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modernComment_109_3F79B562.xml" ContentType="application/vnd.ms-powerpoint.comments+xml"/>
  <Override PartName="/ppt/notesSlides/notesSlide8.xml" ContentType="application/vnd.openxmlformats-officedocument.presentationml.notesSlide+xml"/>
  <Override PartName="/ppt/comments/modernComment_10E_D902DD8E.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ppt/comments/modernComment_10F_3033A1.xml" ContentType="application/vnd.ms-powerpoint.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modernComment_105_D4CF39C8.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56" r:id="rId5"/>
    <p:sldId id="259" r:id="rId6"/>
    <p:sldId id="260" r:id="rId7"/>
    <p:sldId id="267" r:id="rId8"/>
    <p:sldId id="268" r:id="rId9"/>
    <p:sldId id="269" r:id="rId10"/>
    <p:sldId id="265" r:id="rId11"/>
    <p:sldId id="270" r:id="rId12"/>
    <p:sldId id="271" r:id="rId13"/>
    <p:sldId id="266" r:id="rId14"/>
    <p:sldId id="263" r:id="rId15"/>
    <p:sldId id="272" r:id="rId16"/>
    <p:sldId id="273" r:id="rId17"/>
    <p:sldId id="261"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0A40CCD-9904-29EE-286E-8AA5807CEAA3}" name="Magallanes, Yarentzy" initials="MY" userId="S::yarentzym@tamu.edu::b14954fa-3e6a-41ac-9a52-396e13fe3d4e"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77D4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E56C57-3D91-C165-E7D4-F7D50099A601}" v="48" dt="2022-11-07T19:52:45.568"/>
    <p1510:client id="{3B860A91-F324-4D42-AB53-AC342F5E6590}" v="5578" vWet="5580" dt="2022-11-07T21:41:20.462"/>
    <p1510:client id="{47C73CAE-D9C7-B1D7-1D21-D1F04185D2D7}" v="27" dt="2022-11-07T21:41:42.463"/>
    <p1510:client id="{7E5E945E-4BE3-6755-4C89-5FBCF7232018}" v="7" dt="2022-11-06T23:31:44.097"/>
    <p1510:client id="{BC0751F4-355E-3D9A-83C1-3027789A017A}" v="286" dt="2022-11-07T00:18:50.017"/>
    <p1510:client id="{CA8046F4-6EB7-4DA2-64C0-C24B98BBE4D8}" v="3" dt="2022-11-07T21:28:42.741"/>
    <p1510:client id="{E0BAEB37-2F60-20E5-8093-103F91132BD5}" v="60" dt="2022-11-11T00:22:06.690"/>
    <p1510:client id="{EC6AD228-9DAE-074B-6FB0-71C41E0F14CC}" v="2107" dt="2022-11-07T17:32:47.274"/>
    <p1510:client id="{F90748FF-EE6C-E126-11D6-36291F1E6326}" v="1211" dt="2022-11-07T18:59:35.1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klin, Grant" userId="S::grantdfranklin@tamu.edu::5abe4091-dd5f-473a-9aa3-6bf6dd197779" providerId="AD" clId="Web-{F90748FF-EE6C-E126-11D6-36291F1E6326}"/>
    <pc:docChg chg="addSld delSld modSld">
      <pc:chgData name="Franklin, Grant" userId="S::grantdfranklin@tamu.edu::5abe4091-dd5f-473a-9aa3-6bf6dd197779" providerId="AD" clId="Web-{F90748FF-EE6C-E126-11D6-36291F1E6326}" dt="2022-11-07T18:59:35.147" v="1356" actId="1076"/>
      <pc:docMkLst>
        <pc:docMk/>
      </pc:docMkLst>
      <pc:sldChg chg="modSp">
        <pc:chgData name="Franklin, Grant" userId="S::grantdfranklin@tamu.edu::5abe4091-dd5f-473a-9aa3-6bf6dd197779" providerId="AD" clId="Web-{F90748FF-EE6C-E126-11D6-36291F1E6326}" dt="2022-11-07T16:54:52.203" v="906" actId="1076"/>
        <pc:sldMkLst>
          <pc:docMk/>
          <pc:sldMk cId="2612902413" sldId="260"/>
        </pc:sldMkLst>
        <pc:spChg chg="mod">
          <ac:chgData name="Franklin, Grant" userId="S::grantdfranklin@tamu.edu::5abe4091-dd5f-473a-9aa3-6bf6dd197779" providerId="AD" clId="Web-{F90748FF-EE6C-E126-11D6-36291F1E6326}" dt="2022-11-07T16:54:52.203" v="906" actId="1076"/>
          <ac:spMkLst>
            <pc:docMk/>
            <pc:sldMk cId="2612902413" sldId="260"/>
            <ac:spMk id="9" creationId="{C4DD0F35-069D-4477-C7BC-A00D1119CEC9}"/>
          </ac:spMkLst>
        </pc:spChg>
      </pc:sldChg>
      <pc:sldChg chg="modSp modCm">
        <pc:chgData name="Franklin, Grant" userId="S::grantdfranklin@tamu.edu::5abe4091-dd5f-473a-9aa3-6bf6dd197779" providerId="AD" clId="Web-{F90748FF-EE6C-E126-11D6-36291F1E6326}" dt="2022-11-07T17:36:13.138" v="1278" actId="20577"/>
        <pc:sldMkLst>
          <pc:docMk/>
          <pc:sldMk cId="3570350536" sldId="261"/>
        </pc:sldMkLst>
        <pc:spChg chg="mod">
          <ac:chgData name="Franklin, Grant" userId="S::grantdfranklin@tamu.edu::5abe4091-dd5f-473a-9aa3-6bf6dd197779" providerId="AD" clId="Web-{F90748FF-EE6C-E126-11D6-36291F1E6326}" dt="2022-11-07T17:30:22.170" v="1167" actId="20577"/>
          <ac:spMkLst>
            <pc:docMk/>
            <pc:sldMk cId="3570350536" sldId="261"/>
            <ac:spMk id="2" creationId="{5C3DF596-A68B-FD5B-B467-50F2A03DF559}"/>
          </ac:spMkLst>
        </pc:spChg>
        <pc:spChg chg="mod">
          <ac:chgData name="Franklin, Grant" userId="S::grantdfranklin@tamu.edu::5abe4091-dd5f-473a-9aa3-6bf6dd197779" providerId="AD" clId="Web-{F90748FF-EE6C-E126-11D6-36291F1E6326}" dt="2022-11-07T17:36:13.138" v="1278" actId="20577"/>
          <ac:spMkLst>
            <pc:docMk/>
            <pc:sldMk cId="3570350536" sldId="261"/>
            <ac:spMk id="3" creationId="{F897AAA7-119E-4A5A-7E9F-50FF28285100}"/>
          </ac:spMkLst>
        </pc:spChg>
      </pc:sldChg>
      <pc:sldChg chg="addSp delSp modSp modCm">
        <pc:chgData name="Franklin, Grant" userId="S::grantdfranklin@tamu.edu::5abe4091-dd5f-473a-9aa3-6bf6dd197779" providerId="AD" clId="Web-{F90748FF-EE6C-E126-11D6-36291F1E6326}" dt="2022-11-07T18:59:35.147" v="1356" actId="1076"/>
        <pc:sldMkLst>
          <pc:docMk/>
          <pc:sldMk cId="1064940898" sldId="265"/>
        </pc:sldMkLst>
        <pc:spChg chg="mod">
          <ac:chgData name="Franklin, Grant" userId="S::grantdfranklin@tamu.edu::5abe4091-dd5f-473a-9aa3-6bf6dd197779" providerId="AD" clId="Web-{F90748FF-EE6C-E126-11D6-36291F1E6326}" dt="2022-11-07T16:29:18.294" v="347" actId="20577"/>
          <ac:spMkLst>
            <pc:docMk/>
            <pc:sldMk cId="1064940898" sldId="265"/>
            <ac:spMk id="3" creationId="{729B99CA-8E5E-519D-8128-18475DE340E9}"/>
          </ac:spMkLst>
        </pc:spChg>
        <pc:picChg chg="add del mod">
          <ac:chgData name="Franklin, Grant" userId="S::grantdfranklin@tamu.edu::5abe4091-dd5f-473a-9aa3-6bf6dd197779" providerId="AD" clId="Web-{F90748FF-EE6C-E126-11D6-36291F1E6326}" dt="2022-11-07T18:59:02.193" v="1346"/>
          <ac:picMkLst>
            <pc:docMk/>
            <pc:sldMk cId="1064940898" sldId="265"/>
            <ac:picMk id="7" creationId="{C8121590-0ACB-594C-6A38-BD775F01004C}"/>
          </ac:picMkLst>
        </pc:picChg>
        <pc:picChg chg="add mod">
          <ac:chgData name="Franklin, Grant" userId="S::grantdfranklin@tamu.edu::5abe4091-dd5f-473a-9aa3-6bf6dd197779" providerId="AD" clId="Web-{F90748FF-EE6C-E126-11D6-36291F1E6326}" dt="2022-11-07T18:59:31.725" v="1355" actId="14100"/>
          <ac:picMkLst>
            <pc:docMk/>
            <pc:sldMk cId="1064940898" sldId="265"/>
            <ac:picMk id="8" creationId="{45421634-EDD2-A4D2-2099-1541F9E3F201}"/>
          </ac:picMkLst>
        </pc:picChg>
        <pc:picChg chg="add mod">
          <ac:chgData name="Franklin, Grant" userId="S::grantdfranklin@tamu.edu::5abe4091-dd5f-473a-9aa3-6bf6dd197779" providerId="AD" clId="Web-{F90748FF-EE6C-E126-11D6-36291F1E6326}" dt="2022-11-07T18:59:35.147" v="1356" actId="1076"/>
          <ac:picMkLst>
            <pc:docMk/>
            <pc:sldMk cId="1064940898" sldId="265"/>
            <ac:picMk id="9" creationId="{AA36B2B5-F3B0-358F-BB07-3336D2647161}"/>
          </ac:picMkLst>
        </pc:picChg>
      </pc:sldChg>
      <pc:sldChg chg="addSp delSp modSp">
        <pc:chgData name="Franklin, Grant" userId="S::grantdfranklin@tamu.edu::5abe4091-dd5f-473a-9aa3-6bf6dd197779" providerId="AD" clId="Web-{F90748FF-EE6C-E126-11D6-36291F1E6326}" dt="2022-11-07T18:51:13.835" v="1343" actId="20577"/>
        <pc:sldMkLst>
          <pc:docMk/>
          <pc:sldMk cId="357841392" sldId="266"/>
        </pc:sldMkLst>
        <pc:spChg chg="mod">
          <ac:chgData name="Franklin, Grant" userId="S::grantdfranklin@tamu.edu::5abe4091-dd5f-473a-9aa3-6bf6dd197779" providerId="AD" clId="Web-{F90748FF-EE6C-E126-11D6-36291F1E6326}" dt="2022-11-07T18:51:13.835" v="1343" actId="20577"/>
          <ac:spMkLst>
            <pc:docMk/>
            <pc:sldMk cId="357841392" sldId="266"/>
            <ac:spMk id="7" creationId="{F1C3638D-266D-2771-4AB2-328CA6D967EF}"/>
          </ac:spMkLst>
        </pc:spChg>
        <pc:spChg chg="add del">
          <ac:chgData name="Franklin, Grant" userId="S::grantdfranklin@tamu.edu::5abe4091-dd5f-473a-9aa3-6bf6dd197779" providerId="AD" clId="Web-{F90748FF-EE6C-E126-11D6-36291F1E6326}" dt="2022-11-07T16:22:54.746" v="238"/>
          <ac:spMkLst>
            <pc:docMk/>
            <pc:sldMk cId="357841392" sldId="266"/>
            <ac:spMk id="9" creationId="{50AE14C4-9AEC-A10F-B0EF-78D6FC25414F}"/>
          </ac:spMkLst>
        </pc:spChg>
        <pc:spChg chg="mod">
          <ac:chgData name="Franklin, Grant" userId="S::grantdfranklin@tamu.edu::5abe4091-dd5f-473a-9aa3-6bf6dd197779" providerId="AD" clId="Web-{F90748FF-EE6C-E126-11D6-36291F1E6326}" dt="2022-11-07T16:52:54.433" v="894" actId="14100"/>
          <ac:spMkLst>
            <pc:docMk/>
            <pc:sldMk cId="357841392" sldId="266"/>
            <ac:spMk id="17" creationId="{4C87C222-8728-F816-720F-2BEC162F4461}"/>
          </ac:spMkLst>
        </pc:spChg>
        <pc:picChg chg="add del mod">
          <ac:chgData name="Franklin, Grant" userId="S::grantdfranklin@tamu.edu::5abe4091-dd5f-473a-9aa3-6bf6dd197779" providerId="AD" clId="Web-{F90748FF-EE6C-E126-11D6-36291F1E6326}" dt="2022-11-07T16:20:00.817" v="211"/>
          <ac:picMkLst>
            <pc:docMk/>
            <pc:sldMk cId="357841392" sldId="266"/>
            <ac:picMk id="3" creationId="{85E82774-686A-E3FD-72FF-E1FDACF30578}"/>
          </ac:picMkLst>
        </pc:picChg>
        <pc:picChg chg="add mod">
          <ac:chgData name="Franklin, Grant" userId="S::grantdfranklin@tamu.edu::5abe4091-dd5f-473a-9aa3-6bf6dd197779" providerId="AD" clId="Web-{F90748FF-EE6C-E126-11D6-36291F1E6326}" dt="2022-11-07T18:50:57.522" v="1337" actId="1076"/>
          <ac:picMkLst>
            <pc:docMk/>
            <pc:sldMk cId="357841392" sldId="266"/>
            <ac:picMk id="3" creationId="{AD06CEBF-4D5E-F6EE-519F-9336D83D53DE}"/>
          </ac:picMkLst>
        </pc:picChg>
        <pc:picChg chg="add mod">
          <ac:chgData name="Franklin, Grant" userId="S::grantdfranklin@tamu.edu::5abe4091-dd5f-473a-9aa3-6bf6dd197779" providerId="AD" clId="Web-{F90748FF-EE6C-E126-11D6-36291F1E6326}" dt="2022-11-07T18:50:52.584" v="1335" actId="1076"/>
          <ac:picMkLst>
            <pc:docMk/>
            <pc:sldMk cId="357841392" sldId="266"/>
            <ac:picMk id="8" creationId="{8A6CED05-D684-643A-CC30-5116E8C834A2}"/>
          </ac:picMkLst>
        </pc:picChg>
        <pc:picChg chg="add mod">
          <ac:chgData name="Franklin, Grant" userId="S::grantdfranklin@tamu.edu::5abe4091-dd5f-473a-9aa3-6bf6dd197779" providerId="AD" clId="Web-{F90748FF-EE6C-E126-11D6-36291F1E6326}" dt="2022-11-07T16:53:53.451" v="905" actId="1076"/>
          <ac:picMkLst>
            <pc:docMk/>
            <pc:sldMk cId="357841392" sldId="266"/>
            <ac:picMk id="10" creationId="{223AD457-1AFB-7367-B62E-5DA04AAC1473}"/>
          </ac:picMkLst>
        </pc:picChg>
        <pc:inkChg chg="add del">
          <ac:chgData name="Franklin, Grant" userId="S::grantdfranklin@tamu.edu::5abe4091-dd5f-473a-9aa3-6bf6dd197779" providerId="AD" clId="Web-{F90748FF-EE6C-E126-11D6-36291F1E6326}" dt="2022-11-07T18:50:21.724" v="1298"/>
          <ac:inkMkLst>
            <pc:docMk/>
            <pc:sldMk cId="357841392" sldId="266"/>
            <ac:inkMk id="9" creationId="{CC1742B7-EEDF-1B09-5293-5026D645D2D5}"/>
          </ac:inkMkLst>
        </pc:inkChg>
        <pc:inkChg chg="add del">
          <ac:chgData name="Franklin, Grant" userId="S::grantdfranklin@tamu.edu::5abe4091-dd5f-473a-9aa3-6bf6dd197779" providerId="AD" clId="Web-{F90748FF-EE6C-E126-11D6-36291F1E6326}" dt="2022-11-07T16:50:27.442" v="836"/>
          <ac:inkMkLst>
            <pc:docMk/>
            <pc:sldMk cId="357841392" sldId="266"/>
            <ac:inkMk id="11" creationId="{7C80EBD7-E766-940B-1D8F-0461887E36E6}"/>
          </ac:inkMkLst>
        </pc:inkChg>
        <pc:inkChg chg="add del">
          <ac:chgData name="Franklin, Grant" userId="S::grantdfranklin@tamu.edu::5abe4091-dd5f-473a-9aa3-6bf6dd197779" providerId="AD" clId="Web-{F90748FF-EE6C-E126-11D6-36291F1E6326}" dt="2022-11-07T18:50:21.380" v="1296"/>
          <ac:inkMkLst>
            <pc:docMk/>
            <pc:sldMk cId="357841392" sldId="266"/>
            <ac:inkMk id="11" creationId="{F467C4BC-D9A2-D766-33A6-597FEE67BAF5}"/>
          </ac:inkMkLst>
        </pc:inkChg>
        <pc:inkChg chg="add del">
          <ac:chgData name="Franklin, Grant" userId="S::grantdfranklin@tamu.edu::5abe4091-dd5f-473a-9aa3-6bf6dd197779" providerId="AD" clId="Web-{F90748FF-EE6C-E126-11D6-36291F1E6326}" dt="2022-11-07T18:50:21.724" v="1297"/>
          <ac:inkMkLst>
            <pc:docMk/>
            <pc:sldMk cId="357841392" sldId="266"/>
            <ac:inkMk id="12" creationId="{0FE38DA0-1F7E-31F7-1578-154256456343}"/>
          </ac:inkMkLst>
        </pc:inkChg>
        <pc:inkChg chg="add del">
          <ac:chgData name="Franklin, Grant" userId="S::grantdfranklin@tamu.edu::5abe4091-dd5f-473a-9aa3-6bf6dd197779" providerId="AD" clId="Web-{F90748FF-EE6C-E126-11D6-36291F1E6326}" dt="2022-11-07T16:50:28.348" v="837"/>
          <ac:inkMkLst>
            <pc:docMk/>
            <pc:sldMk cId="357841392" sldId="266"/>
            <ac:inkMk id="12" creationId="{1B52AC44-1F09-7C88-11C3-F908E2D24774}"/>
          </ac:inkMkLst>
        </pc:inkChg>
        <pc:inkChg chg="add del">
          <ac:chgData name="Franklin, Grant" userId="S::grantdfranklin@tamu.edu::5abe4091-dd5f-473a-9aa3-6bf6dd197779" providerId="AD" clId="Web-{F90748FF-EE6C-E126-11D6-36291F1E6326}" dt="2022-11-07T18:50:21.380" v="1295"/>
          <ac:inkMkLst>
            <pc:docMk/>
            <pc:sldMk cId="357841392" sldId="266"/>
            <ac:inkMk id="13" creationId="{C0FB17DB-1427-7733-A63A-80DF36834382}"/>
          </ac:inkMkLst>
        </pc:inkChg>
        <pc:inkChg chg="add del">
          <ac:chgData name="Franklin, Grant" userId="S::grantdfranklin@tamu.edu::5abe4091-dd5f-473a-9aa3-6bf6dd197779" providerId="AD" clId="Web-{F90748FF-EE6C-E126-11D6-36291F1E6326}" dt="2022-11-07T16:50:28.833" v="838"/>
          <ac:inkMkLst>
            <pc:docMk/>
            <pc:sldMk cId="357841392" sldId="266"/>
            <ac:inkMk id="13" creationId="{E42BB542-C477-C397-03DD-20AF6ABC71DD}"/>
          </ac:inkMkLst>
        </pc:inkChg>
        <pc:inkChg chg="add del">
          <ac:chgData name="Franklin, Grant" userId="S::grantdfranklin@tamu.edu::5abe4091-dd5f-473a-9aa3-6bf6dd197779" providerId="AD" clId="Web-{F90748FF-EE6C-E126-11D6-36291F1E6326}" dt="2022-11-07T18:50:21.380" v="1294"/>
          <ac:inkMkLst>
            <pc:docMk/>
            <pc:sldMk cId="357841392" sldId="266"/>
            <ac:inkMk id="15" creationId="{3ED537D6-8578-3283-890B-63BE2984B250}"/>
          </ac:inkMkLst>
        </pc:inkChg>
        <pc:inkChg chg="add del">
          <ac:chgData name="Franklin, Grant" userId="S::grantdfranklin@tamu.edu::5abe4091-dd5f-473a-9aa3-6bf6dd197779" providerId="AD" clId="Web-{F90748FF-EE6C-E126-11D6-36291F1E6326}" dt="2022-11-07T18:45:22.449" v="1287"/>
          <ac:inkMkLst>
            <pc:docMk/>
            <pc:sldMk cId="357841392" sldId="266"/>
            <ac:inkMk id="16" creationId="{3F0FCE61-F4CD-5C8E-7F91-CF8665647DF5}"/>
          </ac:inkMkLst>
        </pc:inkChg>
        <pc:inkChg chg="add del">
          <ac:chgData name="Franklin, Grant" userId="S::grantdfranklin@tamu.edu::5abe4091-dd5f-473a-9aa3-6bf6dd197779" providerId="AD" clId="Web-{F90748FF-EE6C-E126-11D6-36291F1E6326}" dt="2022-11-07T18:50:21.380" v="1293"/>
          <ac:inkMkLst>
            <pc:docMk/>
            <pc:sldMk cId="357841392" sldId="266"/>
            <ac:inkMk id="18" creationId="{E8E5B683-1295-63F9-3BB7-1A618E7BC07C}"/>
          </ac:inkMkLst>
        </pc:inkChg>
        <pc:inkChg chg="add del">
          <ac:chgData name="Franklin, Grant" userId="S::grantdfranklin@tamu.edu::5abe4091-dd5f-473a-9aa3-6bf6dd197779" providerId="AD" clId="Web-{F90748FF-EE6C-E126-11D6-36291F1E6326}" dt="2022-11-07T18:50:22.317" v="1299"/>
          <ac:inkMkLst>
            <pc:docMk/>
            <pc:sldMk cId="357841392" sldId="266"/>
            <ac:inkMk id="19" creationId="{0DC19F4F-8B7A-BC38-4280-55541F2612AF}"/>
          </ac:inkMkLst>
        </pc:inkChg>
        <pc:inkChg chg="add del">
          <ac:chgData name="Franklin, Grant" userId="S::grantdfranklin@tamu.edu::5abe4091-dd5f-473a-9aa3-6bf6dd197779" providerId="AD" clId="Web-{F90748FF-EE6C-E126-11D6-36291F1E6326}" dt="2022-11-07T18:50:21.380" v="1292"/>
          <ac:inkMkLst>
            <pc:docMk/>
            <pc:sldMk cId="357841392" sldId="266"/>
            <ac:inkMk id="20" creationId="{3666FF0D-D411-9DD0-7F28-9468026F9289}"/>
          </ac:inkMkLst>
        </pc:inkChg>
        <pc:inkChg chg="add del">
          <ac:chgData name="Franklin, Grant" userId="S::grantdfranklin@tamu.edu::5abe4091-dd5f-473a-9aa3-6bf6dd197779" providerId="AD" clId="Web-{F90748FF-EE6C-E126-11D6-36291F1E6326}" dt="2022-11-07T18:50:21.380" v="1291"/>
          <ac:inkMkLst>
            <pc:docMk/>
            <pc:sldMk cId="357841392" sldId="266"/>
            <ac:inkMk id="21" creationId="{2C800920-994B-C9D5-8BA5-C958426399A9}"/>
          </ac:inkMkLst>
        </pc:inkChg>
        <pc:cxnChg chg="mod">
          <ac:chgData name="Franklin, Grant" userId="S::grantdfranklin@tamu.edu::5abe4091-dd5f-473a-9aa3-6bf6dd197779" providerId="AD" clId="Web-{F90748FF-EE6C-E126-11D6-36291F1E6326}" dt="2022-11-07T16:52:32.572" v="850" actId="14100"/>
          <ac:cxnSpMkLst>
            <pc:docMk/>
            <pc:sldMk cId="357841392" sldId="266"/>
            <ac:cxnSpMk id="14" creationId="{9C68D63E-E481-B719-A770-CEEDD96061E2}"/>
          </ac:cxnSpMkLst>
        </pc:cxnChg>
      </pc:sldChg>
      <pc:sldChg chg="addSp delSp modSp">
        <pc:chgData name="Franklin, Grant" userId="S::grantdfranklin@tamu.edu::5abe4091-dd5f-473a-9aa3-6bf6dd197779" providerId="AD" clId="Web-{F90748FF-EE6C-E126-11D6-36291F1E6326}" dt="2022-11-07T17:26:07.737" v="1164" actId="1076"/>
        <pc:sldMkLst>
          <pc:docMk/>
          <pc:sldMk cId="3193111284" sldId="269"/>
        </pc:sldMkLst>
        <pc:graphicFrameChg chg="mod modGraphic">
          <ac:chgData name="Franklin, Grant" userId="S::grantdfranklin@tamu.edu::5abe4091-dd5f-473a-9aa3-6bf6dd197779" providerId="AD" clId="Web-{F90748FF-EE6C-E126-11D6-36291F1E6326}" dt="2022-11-07T17:26:04.612" v="1163" actId="1076"/>
          <ac:graphicFrameMkLst>
            <pc:docMk/>
            <pc:sldMk cId="3193111284" sldId="269"/>
            <ac:graphicFrameMk id="3" creationId="{80E3A24D-2B3D-1C1E-EBC0-5644F8CFC922}"/>
          </ac:graphicFrameMkLst>
        </pc:graphicFrameChg>
        <pc:graphicFrameChg chg="add del mod">
          <ac:chgData name="Franklin, Grant" userId="S::grantdfranklin@tamu.edu::5abe4091-dd5f-473a-9aa3-6bf6dd197779" providerId="AD" clId="Web-{F90748FF-EE6C-E126-11D6-36291F1E6326}" dt="2022-11-07T16:44:09.254" v="702"/>
          <ac:graphicFrameMkLst>
            <pc:docMk/>
            <pc:sldMk cId="3193111284" sldId="269"/>
            <ac:graphicFrameMk id="8" creationId="{8A8B6075-9469-2B46-A270-D061630AC724}"/>
          </ac:graphicFrameMkLst>
        </pc:graphicFrameChg>
        <pc:graphicFrameChg chg="add del mod">
          <ac:chgData name="Franklin, Grant" userId="S::grantdfranklin@tamu.edu::5abe4091-dd5f-473a-9aa3-6bf6dd197779" providerId="AD" clId="Web-{F90748FF-EE6C-E126-11D6-36291F1E6326}" dt="2022-11-07T17:25:47.423" v="1159"/>
          <ac:graphicFrameMkLst>
            <pc:docMk/>
            <pc:sldMk cId="3193111284" sldId="269"/>
            <ac:graphicFrameMk id="11" creationId="{CE2A5E2D-26AD-CA71-9F75-9B989C76BB78}"/>
          </ac:graphicFrameMkLst>
        </pc:graphicFrameChg>
        <pc:picChg chg="add mod">
          <ac:chgData name="Franklin, Grant" userId="S::grantdfranklin@tamu.edu::5abe4091-dd5f-473a-9aa3-6bf6dd197779" providerId="AD" clId="Web-{F90748FF-EE6C-E126-11D6-36291F1E6326}" dt="2022-11-07T17:26:07.737" v="1164" actId="1076"/>
          <ac:picMkLst>
            <pc:docMk/>
            <pc:sldMk cId="3193111284" sldId="269"/>
            <ac:picMk id="13" creationId="{A613452E-3CF1-AAAF-A243-611C4D153276}"/>
          </ac:picMkLst>
        </pc:picChg>
      </pc:sldChg>
      <pc:sldChg chg="addSp modSp add replId modCm">
        <pc:chgData name="Franklin, Grant" userId="S::grantdfranklin@tamu.edu::5abe4091-dd5f-473a-9aa3-6bf6dd197779" providerId="AD" clId="Web-{F90748FF-EE6C-E126-11D6-36291F1E6326}" dt="2022-11-07T16:20:32.490" v="232" actId="1076"/>
        <pc:sldMkLst>
          <pc:docMk/>
          <pc:sldMk cId="3640843662" sldId="270"/>
        </pc:sldMkLst>
        <pc:spChg chg="mod">
          <ac:chgData name="Franklin, Grant" userId="S::grantdfranklin@tamu.edu::5abe4091-dd5f-473a-9aa3-6bf6dd197779" providerId="AD" clId="Web-{F90748FF-EE6C-E126-11D6-36291F1E6326}" dt="2022-11-07T16:11:31.858" v="106" actId="20577"/>
          <ac:spMkLst>
            <pc:docMk/>
            <pc:sldMk cId="3640843662" sldId="270"/>
            <ac:spMk id="3" creationId="{729B99CA-8E5E-519D-8128-18475DE340E9}"/>
          </ac:spMkLst>
        </pc:spChg>
        <pc:spChg chg="add mod">
          <ac:chgData name="Franklin, Grant" userId="S::grantdfranklin@tamu.edu::5abe4091-dd5f-473a-9aa3-6bf6dd197779" providerId="AD" clId="Web-{F90748FF-EE6C-E126-11D6-36291F1E6326}" dt="2022-11-07T16:10:45.778" v="79" actId="20577"/>
          <ac:spMkLst>
            <pc:docMk/>
            <pc:sldMk cId="3640843662" sldId="270"/>
            <ac:spMk id="11" creationId="{EC155A5D-C8B0-33DE-B51F-2E56B1BE9FD7}"/>
          </ac:spMkLst>
        </pc:spChg>
        <pc:spChg chg="add mod">
          <ac:chgData name="Franklin, Grant" userId="S::grantdfranklin@tamu.edu::5abe4091-dd5f-473a-9aa3-6bf6dd197779" providerId="AD" clId="Web-{F90748FF-EE6C-E126-11D6-36291F1E6326}" dt="2022-11-07T16:10:56.450" v="86" actId="20577"/>
          <ac:spMkLst>
            <pc:docMk/>
            <pc:sldMk cId="3640843662" sldId="270"/>
            <ac:spMk id="12" creationId="{D4CAEE45-7190-1310-D2D3-B1736C76C4D5}"/>
          </ac:spMkLst>
        </pc:spChg>
        <pc:spChg chg="add mod">
          <ac:chgData name="Franklin, Grant" userId="S::grantdfranklin@tamu.edu::5abe4091-dd5f-473a-9aa3-6bf6dd197779" providerId="AD" clId="Web-{F90748FF-EE6C-E126-11D6-36291F1E6326}" dt="2022-11-07T16:20:32.490" v="232" actId="1076"/>
          <ac:spMkLst>
            <pc:docMk/>
            <pc:sldMk cId="3640843662" sldId="270"/>
            <ac:spMk id="14" creationId="{3FE0C08D-8B27-2712-30EB-B12B56FF58AD}"/>
          </ac:spMkLst>
        </pc:spChg>
        <pc:graphicFrameChg chg="add mod">
          <ac:chgData name="Franklin, Grant" userId="S::grantdfranklin@tamu.edu::5abe4091-dd5f-473a-9aa3-6bf6dd197779" providerId="AD" clId="Web-{F90748FF-EE6C-E126-11D6-36291F1E6326}" dt="2022-11-07T16:09:30.571" v="41" actId="1076"/>
          <ac:graphicFrameMkLst>
            <pc:docMk/>
            <pc:sldMk cId="3640843662" sldId="270"/>
            <ac:graphicFrameMk id="7" creationId="{14D01354-44F4-1E68-9EA9-E3C2AEED222A}"/>
          </ac:graphicFrameMkLst>
        </pc:graphicFrameChg>
        <pc:graphicFrameChg chg="add mod">
          <ac:chgData name="Franklin, Grant" userId="S::grantdfranklin@tamu.edu::5abe4091-dd5f-473a-9aa3-6bf6dd197779" providerId="AD" clId="Web-{F90748FF-EE6C-E126-11D6-36291F1E6326}" dt="2022-11-07T16:09:27.180" v="40" actId="1076"/>
          <ac:graphicFrameMkLst>
            <pc:docMk/>
            <pc:sldMk cId="3640843662" sldId="270"/>
            <ac:graphicFrameMk id="8" creationId="{09D6EFD4-2B7E-08B9-58F7-ED2CDDDE4000}"/>
          </ac:graphicFrameMkLst>
        </pc:graphicFrameChg>
        <pc:graphicFrameChg chg="add mod">
          <ac:chgData name="Franklin, Grant" userId="S::grantdfranklin@tamu.edu::5abe4091-dd5f-473a-9aa3-6bf6dd197779" providerId="AD" clId="Web-{F90748FF-EE6C-E126-11D6-36291F1E6326}" dt="2022-11-07T16:10:12.839" v="50" actId="1076"/>
          <ac:graphicFrameMkLst>
            <pc:docMk/>
            <pc:sldMk cId="3640843662" sldId="270"/>
            <ac:graphicFrameMk id="9" creationId="{624D6D0C-0CEB-45CF-BE56-87C05A448A40}"/>
          </ac:graphicFrameMkLst>
        </pc:graphicFrameChg>
        <pc:graphicFrameChg chg="add mod">
          <ac:chgData name="Franklin, Grant" userId="S::grantdfranklin@tamu.edu::5abe4091-dd5f-473a-9aa3-6bf6dd197779" providerId="AD" clId="Web-{F90748FF-EE6C-E126-11D6-36291F1E6326}" dt="2022-11-07T16:10:10.495" v="49" actId="1076"/>
          <ac:graphicFrameMkLst>
            <pc:docMk/>
            <pc:sldMk cId="3640843662" sldId="270"/>
            <ac:graphicFrameMk id="10" creationId="{8A233245-9E3F-7D2D-ED35-9F2D0C935154}"/>
          </ac:graphicFrameMkLst>
        </pc:graphicFrameChg>
        <pc:picChg chg="add mod">
          <ac:chgData name="Franklin, Grant" userId="S::grantdfranklin@tamu.edu::5abe4091-dd5f-473a-9aa3-6bf6dd197779" providerId="AD" clId="Web-{F90748FF-EE6C-E126-11D6-36291F1E6326}" dt="2022-11-07T16:20:07.864" v="214" actId="14100"/>
          <ac:picMkLst>
            <pc:docMk/>
            <pc:sldMk cId="3640843662" sldId="270"/>
            <ac:picMk id="13" creationId="{D9847DDC-BE72-DA0F-04EF-073D412E938C}"/>
          </ac:picMkLst>
        </pc:picChg>
      </pc:sldChg>
      <pc:sldChg chg="modSp add replId modCm">
        <pc:chgData name="Franklin, Grant" userId="S::grantdfranklin@tamu.edu::5abe4091-dd5f-473a-9aa3-6bf6dd197779" providerId="AD" clId="Web-{F90748FF-EE6C-E126-11D6-36291F1E6326}" dt="2022-11-07T18:54:38.185" v="1345" actId="20577"/>
        <pc:sldMkLst>
          <pc:docMk/>
          <pc:sldMk cId="3158945" sldId="271"/>
        </pc:sldMkLst>
        <pc:spChg chg="mod">
          <ac:chgData name="Franklin, Grant" userId="S::grantdfranklin@tamu.edu::5abe4091-dd5f-473a-9aa3-6bf6dd197779" providerId="AD" clId="Web-{F90748FF-EE6C-E126-11D6-36291F1E6326}" dt="2022-11-07T18:54:38.185" v="1345" actId="20577"/>
          <ac:spMkLst>
            <pc:docMk/>
            <pc:sldMk cId="3158945" sldId="271"/>
            <ac:spMk id="3" creationId="{729B99CA-8E5E-519D-8128-18475DE340E9}"/>
          </ac:spMkLst>
        </pc:spChg>
      </pc:sldChg>
      <pc:sldChg chg="add del replId">
        <pc:chgData name="Franklin, Grant" userId="S::grantdfranklin@tamu.edu::5abe4091-dd5f-473a-9aa3-6bf6dd197779" providerId="AD" clId="Web-{F90748FF-EE6C-E126-11D6-36291F1E6326}" dt="2022-11-07T16:13:33.503" v="108"/>
        <pc:sldMkLst>
          <pc:docMk/>
          <pc:sldMk cId="1231627993" sldId="272"/>
        </pc:sldMkLst>
      </pc:sldChg>
      <pc:sldChg chg="addSp delSp modSp add del replId">
        <pc:chgData name="Franklin, Grant" userId="S::grantdfranklin@tamu.edu::5abe4091-dd5f-473a-9aa3-6bf6dd197779" providerId="AD" clId="Web-{F90748FF-EE6C-E126-11D6-36291F1E6326}" dt="2022-11-07T16:16:22.683" v="147"/>
        <pc:sldMkLst>
          <pc:docMk/>
          <pc:sldMk cId="3869172501" sldId="272"/>
        </pc:sldMkLst>
        <pc:spChg chg="del mod">
          <ac:chgData name="Franklin, Grant" userId="S::grantdfranklin@tamu.edu::5abe4091-dd5f-473a-9aa3-6bf6dd197779" providerId="AD" clId="Web-{F90748FF-EE6C-E126-11D6-36291F1E6326}" dt="2022-11-07T16:13:56.598" v="117"/>
          <ac:spMkLst>
            <pc:docMk/>
            <pc:sldMk cId="3869172501" sldId="272"/>
            <ac:spMk id="3" creationId="{729B99CA-8E5E-519D-8128-18475DE340E9}"/>
          </ac:spMkLst>
        </pc:spChg>
        <pc:spChg chg="add del mod">
          <ac:chgData name="Franklin, Grant" userId="S::grantdfranklin@tamu.edu::5abe4091-dd5f-473a-9aa3-6bf6dd197779" providerId="AD" clId="Web-{F90748FF-EE6C-E126-11D6-36291F1E6326}" dt="2022-11-07T16:14:12.802" v="140" actId="1076"/>
          <ac:spMkLst>
            <pc:docMk/>
            <pc:sldMk cId="3869172501" sldId="272"/>
            <ac:spMk id="11" creationId="{EC155A5D-C8B0-33DE-B51F-2E56B1BE9FD7}"/>
          </ac:spMkLst>
        </pc:spChg>
        <pc:spChg chg="mod">
          <ac:chgData name="Franklin, Grant" userId="S::grantdfranklin@tamu.edu::5abe4091-dd5f-473a-9aa3-6bf6dd197779" providerId="AD" clId="Web-{F90748FF-EE6C-E126-11D6-36291F1E6326}" dt="2022-11-07T16:14:31.006" v="142" actId="14100"/>
          <ac:spMkLst>
            <pc:docMk/>
            <pc:sldMk cId="3869172501" sldId="272"/>
            <ac:spMk id="12" creationId="{D4CAEE45-7190-1310-D2D3-B1736C76C4D5}"/>
          </ac:spMkLst>
        </pc:spChg>
        <pc:graphicFrameChg chg="del">
          <ac:chgData name="Franklin, Grant" userId="S::grantdfranklin@tamu.edu::5abe4091-dd5f-473a-9aa3-6bf6dd197779" providerId="AD" clId="Web-{F90748FF-EE6C-E126-11D6-36291F1E6326}" dt="2022-11-07T16:13:39.379" v="110"/>
          <ac:graphicFrameMkLst>
            <pc:docMk/>
            <pc:sldMk cId="3869172501" sldId="272"/>
            <ac:graphicFrameMk id="7" creationId="{14D01354-44F4-1E68-9EA9-E3C2AEED222A}"/>
          </ac:graphicFrameMkLst>
        </pc:graphicFrameChg>
        <pc:graphicFrameChg chg="del">
          <ac:chgData name="Franklin, Grant" userId="S::grantdfranklin@tamu.edu::5abe4091-dd5f-473a-9aa3-6bf6dd197779" providerId="AD" clId="Web-{F90748FF-EE6C-E126-11D6-36291F1E6326}" dt="2022-11-07T16:13:39.957" v="111"/>
          <ac:graphicFrameMkLst>
            <pc:docMk/>
            <pc:sldMk cId="3869172501" sldId="272"/>
            <ac:graphicFrameMk id="8" creationId="{09D6EFD4-2B7E-08B9-58F7-ED2CDDDE4000}"/>
          </ac:graphicFrameMkLst>
        </pc:graphicFrameChg>
        <pc:graphicFrameChg chg="del">
          <ac:chgData name="Franklin, Grant" userId="S::grantdfranklin@tamu.edu::5abe4091-dd5f-473a-9aa3-6bf6dd197779" providerId="AD" clId="Web-{F90748FF-EE6C-E126-11D6-36291F1E6326}" dt="2022-11-07T16:13:41.098" v="113"/>
          <ac:graphicFrameMkLst>
            <pc:docMk/>
            <pc:sldMk cId="3869172501" sldId="272"/>
            <ac:graphicFrameMk id="9" creationId="{624D6D0C-0CEB-45CF-BE56-87C05A448A40}"/>
          </ac:graphicFrameMkLst>
        </pc:graphicFrameChg>
        <pc:graphicFrameChg chg="del">
          <ac:chgData name="Franklin, Grant" userId="S::grantdfranklin@tamu.edu::5abe4091-dd5f-473a-9aa3-6bf6dd197779" providerId="AD" clId="Web-{F90748FF-EE6C-E126-11D6-36291F1E6326}" dt="2022-11-07T16:13:40.535" v="112"/>
          <ac:graphicFrameMkLst>
            <pc:docMk/>
            <pc:sldMk cId="3869172501" sldId="272"/>
            <ac:graphicFrameMk id="10" creationId="{8A233245-9E3F-7D2D-ED35-9F2D0C935154}"/>
          </ac:graphicFrameMkLst>
        </pc:graphicFrameChg>
        <pc:picChg chg="add del mod">
          <ac:chgData name="Franklin, Grant" userId="S::grantdfranklin@tamu.edu::5abe4091-dd5f-473a-9aa3-6bf6dd197779" providerId="AD" clId="Web-{F90748FF-EE6C-E126-11D6-36291F1E6326}" dt="2022-11-07T16:16:19.776" v="146"/>
          <ac:picMkLst>
            <pc:docMk/>
            <pc:sldMk cId="3869172501" sldId="272"/>
            <ac:picMk id="13" creationId="{AC97A2A9-1B4A-747F-9E16-7F81AA3E0222}"/>
          </ac:picMkLst>
        </pc:picChg>
      </pc:sldChg>
    </pc:docChg>
  </pc:docChgLst>
  <pc:docChgLst>
    <pc:chgData name="Franklin, Grant" userId="S::grantdfranklin@tamu.edu::5abe4091-dd5f-473a-9aa3-6bf6dd197779" providerId="AD" clId="Web-{3AE56C57-3D91-C165-E7D4-F7D50099A601}"/>
    <pc:docChg chg="modSld">
      <pc:chgData name="Franklin, Grant" userId="S::grantdfranklin@tamu.edu::5abe4091-dd5f-473a-9aa3-6bf6dd197779" providerId="AD" clId="Web-{3AE56C57-3D91-C165-E7D4-F7D50099A601}" dt="2022-11-07T19:52:43.975" v="44" actId="20577"/>
      <pc:docMkLst>
        <pc:docMk/>
      </pc:docMkLst>
      <pc:sldChg chg="addSp delSp modSp">
        <pc:chgData name="Franklin, Grant" userId="S::grantdfranklin@tamu.edu::5abe4091-dd5f-473a-9aa3-6bf6dd197779" providerId="AD" clId="Web-{3AE56C57-3D91-C165-E7D4-F7D50099A601}" dt="2022-11-07T19:52:43.975" v="44" actId="20577"/>
        <pc:sldMkLst>
          <pc:docMk/>
          <pc:sldMk cId="3193111284" sldId="269"/>
        </pc:sldMkLst>
        <pc:spChg chg="mod">
          <ac:chgData name="Franklin, Grant" userId="S::grantdfranklin@tamu.edu::5abe4091-dd5f-473a-9aa3-6bf6dd197779" providerId="AD" clId="Web-{3AE56C57-3D91-C165-E7D4-F7D50099A601}" dt="2022-11-07T19:52:43.975" v="44" actId="20577"/>
          <ac:spMkLst>
            <pc:docMk/>
            <pc:sldMk cId="3193111284" sldId="269"/>
            <ac:spMk id="12" creationId="{DF1E5849-D304-3B75-1C2A-E2DCB880D05B}"/>
          </ac:spMkLst>
        </pc:spChg>
        <pc:picChg chg="add mod">
          <ac:chgData name="Franklin, Grant" userId="S::grantdfranklin@tamu.edu::5abe4091-dd5f-473a-9aa3-6bf6dd197779" providerId="AD" clId="Web-{3AE56C57-3D91-C165-E7D4-F7D50099A601}" dt="2022-11-07T19:50:54.017" v="3" actId="14100"/>
          <ac:picMkLst>
            <pc:docMk/>
            <pc:sldMk cId="3193111284" sldId="269"/>
            <ac:picMk id="7" creationId="{BA5BF44D-16CD-2376-7E21-1CCCF26AE9AE}"/>
          </ac:picMkLst>
        </pc:picChg>
        <pc:picChg chg="del">
          <ac:chgData name="Franklin, Grant" userId="S::grantdfranklin@tamu.edu::5abe4091-dd5f-473a-9aa3-6bf6dd197779" providerId="AD" clId="Web-{3AE56C57-3D91-C165-E7D4-F7D50099A601}" dt="2022-11-07T19:50:48.658" v="0"/>
          <ac:picMkLst>
            <pc:docMk/>
            <pc:sldMk cId="3193111284" sldId="269"/>
            <ac:picMk id="13" creationId="{A613452E-3CF1-AAAF-A243-611C4D153276}"/>
          </ac:picMkLst>
        </pc:picChg>
      </pc:sldChg>
    </pc:docChg>
  </pc:docChgLst>
  <pc:docChgLst>
    <pc:chgData name="Rennaker, Martin" userId="S::mwrennaker@tamu.edu::c71cc602-29bf-4247-95bf-88928ae1b3d4" providerId="AD" clId="Web-{7E5E945E-4BE3-6755-4C89-5FBCF7232018}"/>
    <pc:docChg chg="modSld">
      <pc:chgData name="Rennaker, Martin" userId="S::mwrennaker@tamu.edu::c71cc602-29bf-4247-95bf-88928ae1b3d4" providerId="AD" clId="Web-{7E5E945E-4BE3-6755-4C89-5FBCF7232018}" dt="2022-11-06T23:31:43.316" v="5" actId="20577"/>
      <pc:docMkLst>
        <pc:docMk/>
      </pc:docMkLst>
      <pc:sldChg chg="modSp">
        <pc:chgData name="Rennaker, Martin" userId="S::mwrennaker@tamu.edu::c71cc602-29bf-4247-95bf-88928ae1b3d4" providerId="AD" clId="Web-{7E5E945E-4BE3-6755-4C89-5FBCF7232018}" dt="2022-11-06T23:31:43.316" v="5" actId="20577"/>
        <pc:sldMkLst>
          <pc:docMk/>
          <pc:sldMk cId="3356703301" sldId="263"/>
        </pc:sldMkLst>
        <pc:spChg chg="mod">
          <ac:chgData name="Rennaker, Martin" userId="S::mwrennaker@tamu.edu::c71cc602-29bf-4247-95bf-88928ae1b3d4" providerId="AD" clId="Web-{7E5E945E-4BE3-6755-4C89-5FBCF7232018}" dt="2022-11-06T23:31:43.316" v="5" actId="20577"/>
          <ac:spMkLst>
            <pc:docMk/>
            <pc:sldMk cId="3356703301" sldId="263"/>
            <ac:spMk id="7" creationId="{C553FBE4-9F90-0F99-534B-E5F3923E9343}"/>
          </ac:spMkLst>
        </pc:spChg>
      </pc:sldChg>
    </pc:docChg>
  </pc:docChgLst>
  <pc:docChgLst>
    <pc:chgData name="Franklin, Grant" userId="S::grantdfranklin@tamu.edu::5abe4091-dd5f-473a-9aa3-6bf6dd197779" providerId="AD" clId="Web-{BC0751F4-355E-3D9A-83C1-3027789A017A}"/>
    <pc:docChg chg="addSld modSld">
      <pc:chgData name="Franklin, Grant" userId="S::grantdfranklin@tamu.edu::5abe4091-dd5f-473a-9aa3-6bf6dd197779" providerId="AD" clId="Web-{BC0751F4-355E-3D9A-83C1-3027789A017A}" dt="2022-11-07T00:18:50.017" v="474" actId="20577"/>
      <pc:docMkLst>
        <pc:docMk/>
      </pc:docMkLst>
      <pc:sldChg chg="modSp">
        <pc:chgData name="Franklin, Grant" userId="S::grantdfranklin@tamu.edu::5abe4091-dd5f-473a-9aa3-6bf6dd197779" providerId="AD" clId="Web-{BC0751F4-355E-3D9A-83C1-3027789A017A}" dt="2022-11-06T23:51:05.575" v="196" actId="1076"/>
        <pc:sldMkLst>
          <pc:docMk/>
          <pc:sldMk cId="2612902413" sldId="260"/>
        </pc:sldMkLst>
        <pc:spChg chg="mod">
          <ac:chgData name="Franklin, Grant" userId="S::grantdfranklin@tamu.edu::5abe4091-dd5f-473a-9aa3-6bf6dd197779" providerId="AD" clId="Web-{BC0751F4-355E-3D9A-83C1-3027789A017A}" dt="2022-11-06T23:51:05.575" v="196" actId="1076"/>
          <ac:spMkLst>
            <pc:docMk/>
            <pc:sldMk cId="2612902413" sldId="260"/>
            <ac:spMk id="9" creationId="{C4DD0F35-069D-4477-C7BC-A00D1119CEC9}"/>
          </ac:spMkLst>
        </pc:spChg>
      </pc:sldChg>
      <pc:sldChg chg="modSp">
        <pc:chgData name="Franklin, Grant" userId="S::grantdfranklin@tamu.edu::5abe4091-dd5f-473a-9aa3-6bf6dd197779" providerId="AD" clId="Web-{BC0751F4-355E-3D9A-83C1-3027789A017A}" dt="2022-11-06T23:55:25.553" v="233" actId="20577"/>
        <pc:sldMkLst>
          <pc:docMk/>
          <pc:sldMk cId="3570350536" sldId="261"/>
        </pc:sldMkLst>
        <pc:spChg chg="mod">
          <ac:chgData name="Franklin, Grant" userId="S::grantdfranklin@tamu.edu::5abe4091-dd5f-473a-9aa3-6bf6dd197779" providerId="AD" clId="Web-{BC0751F4-355E-3D9A-83C1-3027789A017A}" dt="2022-11-06T23:54:15.113" v="203" actId="20577"/>
          <ac:spMkLst>
            <pc:docMk/>
            <pc:sldMk cId="3570350536" sldId="261"/>
            <ac:spMk id="2" creationId="{5C3DF596-A68B-FD5B-B467-50F2A03DF559}"/>
          </ac:spMkLst>
        </pc:spChg>
        <pc:spChg chg="mod">
          <ac:chgData name="Franklin, Grant" userId="S::grantdfranklin@tamu.edu::5abe4091-dd5f-473a-9aa3-6bf6dd197779" providerId="AD" clId="Web-{BC0751F4-355E-3D9A-83C1-3027789A017A}" dt="2022-11-06T23:55:25.553" v="233" actId="20577"/>
          <ac:spMkLst>
            <pc:docMk/>
            <pc:sldMk cId="3570350536" sldId="261"/>
            <ac:spMk id="3" creationId="{F897AAA7-119E-4A5A-7E9F-50FF28285100}"/>
          </ac:spMkLst>
        </pc:spChg>
      </pc:sldChg>
      <pc:sldChg chg="addSp delSp modSp add replId modCm">
        <pc:chgData name="Franklin, Grant" userId="S::grantdfranklin@tamu.edu::5abe4091-dd5f-473a-9aa3-6bf6dd197779" providerId="AD" clId="Web-{BC0751F4-355E-3D9A-83C1-3027789A017A}" dt="2022-11-07T00:18:50.017" v="474" actId="20577"/>
        <pc:sldMkLst>
          <pc:docMk/>
          <pc:sldMk cId="1064940898" sldId="265"/>
        </pc:sldMkLst>
        <pc:spChg chg="mod">
          <ac:chgData name="Franklin, Grant" userId="S::grantdfranklin@tamu.edu::5abe4091-dd5f-473a-9aa3-6bf6dd197779" providerId="AD" clId="Web-{BC0751F4-355E-3D9A-83C1-3027789A017A}" dt="2022-11-06T23:35:34.433" v="1" actId="20577"/>
          <ac:spMkLst>
            <pc:docMk/>
            <pc:sldMk cId="1064940898" sldId="265"/>
            <ac:spMk id="2" creationId="{673B157A-00D8-B3B7-94E7-46765FD5C224}"/>
          </ac:spMkLst>
        </pc:spChg>
        <pc:spChg chg="add mod">
          <ac:chgData name="Franklin, Grant" userId="S::grantdfranklin@tamu.edu::5abe4091-dd5f-473a-9aa3-6bf6dd197779" providerId="AD" clId="Web-{BC0751F4-355E-3D9A-83C1-3027789A017A}" dt="2022-11-07T00:18:50.017" v="474" actId="20577"/>
          <ac:spMkLst>
            <pc:docMk/>
            <pc:sldMk cId="1064940898" sldId="265"/>
            <ac:spMk id="3" creationId="{729B99CA-8E5E-519D-8128-18475DE340E9}"/>
          </ac:spMkLst>
        </pc:spChg>
        <pc:spChg chg="del mod">
          <ac:chgData name="Franklin, Grant" userId="S::grantdfranklin@tamu.edu::5abe4091-dd5f-473a-9aa3-6bf6dd197779" providerId="AD" clId="Web-{BC0751F4-355E-3D9A-83C1-3027789A017A}" dt="2022-11-06T23:35:37.887" v="5"/>
          <ac:spMkLst>
            <pc:docMk/>
            <pc:sldMk cId="1064940898" sldId="265"/>
            <ac:spMk id="9" creationId="{C4DD0F35-069D-4477-C7BC-A00D1119CEC9}"/>
          </ac:spMkLst>
        </pc:spChg>
      </pc:sldChg>
      <pc:sldChg chg="addSp delSp modSp add replId">
        <pc:chgData name="Franklin, Grant" userId="S::grantdfranklin@tamu.edu::5abe4091-dd5f-473a-9aa3-6bf6dd197779" providerId="AD" clId="Web-{BC0751F4-355E-3D9A-83C1-3027789A017A}" dt="2022-11-06T23:37:06.124" v="14" actId="14100"/>
        <pc:sldMkLst>
          <pc:docMk/>
          <pc:sldMk cId="357841392" sldId="266"/>
        </pc:sldMkLst>
        <pc:spChg chg="add del">
          <ac:chgData name="Franklin, Grant" userId="S::grantdfranklin@tamu.edu::5abe4091-dd5f-473a-9aa3-6bf6dd197779" providerId="AD" clId="Web-{BC0751F4-355E-3D9A-83C1-3027789A017A}" dt="2022-11-06T23:36:54.983" v="12"/>
          <ac:spMkLst>
            <pc:docMk/>
            <pc:sldMk cId="357841392" sldId="266"/>
            <ac:spMk id="3" creationId="{729B99CA-8E5E-519D-8128-18475DE340E9}"/>
          </ac:spMkLst>
        </pc:spChg>
        <pc:spChg chg="add mod">
          <ac:chgData name="Franklin, Grant" userId="S::grantdfranklin@tamu.edu::5abe4091-dd5f-473a-9aa3-6bf6dd197779" providerId="AD" clId="Web-{BC0751F4-355E-3D9A-83C1-3027789A017A}" dt="2022-11-06T23:37:06.124" v="14" actId="14100"/>
          <ac:spMkLst>
            <pc:docMk/>
            <pc:sldMk cId="357841392" sldId="266"/>
            <ac:spMk id="7" creationId="{F1C3638D-266D-2771-4AB2-328CA6D967EF}"/>
          </ac:spMkLst>
        </pc:spChg>
      </pc:sldChg>
    </pc:docChg>
  </pc:docChgLst>
  <pc:docChgLst>
    <pc:chgData name="Rennaker, Martin" userId="S::mwrennaker@tamu.edu::c71cc602-29bf-4247-95bf-88928ae1b3d4" providerId="AD" clId="Web-{EC6AD228-9DAE-074B-6FB0-71C41E0F14CC}"/>
    <pc:docChg chg="addSld delSld modSld">
      <pc:chgData name="Rennaker, Martin" userId="S::mwrennaker@tamu.edu::c71cc602-29bf-4247-95bf-88928ae1b3d4" providerId="AD" clId="Web-{EC6AD228-9DAE-074B-6FB0-71C41E0F14CC}" dt="2022-11-07T17:32:47.274" v="1179" actId="20577"/>
      <pc:docMkLst>
        <pc:docMk/>
      </pc:docMkLst>
      <pc:sldChg chg="modSp">
        <pc:chgData name="Rennaker, Martin" userId="S::mwrennaker@tamu.edu::c71cc602-29bf-4247-95bf-88928ae1b3d4" providerId="AD" clId="Web-{EC6AD228-9DAE-074B-6FB0-71C41E0F14CC}" dt="2022-11-07T17:32:47.274" v="1179" actId="20577"/>
        <pc:sldMkLst>
          <pc:docMk/>
          <pc:sldMk cId="3570350536" sldId="261"/>
        </pc:sldMkLst>
        <pc:spChg chg="mod">
          <ac:chgData name="Rennaker, Martin" userId="S::mwrennaker@tamu.edu::c71cc602-29bf-4247-95bf-88928ae1b3d4" providerId="AD" clId="Web-{EC6AD228-9DAE-074B-6FB0-71C41E0F14CC}" dt="2022-11-07T17:32:47.274" v="1179" actId="20577"/>
          <ac:spMkLst>
            <pc:docMk/>
            <pc:sldMk cId="3570350536" sldId="261"/>
            <ac:spMk id="3" creationId="{F897AAA7-119E-4A5A-7E9F-50FF28285100}"/>
          </ac:spMkLst>
        </pc:spChg>
      </pc:sldChg>
      <pc:sldChg chg="addSp modSp">
        <pc:chgData name="Rennaker, Martin" userId="S::mwrennaker@tamu.edu::c71cc602-29bf-4247-95bf-88928ae1b3d4" providerId="AD" clId="Web-{EC6AD228-9DAE-074B-6FB0-71C41E0F14CC}" dt="2022-11-07T17:28:35.520" v="1094" actId="20577"/>
        <pc:sldMkLst>
          <pc:docMk/>
          <pc:sldMk cId="3356703301" sldId="263"/>
        </pc:sldMkLst>
        <pc:spChg chg="mod">
          <ac:chgData name="Rennaker, Martin" userId="S::mwrennaker@tamu.edu::c71cc602-29bf-4247-95bf-88928ae1b3d4" providerId="AD" clId="Web-{EC6AD228-9DAE-074B-6FB0-71C41E0F14CC}" dt="2022-11-07T17:09:10.986" v="1083" actId="20577"/>
          <ac:spMkLst>
            <pc:docMk/>
            <pc:sldMk cId="3356703301" sldId="263"/>
            <ac:spMk id="7" creationId="{C553FBE4-9F90-0F99-534B-E5F3923E9343}"/>
          </ac:spMkLst>
        </pc:spChg>
        <pc:spChg chg="add mod">
          <ac:chgData name="Rennaker, Martin" userId="S::mwrennaker@tamu.edu::c71cc602-29bf-4247-95bf-88928ae1b3d4" providerId="AD" clId="Web-{EC6AD228-9DAE-074B-6FB0-71C41E0F14CC}" dt="2022-11-07T17:28:35.520" v="1094" actId="20577"/>
          <ac:spMkLst>
            <pc:docMk/>
            <pc:sldMk cId="3356703301" sldId="263"/>
            <ac:spMk id="9" creationId="{6E554BC2-22D8-7F77-74A7-CB3C66EFA352}"/>
          </ac:spMkLst>
        </pc:spChg>
        <pc:picChg chg="add mod">
          <ac:chgData name="Rennaker, Martin" userId="S::mwrennaker@tamu.edu::c71cc602-29bf-4247-95bf-88928ae1b3d4" providerId="AD" clId="Web-{EC6AD228-9DAE-074B-6FB0-71C41E0F14CC}" dt="2022-11-07T17:28:16.629" v="1087" actId="1076"/>
          <ac:picMkLst>
            <pc:docMk/>
            <pc:sldMk cId="3356703301" sldId="263"/>
            <ac:picMk id="2" creationId="{550DEEA0-0C2E-DFBB-6993-CD37EA39EAEF}"/>
          </ac:picMkLst>
        </pc:picChg>
        <pc:picChg chg="add mod">
          <ac:chgData name="Rennaker, Martin" userId="S::mwrennaker@tamu.edu::c71cc602-29bf-4247-95bf-88928ae1b3d4" providerId="AD" clId="Web-{EC6AD228-9DAE-074B-6FB0-71C41E0F14CC}" dt="2022-11-07T16:41:52.803" v="8" actId="1076"/>
          <ac:picMkLst>
            <pc:docMk/>
            <pc:sldMk cId="3356703301" sldId="263"/>
            <ac:picMk id="3" creationId="{33CE02AF-3DEF-2E79-791B-1B5740B7CEE0}"/>
          </ac:picMkLst>
        </pc:picChg>
        <pc:picChg chg="add mod">
          <ac:chgData name="Rennaker, Martin" userId="S::mwrennaker@tamu.edu::c71cc602-29bf-4247-95bf-88928ae1b3d4" providerId="AD" clId="Web-{EC6AD228-9DAE-074B-6FB0-71C41E0F14CC}" dt="2022-11-07T17:28:13.739" v="1086" actId="1076"/>
          <ac:picMkLst>
            <pc:docMk/>
            <pc:sldMk cId="3356703301" sldId="263"/>
            <ac:picMk id="8" creationId="{4E6EF319-C648-3422-38CA-79F06D8C3A46}"/>
          </ac:picMkLst>
        </pc:picChg>
      </pc:sldChg>
      <pc:sldChg chg="addSp delSp modSp add replId">
        <pc:chgData name="Rennaker, Martin" userId="S::mwrennaker@tamu.edu::c71cc602-29bf-4247-95bf-88928ae1b3d4" providerId="AD" clId="Web-{EC6AD228-9DAE-074B-6FB0-71C41E0F14CC}" dt="2022-11-07T17:28:47.708" v="1101" actId="20577"/>
        <pc:sldMkLst>
          <pc:docMk/>
          <pc:sldMk cId="911415501" sldId="272"/>
        </pc:sldMkLst>
        <pc:spChg chg="add del mod">
          <ac:chgData name="Rennaker, Martin" userId="S::mwrennaker@tamu.edu::c71cc602-29bf-4247-95bf-88928ae1b3d4" providerId="AD" clId="Web-{EC6AD228-9DAE-074B-6FB0-71C41E0F14CC}" dt="2022-11-07T17:28:47.708" v="1101" actId="20577"/>
          <ac:spMkLst>
            <pc:docMk/>
            <pc:sldMk cId="911415501" sldId="272"/>
            <ac:spMk id="9" creationId="{6E554BC2-22D8-7F77-74A7-CB3C66EFA352}"/>
          </ac:spMkLst>
        </pc:spChg>
        <pc:picChg chg="add del">
          <ac:chgData name="Rennaker, Martin" userId="S::mwrennaker@tamu.edu::c71cc602-29bf-4247-95bf-88928ae1b3d4" providerId="AD" clId="Web-{EC6AD228-9DAE-074B-6FB0-71C41E0F14CC}" dt="2022-11-07T16:45:21.665" v="292"/>
          <ac:picMkLst>
            <pc:docMk/>
            <pc:sldMk cId="911415501" sldId="272"/>
            <ac:picMk id="2" creationId="{550DEEA0-0C2E-DFBB-6993-CD37EA39EAEF}"/>
          </ac:picMkLst>
        </pc:picChg>
        <pc:picChg chg="add del">
          <ac:chgData name="Rennaker, Martin" userId="S::mwrennaker@tamu.edu::c71cc602-29bf-4247-95bf-88928ae1b3d4" providerId="AD" clId="Web-{EC6AD228-9DAE-074B-6FB0-71C41E0F14CC}" dt="2022-11-07T16:45:21.665" v="291"/>
          <ac:picMkLst>
            <pc:docMk/>
            <pc:sldMk cId="911415501" sldId="272"/>
            <ac:picMk id="3" creationId="{33CE02AF-3DEF-2E79-791B-1B5740B7CEE0}"/>
          </ac:picMkLst>
        </pc:picChg>
        <pc:picChg chg="add del">
          <ac:chgData name="Rennaker, Martin" userId="S::mwrennaker@tamu.edu::c71cc602-29bf-4247-95bf-88928ae1b3d4" providerId="AD" clId="Web-{EC6AD228-9DAE-074B-6FB0-71C41E0F14CC}" dt="2022-11-07T16:45:21.665" v="290"/>
          <ac:picMkLst>
            <pc:docMk/>
            <pc:sldMk cId="911415501" sldId="272"/>
            <ac:picMk id="8" creationId="{4E6EF319-C648-3422-38CA-79F06D8C3A46}"/>
          </ac:picMkLst>
        </pc:picChg>
        <pc:picChg chg="add mod modCrop">
          <ac:chgData name="Rennaker, Martin" userId="S::mwrennaker@tamu.edu::c71cc602-29bf-4247-95bf-88928ae1b3d4" providerId="AD" clId="Web-{EC6AD228-9DAE-074B-6FB0-71C41E0F14CC}" dt="2022-11-07T17:03:27.511" v="1072" actId="1076"/>
          <ac:picMkLst>
            <pc:docMk/>
            <pc:sldMk cId="911415501" sldId="272"/>
            <ac:picMk id="10" creationId="{7EB20B32-FE9B-1080-1AA8-5509A4AF2410}"/>
          </ac:picMkLst>
        </pc:picChg>
        <pc:picChg chg="add mod">
          <ac:chgData name="Rennaker, Martin" userId="S::mwrennaker@tamu.edu::c71cc602-29bf-4247-95bf-88928ae1b3d4" providerId="AD" clId="Web-{EC6AD228-9DAE-074B-6FB0-71C41E0F14CC}" dt="2022-11-07T17:03:20.761" v="1069" actId="1076"/>
          <ac:picMkLst>
            <pc:docMk/>
            <pc:sldMk cId="911415501" sldId="272"/>
            <ac:picMk id="11" creationId="{4A379851-6BBE-7209-D711-9A2B29C91368}"/>
          </ac:picMkLst>
        </pc:picChg>
        <pc:picChg chg="add del mod">
          <ac:chgData name="Rennaker, Martin" userId="S::mwrennaker@tamu.edu::c71cc602-29bf-4247-95bf-88928ae1b3d4" providerId="AD" clId="Web-{EC6AD228-9DAE-074B-6FB0-71C41E0F14CC}" dt="2022-11-07T16:52:22.094" v="615"/>
          <ac:picMkLst>
            <pc:docMk/>
            <pc:sldMk cId="911415501" sldId="272"/>
            <ac:picMk id="12" creationId="{DE129142-446D-F374-992C-CD0DC30DDC80}"/>
          </ac:picMkLst>
        </pc:picChg>
        <pc:picChg chg="add mod">
          <ac:chgData name="Rennaker, Martin" userId="S::mwrennaker@tamu.edu::c71cc602-29bf-4247-95bf-88928ae1b3d4" providerId="AD" clId="Web-{EC6AD228-9DAE-074B-6FB0-71C41E0F14CC}" dt="2022-11-07T17:03:23.777" v="1070" actId="1076"/>
          <ac:picMkLst>
            <pc:docMk/>
            <pc:sldMk cId="911415501" sldId="272"/>
            <ac:picMk id="13" creationId="{94A85460-DAF1-45B4-0F18-4CEACE0D57E2}"/>
          </ac:picMkLst>
        </pc:picChg>
      </pc:sldChg>
      <pc:sldChg chg="addSp delSp modSp add replId">
        <pc:chgData name="Rennaker, Martin" userId="S::mwrennaker@tamu.edu::c71cc602-29bf-4247-95bf-88928ae1b3d4" providerId="AD" clId="Web-{EC6AD228-9DAE-074B-6FB0-71C41E0F14CC}" dt="2022-11-07T17:03:09.698" v="1068" actId="1076"/>
        <pc:sldMkLst>
          <pc:docMk/>
          <pc:sldMk cId="4082876685" sldId="273"/>
        </pc:sldMkLst>
        <pc:spChg chg="mod">
          <ac:chgData name="Rennaker, Martin" userId="S::mwrennaker@tamu.edu::c71cc602-29bf-4247-95bf-88928ae1b3d4" providerId="AD" clId="Web-{EC6AD228-9DAE-074B-6FB0-71C41E0F14CC}" dt="2022-11-07T17:01:08.290" v="1063" actId="20577"/>
          <ac:spMkLst>
            <pc:docMk/>
            <pc:sldMk cId="4082876685" sldId="273"/>
            <ac:spMk id="9" creationId="{6E554BC2-22D8-7F77-74A7-CB3C66EFA352}"/>
          </ac:spMkLst>
        </pc:spChg>
        <pc:picChg chg="del">
          <ac:chgData name="Rennaker, Martin" userId="S::mwrennaker@tamu.edu::c71cc602-29bf-4247-95bf-88928ae1b3d4" providerId="AD" clId="Web-{EC6AD228-9DAE-074B-6FB0-71C41E0F14CC}" dt="2022-11-07T16:55:21.113" v="631"/>
          <ac:picMkLst>
            <pc:docMk/>
            <pc:sldMk cId="4082876685" sldId="273"/>
            <ac:picMk id="2" creationId="{550DEEA0-0C2E-DFBB-6993-CD37EA39EAEF}"/>
          </ac:picMkLst>
        </pc:picChg>
        <pc:picChg chg="del">
          <ac:chgData name="Rennaker, Martin" userId="S::mwrennaker@tamu.edu::c71cc602-29bf-4247-95bf-88928ae1b3d4" providerId="AD" clId="Web-{EC6AD228-9DAE-074B-6FB0-71C41E0F14CC}" dt="2022-11-07T16:55:21.113" v="630"/>
          <ac:picMkLst>
            <pc:docMk/>
            <pc:sldMk cId="4082876685" sldId="273"/>
            <ac:picMk id="3" creationId="{33CE02AF-3DEF-2E79-791B-1B5740B7CEE0}"/>
          </ac:picMkLst>
        </pc:picChg>
        <pc:picChg chg="del">
          <ac:chgData name="Rennaker, Martin" userId="S::mwrennaker@tamu.edu::c71cc602-29bf-4247-95bf-88928ae1b3d4" providerId="AD" clId="Web-{EC6AD228-9DAE-074B-6FB0-71C41E0F14CC}" dt="2022-11-07T16:55:21.113" v="629"/>
          <ac:picMkLst>
            <pc:docMk/>
            <pc:sldMk cId="4082876685" sldId="273"/>
            <ac:picMk id="8" creationId="{4E6EF319-C648-3422-38CA-79F06D8C3A46}"/>
          </ac:picMkLst>
        </pc:picChg>
        <pc:picChg chg="add mod">
          <ac:chgData name="Rennaker, Martin" userId="S::mwrennaker@tamu.edu::c71cc602-29bf-4247-95bf-88928ae1b3d4" providerId="AD" clId="Web-{EC6AD228-9DAE-074B-6FB0-71C41E0F14CC}" dt="2022-11-07T17:00:20.071" v="1050" actId="14100"/>
          <ac:picMkLst>
            <pc:docMk/>
            <pc:sldMk cId="4082876685" sldId="273"/>
            <ac:picMk id="10" creationId="{2CECECA2-7D83-2BAC-E1DA-E80A34DC80D0}"/>
          </ac:picMkLst>
        </pc:picChg>
        <pc:picChg chg="add mod">
          <ac:chgData name="Rennaker, Martin" userId="S::mwrennaker@tamu.edu::c71cc602-29bf-4247-95bf-88928ae1b3d4" providerId="AD" clId="Web-{EC6AD228-9DAE-074B-6FB0-71C41E0F14CC}" dt="2022-11-07T17:03:09.698" v="1068" actId="1076"/>
          <ac:picMkLst>
            <pc:docMk/>
            <pc:sldMk cId="4082876685" sldId="273"/>
            <ac:picMk id="11" creationId="{843DE04C-996E-3EA7-DF4E-F462121E48CD}"/>
          </ac:picMkLst>
        </pc:picChg>
        <pc:picChg chg="add mod">
          <ac:chgData name="Rennaker, Martin" userId="S::mwrennaker@tamu.edu::c71cc602-29bf-4247-95bf-88928ae1b3d4" providerId="AD" clId="Web-{EC6AD228-9DAE-074B-6FB0-71C41E0F14CC}" dt="2022-11-07T17:03:03.605" v="1067" actId="1076"/>
          <ac:picMkLst>
            <pc:docMk/>
            <pc:sldMk cId="4082876685" sldId="273"/>
            <ac:picMk id="12" creationId="{3B83B737-E552-2252-0D3D-54C01D898416}"/>
          </ac:picMkLst>
        </pc:picChg>
        <pc:picChg chg="add mod ord">
          <ac:chgData name="Rennaker, Martin" userId="S::mwrennaker@tamu.edu::c71cc602-29bf-4247-95bf-88928ae1b3d4" providerId="AD" clId="Web-{EC6AD228-9DAE-074B-6FB0-71C41E0F14CC}" dt="2022-11-07T17:01:17.931" v="1065"/>
          <ac:picMkLst>
            <pc:docMk/>
            <pc:sldMk cId="4082876685" sldId="273"/>
            <ac:picMk id="13" creationId="{E7896A77-A649-3D42-D95B-5D092FEF847F}"/>
          </ac:picMkLst>
        </pc:picChg>
      </pc:sldChg>
      <pc:sldChg chg="add del replId">
        <pc:chgData name="Rennaker, Martin" userId="S::mwrennaker@tamu.edu::c71cc602-29bf-4247-95bf-88928ae1b3d4" providerId="AD" clId="Web-{EC6AD228-9DAE-074B-6FB0-71C41E0F14CC}" dt="2022-11-07T16:55:16.222" v="628"/>
        <pc:sldMkLst>
          <pc:docMk/>
          <pc:sldMk cId="3962496166" sldId="274"/>
        </pc:sldMkLst>
      </pc:sldChg>
    </pc:docChg>
  </pc:docChgLst>
  <pc:docChgLst>
    <pc:chgData name="Rennaker, Martin" userId="S::mwrennaker@tamu.edu::c71cc602-29bf-4247-95bf-88928ae1b3d4" providerId="AD" clId="Web-{E0BAEB37-2F60-20E5-8093-103F91132BD5}"/>
    <pc:docChg chg="modSld">
      <pc:chgData name="Rennaker, Martin" userId="S::mwrennaker@tamu.edu::c71cc602-29bf-4247-95bf-88928ae1b3d4" providerId="AD" clId="Web-{E0BAEB37-2F60-20E5-8093-103F91132BD5}" dt="2022-11-11T00:22:06.675" v="59"/>
      <pc:docMkLst>
        <pc:docMk/>
      </pc:docMkLst>
      <pc:sldChg chg="addSp delSp modSp">
        <pc:chgData name="Rennaker, Martin" userId="S::mwrennaker@tamu.edu::c71cc602-29bf-4247-95bf-88928ae1b3d4" providerId="AD" clId="Web-{E0BAEB37-2F60-20E5-8093-103F91132BD5}" dt="2022-11-11T00:22:06.675" v="59"/>
        <pc:sldMkLst>
          <pc:docMk/>
          <pc:sldMk cId="4082876685" sldId="273"/>
        </pc:sldMkLst>
        <pc:picChg chg="mod">
          <ac:chgData name="Rennaker, Martin" userId="S::mwrennaker@tamu.edu::c71cc602-29bf-4247-95bf-88928ae1b3d4" providerId="AD" clId="Web-{E0BAEB37-2F60-20E5-8093-103F91132BD5}" dt="2022-11-11T00:21:02.876" v="20" actId="1076"/>
          <ac:picMkLst>
            <pc:docMk/>
            <pc:sldMk cId="4082876685" sldId="273"/>
            <ac:picMk id="10" creationId="{2CECECA2-7D83-2BAC-E1DA-E80A34DC80D0}"/>
          </ac:picMkLst>
        </pc:picChg>
        <pc:cxnChg chg="add mod">
          <ac:chgData name="Rennaker, Martin" userId="S::mwrennaker@tamu.edu::c71cc602-29bf-4247-95bf-88928ae1b3d4" providerId="AD" clId="Web-{E0BAEB37-2F60-20E5-8093-103F91132BD5}" dt="2022-11-11T00:22:06.644" v="52"/>
          <ac:cxnSpMkLst>
            <pc:docMk/>
            <pc:sldMk cId="4082876685" sldId="273"/>
            <ac:cxnSpMk id="2" creationId="{DC315276-E896-3113-657F-F8A17B02BD07}"/>
          </ac:cxnSpMkLst>
        </pc:cxnChg>
        <pc:cxnChg chg="add mod">
          <ac:chgData name="Rennaker, Martin" userId="S::mwrennaker@tamu.edu::c71cc602-29bf-4247-95bf-88928ae1b3d4" providerId="AD" clId="Web-{E0BAEB37-2F60-20E5-8093-103F91132BD5}" dt="2022-11-11T00:22:06.644" v="53"/>
          <ac:cxnSpMkLst>
            <pc:docMk/>
            <pc:sldMk cId="4082876685" sldId="273"/>
            <ac:cxnSpMk id="3" creationId="{6304D28A-44B1-1594-4E55-E50A87C6EF70}"/>
          </ac:cxnSpMkLst>
        </pc:cxnChg>
        <pc:cxnChg chg="add mod">
          <ac:chgData name="Rennaker, Martin" userId="S::mwrennaker@tamu.edu::c71cc602-29bf-4247-95bf-88928ae1b3d4" providerId="AD" clId="Web-{E0BAEB37-2F60-20E5-8093-103F91132BD5}" dt="2022-11-11T00:22:06.659" v="54"/>
          <ac:cxnSpMkLst>
            <pc:docMk/>
            <pc:sldMk cId="4082876685" sldId="273"/>
            <ac:cxnSpMk id="8" creationId="{A9313E4E-3CFD-A2CC-845F-E19813BF53FF}"/>
          </ac:cxnSpMkLst>
        </pc:cxnChg>
        <pc:cxnChg chg="add mod">
          <ac:chgData name="Rennaker, Martin" userId="S::mwrennaker@tamu.edu::c71cc602-29bf-4247-95bf-88928ae1b3d4" providerId="AD" clId="Web-{E0BAEB37-2F60-20E5-8093-103F91132BD5}" dt="2022-11-11T00:22:06.659" v="55"/>
          <ac:cxnSpMkLst>
            <pc:docMk/>
            <pc:sldMk cId="4082876685" sldId="273"/>
            <ac:cxnSpMk id="14" creationId="{8E698AB4-0BC6-B44D-3F8B-A4857167523A}"/>
          </ac:cxnSpMkLst>
        </pc:cxnChg>
        <pc:cxnChg chg="add mod">
          <ac:chgData name="Rennaker, Martin" userId="S::mwrennaker@tamu.edu::c71cc602-29bf-4247-95bf-88928ae1b3d4" providerId="AD" clId="Web-{E0BAEB37-2F60-20E5-8093-103F91132BD5}" dt="2022-11-11T00:22:06.675" v="56"/>
          <ac:cxnSpMkLst>
            <pc:docMk/>
            <pc:sldMk cId="4082876685" sldId="273"/>
            <ac:cxnSpMk id="15" creationId="{9942A0FD-4DE2-38FB-AB67-DAB2E6DEA8D5}"/>
          </ac:cxnSpMkLst>
        </pc:cxnChg>
        <pc:cxnChg chg="add del mod">
          <ac:chgData name="Rennaker, Martin" userId="S::mwrennaker@tamu.edu::c71cc602-29bf-4247-95bf-88928ae1b3d4" providerId="AD" clId="Web-{E0BAEB37-2F60-20E5-8093-103F91132BD5}" dt="2022-11-11T00:21:21.767" v="26"/>
          <ac:cxnSpMkLst>
            <pc:docMk/>
            <pc:sldMk cId="4082876685" sldId="273"/>
            <ac:cxnSpMk id="16" creationId="{541F6774-22AC-2CDA-1B88-7F024D4C82B6}"/>
          </ac:cxnSpMkLst>
        </pc:cxnChg>
        <pc:cxnChg chg="add mod">
          <ac:chgData name="Rennaker, Martin" userId="S::mwrennaker@tamu.edu::c71cc602-29bf-4247-95bf-88928ae1b3d4" providerId="AD" clId="Web-{E0BAEB37-2F60-20E5-8093-103F91132BD5}" dt="2022-11-11T00:22:06.675" v="57"/>
          <ac:cxnSpMkLst>
            <pc:docMk/>
            <pc:sldMk cId="4082876685" sldId="273"/>
            <ac:cxnSpMk id="17" creationId="{8AB0A2B2-D98E-A4EF-A004-B5196CD2F714}"/>
          </ac:cxnSpMkLst>
        </pc:cxnChg>
        <pc:cxnChg chg="add mod">
          <ac:chgData name="Rennaker, Martin" userId="S::mwrennaker@tamu.edu::c71cc602-29bf-4247-95bf-88928ae1b3d4" providerId="AD" clId="Web-{E0BAEB37-2F60-20E5-8093-103F91132BD5}" dt="2022-11-11T00:22:06.675" v="58"/>
          <ac:cxnSpMkLst>
            <pc:docMk/>
            <pc:sldMk cId="4082876685" sldId="273"/>
            <ac:cxnSpMk id="18" creationId="{696210C0-6136-268A-21F5-2B58F1E3CA1B}"/>
          </ac:cxnSpMkLst>
        </pc:cxnChg>
        <pc:cxnChg chg="add mod">
          <ac:chgData name="Rennaker, Martin" userId="S::mwrennaker@tamu.edu::c71cc602-29bf-4247-95bf-88928ae1b3d4" providerId="AD" clId="Web-{E0BAEB37-2F60-20E5-8093-103F91132BD5}" dt="2022-11-11T00:22:06.675" v="59"/>
          <ac:cxnSpMkLst>
            <pc:docMk/>
            <pc:sldMk cId="4082876685" sldId="273"/>
            <ac:cxnSpMk id="19" creationId="{F7BC1830-7810-B682-78F3-0CFA91BD3138}"/>
          </ac:cxnSpMkLst>
        </pc:cxnChg>
      </pc:sldChg>
    </pc:docChg>
  </pc:docChgLst>
  <pc:docChgLst>
    <pc:chgData name="Magallanes, Yarentzy" userId="b14954fa-3e6a-41ac-9a52-396e13fe3d4e" providerId="ADAL" clId="{3B860A91-F324-4D42-AB53-AC342F5E6590}"/>
    <pc:docChg chg="undo custSel addSld delSld modSld">
      <pc:chgData name="Magallanes, Yarentzy" userId="b14954fa-3e6a-41ac-9a52-396e13fe3d4e" providerId="ADAL" clId="{3B860A91-F324-4D42-AB53-AC342F5E6590}" dt="2022-11-07T21:41:13.952" v="6762"/>
      <pc:docMkLst>
        <pc:docMk/>
      </pc:docMkLst>
      <pc:sldChg chg="modNotesTx">
        <pc:chgData name="Magallanes, Yarentzy" userId="b14954fa-3e6a-41ac-9a52-396e13fe3d4e" providerId="ADAL" clId="{3B860A91-F324-4D42-AB53-AC342F5E6590}" dt="2022-11-07T18:57:57.127" v="6670" actId="20577"/>
        <pc:sldMkLst>
          <pc:docMk/>
          <pc:sldMk cId="515116302" sldId="259"/>
        </pc:sldMkLst>
      </pc:sldChg>
      <pc:sldChg chg="modSp mod">
        <pc:chgData name="Magallanes, Yarentzy" userId="b14954fa-3e6a-41ac-9a52-396e13fe3d4e" providerId="ADAL" clId="{3B860A91-F324-4D42-AB53-AC342F5E6590}" dt="2022-11-07T21:33:34.747" v="6756" actId="20577"/>
        <pc:sldMkLst>
          <pc:docMk/>
          <pc:sldMk cId="2612902413" sldId="260"/>
        </pc:sldMkLst>
        <pc:spChg chg="ord">
          <ac:chgData name="Magallanes, Yarentzy" userId="b14954fa-3e6a-41ac-9a52-396e13fe3d4e" providerId="ADAL" clId="{3B860A91-F324-4D42-AB53-AC342F5E6590}" dt="2022-11-07T05:34:20.452" v="3266" actId="167"/>
          <ac:spMkLst>
            <pc:docMk/>
            <pc:sldMk cId="2612902413" sldId="260"/>
            <ac:spMk id="9" creationId="{C4DD0F35-069D-4477-C7BC-A00D1119CEC9}"/>
          </ac:spMkLst>
        </pc:spChg>
        <pc:graphicFrameChg chg="mod">
          <ac:chgData name="Magallanes, Yarentzy" userId="b14954fa-3e6a-41ac-9a52-396e13fe3d4e" providerId="ADAL" clId="{3B860A91-F324-4D42-AB53-AC342F5E6590}" dt="2022-11-07T21:33:34.747" v="6756" actId="20577"/>
          <ac:graphicFrameMkLst>
            <pc:docMk/>
            <pc:sldMk cId="2612902413" sldId="260"/>
            <ac:graphicFrameMk id="16" creationId="{58A823DC-28C1-30E2-D3D0-4D8661E99671}"/>
          </ac:graphicFrameMkLst>
        </pc:graphicFrameChg>
      </pc:sldChg>
      <pc:sldChg chg="addSp modSp mod addCm modNotesTx">
        <pc:chgData name="Magallanes, Yarentzy" userId="b14954fa-3e6a-41ac-9a52-396e13fe3d4e" providerId="ADAL" clId="{3B860A91-F324-4D42-AB53-AC342F5E6590}" dt="2022-11-07T21:41:12.291" v="6761"/>
        <pc:sldMkLst>
          <pc:docMk/>
          <pc:sldMk cId="3570350536" sldId="261"/>
        </pc:sldMkLst>
        <pc:spChg chg="mod">
          <ac:chgData name="Magallanes, Yarentzy" userId="b14954fa-3e6a-41ac-9a52-396e13fe3d4e" providerId="ADAL" clId="{3B860A91-F324-4D42-AB53-AC342F5E6590}" dt="2022-11-07T17:06:44.382" v="5900" actId="2711"/>
          <ac:spMkLst>
            <pc:docMk/>
            <pc:sldMk cId="3570350536" sldId="261"/>
            <ac:spMk id="2" creationId="{5C3DF596-A68B-FD5B-B467-50F2A03DF559}"/>
          </ac:spMkLst>
        </pc:spChg>
        <pc:spChg chg="add mod">
          <ac:chgData name="Magallanes, Yarentzy" userId="b14954fa-3e6a-41ac-9a52-396e13fe3d4e" providerId="ADAL" clId="{3B860A91-F324-4D42-AB53-AC342F5E6590}" dt="2022-11-07T21:40:59.791" v="6759"/>
          <ac:spMkLst>
            <pc:docMk/>
            <pc:sldMk cId="3570350536" sldId="261"/>
            <ac:spMk id="4" creationId="{DB8F957A-5166-18B0-D820-6D9FF9EEC709}"/>
          </ac:spMkLst>
        </pc:spChg>
        <pc:picChg chg="add mod">
          <ac:chgData name="Magallanes, Yarentzy" userId="b14954fa-3e6a-41ac-9a52-396e13fe3d4e" providerId="ADAL" clId="{3B860A91-F324-4D42-AB53-AC342F5E6590}" dt="2022-11-07T21:40:59.791" v="6759"/>
          <ac:picMkLst>
            <pc:docMk/>
            <pc:sldMk cId="3570350536" sldId="261"/>
            <ac:picMk id="5" creationId="{2ABD5A95-6D72-8D8C-6A3F-3CFD8933C606}"/>
          </ac:picMkLst>
        </pc:picChg>
        <pc:picChg chg="add mod">
          <ac:chgData name="Magallanes, Yarentzy" userId="b14954fa-3e6a-41ac-9a52-396e13fe3d4e" providerId="ADAL" clId="{3B860A91-F324-4D42-AB53-AC342F5E6590}" dt="2022-11-07T21:41:12.291" v="6761"/>
          <ac:picMkLst>
            <pc:docMk/>
            <pc:sldMk cId="3570350536" sldId="261"/>
            <ac:picMk id="6" creationId="{33E218AB-F8E6-091D-7F1B-013684D65BE9}"/>
          </ac:picMkLst>
        </pc:picChg>
      </pc:sldChg>
      <pc:sldChg chg="modSp del mod modNotesTx">
        <pc:chgData name="Magallanes, Yarentzy" userId="b14954fa-3e6a-41ac-9a52-396e13fe3d4e" providerId="ADAL" clId="{3B860A91-F324-4D42-AB53-AC342F5E6590}" dt="2022-11-07T19:10:36.728" v="6678" actId="47"/>
        <pc:sldMkLst>
          <pc:docMk/>
          <pc:sldMk cId="2840547170" sldId="262"/>
        </pc:sldMkLst>
        <pc:spChg chg="mod">
          <ac:chgData name="Magallanes, Yarentzy" userId="b14954fa-3e6a-41ac-9a52-396e13fe3d4e" providerId="ADAL" clId="{3B860A91-F324-4D42-AB53-AC342F5E6590}" dt="2022-11-06T23:18:42.036" v="26" actId="14100"/>
          <ac:spMkLst>
            <pc:docMk/>
            <pc:sldMk cId="2840547170" sldId="262"/>
            <ac:spMk id="2" creationId="{673B157A-00D8-B3B7-94E7-46765FD5C224}"/>
          </ac:spMkLst>
        </pc:spChg>
        <pc:spChg chg="mod">
          <ac:chgData name="Magallanes, Yarentzy" userId="b14954fa-3e6a-41ac-9a52-396e13fe3d4e" providerId="ADAL" clId="{3B860A91-F324-4D42-AB53-AC342F5E6590}" dt="2022-11-07T05:39:35.507" v="3452" actId="20577"/>
          <ac:spMkLst>
            <pc:docMk/>
            <pc:sldMk cId="2840547170" sldId="262"/>
            <ac:spMk id="9" creationId="{C4DD0F35-069D-4477-C7BC-A00D1119CEC9}"/>
          </ac:spMkLst>
        </pc:spChg>
      </pc:sldChg>
      <pc:sldChg chg="addSp delSp modSp mod addCm delCm modNotesTx">
        <pc:chgData name="Magallanes, Yarentzy" userId="b14954fa-3e6a-41ac-9a52-396e13fe3d4e" providerId="ADAL" clId="{3B860A91-F324-4D42-AB53-AC342F5E6590}" dt="2022-11-07T21:35:11.800" v="6758"/>
        <pc:sldMkLst>
          <pc:docMk/>
          <pc:sldMk cId="3356703301" sldId="263"/>
        </pc:sldMkLst>
        <pc:spChg chg="del">
          <ac:chgData name="Magallanes, Yarentzy" userId="b14954fa-3e6a-41ac-9a52-396e13fe3d4e" providerId="ADAL" clId="{3B860A91-F324-4D42-AB53-AC342F5E6590}" dt="2022-11-06T23:24:27.268" v="576" actId="478"/>
          <ac:spMkLst>
            <pc:docMk/>
            <pc:sldMk cId="3356703301" sldId="263"/>
            <ac:spMk id="2" creationId="{673B157A-00D8-B3B7-94E7-46765FD5C224}"/>
          </ac:spMkLst>
        </pc:spChg>
        <pc:spChg chg="add mod">
          <ac:chgData name="Magallanes, Yarentzy" userId="b14954fa-3e6a-41ac-9a52-396e13fe3d4e" providerId="ADAL" clId="{3B860A91-F324-4D42-AB53-AC342F5E6590}" dt="2022-11-06T23:24:27.268" v="576" actId="478"/>
          <ac:spMkLst>
            <pc:docMk/>
            <pc:sldMk cId="3356703301" sldId="263"/>
            <ac:spMk id="7" creationId="{C553FBE4-9F90-0F99-534B-E5F3923E9343}"/>
          </ac:spMkLst>
        </pc:spChg>
        <pc:spChg chg="mod">
          <ac:chgData name="Magallanes, Yarentzy" userId="b14954fa-3e6a-41ac-9a52-396e13fe3d4e" providerId="ADAL" clId="{3B860A91-F324-4D42-AB53-AC342F5E6590}" dt="2022-11-07T17:05:40.063" v="5899" actId="1076"/>
          <ac:spMkLst>
            <pc:docMk/>
            <pc:sldMk cId="3356703301" sldId="263"/>
            <ac:spMk id="9" creationId="{6E554BC2-22D8-7F77-74A7-CB3C66EFA352}"/>
          </ac:spMkLst>
        </pc:spChg>
        <pc:spChg chg="del">
          <ac:chgData name="Magallanes, Yarentzy" userId="b14954fa-3e6a-41ac-9a52-396e13fe3d4e" providerId="ADAL" clId="{3B860A91-F324-4D42-AB53-AC342F5E6590}" dt="2022-11-06T23:24:30.049" v="577" actId="478"/>
          <ac:spMkLst>
            <pc:docMk/>
            <pc:sldMk cId="3356703301" sldId="263"/>
            <ac:spMk id="9" creationId="{C4DD0F35-069D-4477-C7BC-A00D1119CEC9}"/>
          </ac:spMkLst>
        </pc:spChg>
        <pc:graphicFrameChg chg="del">
          <ac:chgData name="Magallanes, Yarentzy" userId="b14954fa-3e6a-41ac-9a52-396e13fe3d4e" providerId="ADAL" clId="{3B860A91-F324-4D42-AB53-AC342F5E6590}" dt="2022-11-06T23:24:32.423" v="578" actId="478"/>
          <ac:graphicFrameMkLst>
            <pc:docMk/>
            <pc:sldMk cId="3356703301" sldId="263"/>
            <ac:graphicFrameMk id="16" creationId="{58A823DC-28C1-30E2-D3D0-4D8661E99671}"/>
          </ac:graphicFrameMkLst>
        </pc:graphicFrameChg>
      </pc:sldChg>
      <pc:sldChg chg="del">
        <pc:chgData name="Magallanes, Yarentzy" userId="b14954fa-3e6a-41ac-9a52-396e13fe3d4e" providerId="ADAL" clId="{3B860A91-F324-4D42-AB53-AC342F5E6590}" dt="2022-11-07T05:35:44.268" v="3273" actId="47"/>
        <pc:sldMkLst>
          <pc:docMk/>
          <pc:sldMk cId="1804209716" sldId="264"/>
        </pc:sldMkLst>
      </pc:sldChg>
      <pc:sldChg chg="addCm modNotesTx">
        <pc:chgData name="Magallanes, Yarentzy" userId="b14954fa-3e6a-41ac-9a52-396e13fe3d4e" providerId="ADAL" clId="{3B860A91-F324-4D42-AB53-AC342F5E6590}" dt="2022-11-07T05:35:37.440" v="3272" actId="20577"/>
        <pc:sldMkLst>
          <pc:docMk/>
          <pc:sldMk cId="1064940898" sldId="265"/>
        </pc:sldMkLst>
      </pc:sldChg>
      <pc:sldChg chg="addSp modSp mod modNotesTx">
        <pc:chgData name="Magallanes, Yarentzy" userId="b14954fa-3e6a-41ac-9a52-396e13fe3d4e" providerId="ADAL" clId="{3B860A91-F324-4D42-AB53-AC342F5E6590}" dt="2022-11-07T21:35:01.239" v="6757" actId="20577"/>
        <pc:sldMkLst>
          <pc:docMk/>
          <pc:sldMk cId="357841392" sldId="266"/>
        </pc:sldMkLst>
        <pc:spChg chg="add mod">
          <ac:chgData name="Magallanes, Yarentzy" userId="b14954fa-3e6a-41ac-9a52-396e13fe3d4e" providerId="ADAL" clId="{3B860A91-F324-4D42-AB53-AC342F5E6590}" dt="2022-11-07T16:53:15.504" v="5404" actId="14100"/>
          <ac:spMkLst>
            <pc:docMk/>
            <pc:sldMk cId="357841392" sldId="266"/>
            <ac:spMk id="17" creationId="{4C87C222-8728-F816-720F-2BEC162F4461}"/>
          </ac:spMkLst>
        </pc:spChg>
        <pc:cxnChg chg="add mod">
          <ac:chgData name="Magallanes, Yarentzy" userId="b14954fa-3e6a-41ac-9a52-396e13fe3d4e" providerId="ADAL" clId="{3B860A91-F324-4D42-AB53-AC342F5E6590}" dt="2022-11-07T16:51:08.041" v="5384" actId="14100"/>
          <ac:cxnSpMkLst>
            <pc:docMk/>
            <pc:sldMk cId="357841392" sldId="266"/>
            <ac:cxnSpMk id="14" creationId="{9C68D63E-E481-B719-A770-CEEDD96061E2}"/>
          </ac:cxnSpMkLst>
        </pc:cxnChg>
      </pc:sldChg>
      <pc:sldChg chg="addSp delSp modSp add mod modNotesTx">
        <pc:chgData name="Magallanes, Yarentzy" userId="b14954fa-3e6a-41ac-9a52-396e13fe3d4e" providerId="ADAL" clId="{3B860A91-F324-4D42-AB53-AC342F5E6590}" dt="2022-11-07T16:37:17.354" v="4954" actId="14100"/>
        <pc:sldMkLst>
          <pc:docMk/>
          <pc:sldMk cId="3412836890" sldId="267"/>
        </pc:sldMkLst>
        <pc:spChg chg="mod">
          <ac:chgData name="Magallanes, Yarentzy" userId="b14954fa-3e6a-41ac-9a52-396e13fe3d4e" providerId="ADAL" clId="{3B860A91-F324-4D42-AB53-AC342F5E6590}" dt="2022-11-07T05:42:26.242" v="3664" actId="20577"/>
          <ac:spMkLst>
            <pc:docMk/>
            <pc:sldMk cId="3412836890" sldId="267"/>
            <ac:spMk id="2" creationId="{673B157A-00D8-B3B7-94E7-46765FD5C224}"/>
          </ac:spMkLst>
        </pc:spChg>
        <pc:spChg chg="mod">
          <ac:chgData name="Magallanes, Yarentzy" userId="b14954fa-3e6a-41ac-9a52-396e13fe3d4e" providerId="ADAL" clId="{3B860A91-F324-4D42-AB53-AC342F5E6590}" dt="2022-11-07T16:36:39.675" v="4945" actId="404"/>
          <ac:spMkLst>
            <pc:docMk/>
            <pc:sldMk cId="3412836890" sldId="267"/>
            <ac:spMk id="9" creationId="{C4DD0F35-069D-4477-C7BC-A00D1119CEC9}"/>
          </ac:spMkLst>
        </pc:spChg>
        <pc:graphicFrameChg chg="add del mod modGraphic">
          <ac:chgData name="Magallanes, Yarentzy" userId="b14954fa-3e6a-41ac-9a52-396e13fe3d4e" providerId="ADAL" clId="{3B860A91-F324-4D42-AB53-AC342F5E6590}" dt="2022-11-07T16:35:10.995" v="4785" actId="478"/>
          <ac:graphicFrameMkLst>
            <pc:docMk/>
            <pc:sldMk cId="3412836890" sldId="267"/>
            <ac:graphicFrameMk id="8" creationId="{2F2106E5-4CF4-BA67-1E9F-BE52A4C25914}"/>
          </ac:graphicFrameMkLst>
        </pc:graphicFrameChg>
        <pc:picChg chg="add mod">
          <ac:chgData name="Magallanes, Yarentzy" userId="b14954fa-3e6a-41ac-9a52-396e13fe3d4e" providerId="ADAL" clId="{3B860A91-F324-4D42-AB53-AC342F5E6590}" dt="2022-11-07T16:36:48.252" v="4947" actId="1076"/>
          <ac:picMkLst>
            <pc:docMk/>
            <pc:sldMk cId="3412836890" sldId="267"/>
            <ac:picMk id="7" creationId="{3FD72E56-350C-09EC-3EF4-01028B978A64}"/>
          </ac:picMkLst>
        </pc:picChg>
        <pc:picChg chg="add del mod">
          <ac:chgData name="Magallanes, Yarentzy" userId="b14954fa-3e6a-41ac-9a52-396e13fe3d4e" providerId="ADAL" clId="{3B860A91-F324-4D42-AB53-AC342F5E6590}" dt="2022-11-07T16:30:52.976" v="4651"/>
          <ac:picMkLst>
            <pc:docMk/>
            <pc:sldMk cId="3412836890" sldId="267"/>
            <ac:picMk id="1026" creationId="{85053A61-FB0D-5258-ACAC-DEE96BCC053E}"/>
          </ac:picMkLst>
        </pc:picChg>
        <pc:picChg chg="add mod">
          <ac:chgData name="Magallanes, Yarentzy" userId="b14954fa-3e6a-41ac-9a52-396e13fe3d4e" providerId="ADAL" clId="{3B860A91-F324-4D42-AB53-AC342F5E6590}" dt="2022-11-07T16:33:49.816" v="4677" actId="1076"/>
          <ac:picMkLst>
            <pc:docMk/>
            <pc:sldMk cId="3412836890" sldId="267"/>
            <ac:picMk id="1028" creationId="{0B570F6F-4866-C87A-A795-983FBFA0B640}"/>
          </ac:picMkLst>
        </pc:picChg>
        <pc:picChg chg="add mod">
          <ac:chgData name="Magallanes, Yarentzy" userId="b14954fa-3e6a-41ac-9a52-396e13fe3d4e" providerId="ADAL" clId="{3B860A91-F324-4D42-AB53-AC342F5E6590}" dt="2022-11-07T16:33:07.540" v="4673" actId="1076"/>
          <ac:picMkLst>
            <pc:docMk/>
            <pc:sldMk cId="3412836890" sldId="267"/>
            <ac:picMk id="1030" creationId="{DB2AEFBE-FFF8-1786-8F12-BA19EABCCD23}"/>
          </ac:picMkLst>
        </pc:picChg>
        <pc:cxnChg chg="add mod">
          <ac:chgData name="Magallanes, Yarentzy" userId="b14954fa-3e6a-41ac-9a52-396e13fe3d4e" providerId="ADAL" clId="{3B860A91-F324-4D42-AB53-AC342F5E6590}" dt="2022-11-07T16:37:06.782" v="4950" actId="208"/>
          <ac:cxnSpMkLst>
            <pc:docMk/>
            <pc:sldMk cId="3412836890" sldId="267"/>
            <ac:cxnSpMk id="11" creationId="{8C24DAC6-12E6-BC73-02DF-0B786C5AE1F8}"/>
          </ac:cxnSpMkLst>
        </pc:cxnChg>
        <pc:cxnChg chg="add mod">
          <ac:chgData name="Magallanes, Yarentzy" userId="b14954fa-3e6a-41ac-9a52-396e13fe3d4e" providerId="ADAL" clId="{3B860A91-F324-4D42-AB53-AC342F5E6590}" dt="2022-11-07T16:37:17.354" v="4954" actId="14100"/>
          <ac:cxnSpMkLst>
            <pc:docMk/>
            <pc:sldMk cId="3412836890" sldId="267"/>
            <ac:cxnSpMk id="12" creationId="{01C6C1A9-71ED-3E18-735E-9033DBF8E995}"/>
          </ac:cxnSpMkLst>
        </pc:cxnChg>
      </pc:sldChg>
      <pc:sldChg chg="addSp delSp modSp add mod modNotesTx">
        <pc:chgData name="Magallanes, Yarentzy" userId="b14954fa-3e6a-41ac-9a52-396e13fe3d4e" providerId="ADAL" clId="{3B860A91-F324-4D42-AB53-AC342F5E6590}" dt="2022-11-07T16:44:25.899" v="5322" actId="20577"/>
        <pc:sldMkLst>
          <pc:docMk/>
          <pc:sldMk cId="300984464" sldId="268"/>
        </pc:sldMkLst>
        <pc:spChg chg="mod">
          <ac:chgData name="Magallanes, Yarentzy" userId="b14954fa-3e6a-41ac-9a52-396e13fe3d4e" providerId="ADAL" clId="{3B860A91-F324-4D42-AB53-AC342F5E6590}" dt="2022-11-07T06:00:42.832" v="4087" actId="14100"/>
          <ac:spMkLst>
            <pc:docMk/>
            <pc:sldMk cId="300984464" sldId="268"/>
            <ac:spMk id="2" creationId="{673B157A-00D8-B3B7-94E7-46765FD5C224}"/>
          </ac:spMkLst>
        </pc:spChg>
        <pc:spChg chg="add mod">
          <ac:chgData name="Magallanes, Yarentzy" userId="b14954fa-3e6a-41ac-9a52-396e13fe3d4e" providerId="ADAL" clId="{3B860A91-F324-4D42-AB53-AC342F5E6590}" dt="2022-11-07T06:08:26.756" v="4274" actId="20577"/>
          <ac:spMkLst>
            <pc:docMk/>
            <pc:sldMk cId="300984464" sldId="268"/>
            <ac:spMk id="8" creationId="{0866BFD3-8D1D-E565-C46D-9A8D52ED024F}"/>
          </ac:spMkLst>
        </pc:spChg>
        <pc:spChg chg="mod">
          <ac:chgData name="Magallanes, Yarentzy" userId="b14954fa-3e6a-41ac-9a52-396e13fe3d4e" providerId="ADAL" clId="{3B860A91-F324-4D42-AB53-AC342F5E6590}" dt="2022-11-07T06:12:25.395" v="4426" actId="20577"/>
          <ac:spMkLst>
            <pc:docMk/>
            <pc:sldMk cId="300984464" sldId="268"/>
            <ac:spMk id="9" creationId="{C4DD0F35-069D-4477-C7BC-A00D1119CEC9}"/>
          </ac:spMkLst>
        </pc:spChg>
        <pc:picChg chg="add mod">
          <ac:chgData name="Magallanes, Yarentzy" userId="b14954fa-3e6a-41ac-9a52-396e13fe3d4e" providerId="ADAL" clId="{3B860A91-F324-4D42-AB53-AC342F5E6590}" dt="2022-11-07T06:07:18.373" v="4179" actId="1076"/>
          <ac:picMkLst>
            <pc:docMk/>
            <pc:sldMk cId="300984464" sldId="268"/>
            <ac:picMk id="7" creationId="{0D9BB1FC-1E4E-00A7-5CD3-AAFAF44209D1}"/>
          </ac:picMkLst>
        </pc:picChg>
        <pc:picChg chg="add del mod">
          <ac:chgData name="Magallanes, Yarentzy" userId="b14954fa-3e6a-41ac-9a52-396e13fe3d4e" providerId="ADAL" clId="{3B860A91-F324-4D42-AB53-AC342F5E6590}" dt="2022-11-07T05:54:09.664" v="3758"/>
          <ac:picMkLst>
            <pc:docMk/>
            <pc:sldMk cId="300984464" sldId="268"/>
            <ac:picMk id="1026" creationId="{E19B780F-9DB7-6DB3-34C7-1EB64F38742B}"/>
          </ac:picMkLst>
        </pc:picChg>
        <pc:picChg chg="add mod">
          <ac:chgData name="Magallanes, Yarentzy" userId="b14954fa-3e6a-41ac-9a52-396e13fe3d4e" providerId="ADAL" clId="{3B860A91-F324-4D42-AB53-AC342F5E6590}" dt="2022-11-07T06:07:28.838" v="4180" actId="1076"/>
          <ac:picMkLst>
            <pc:docMk/>
            <pc:sldMk cId="300984464" sldId="268"/>
            <ac:picMk id="1028" creationId="{293CDAB2-C7D0-36A8-8A69-2FF6CED7C1A7}"/>
          </ac:picMkLst>
        </pc:picChg>
      </pc:sldChg>
      <pc:sldChg chg="addSp delSp modSp add mod modNotesTx">
        <pc:chgData name="Magallanes, Yarentzy" userId="b14954fa-3e6a-41ac-9a52-396e13fe3d4e" providerId="ADAL" clId="{3B860A91-F324-4D42-AB53-AC342F5E6590}" dt="2022-11-07T21:28:34.215" v="6745" actId="20577"/>
        <pc:sldMkLst>
          <pc:docMk/>
          <pc:sldMk cId="3193111284" sldId="269"/>
        </pc:sldMkLst>
        <pc:spChg chg="mod">
          <ac:chgData name="Magallanes, Yarentzy" userId="b14954fa-3e6a-41ac-9a52-396e13fe3d4e" providerId="ADAL" clId="{3B860A91-F324-4D42-AB53-AC342F5E6590}" dt="2022-11-07T06:14:58.826" v="4537" actId="20577"/>
          <ac:spMkLst>
            <pc:docMk/>
            <pc:sldMk cId="3193111284" sldId="269"/>
            <ac:spMk id="2" creationId="{673B157A-00D8-B3B7-94E7-46765FD5C224}"/>
          </ac:spMkLst>
        </pc:spChg>
        <pc:spChg chg="mod">
          <ac:chgData name="Magallanes, Yarentzy" userId="b14954fa-3e6a-41ac-9a52-396e13fe3d4e" providerId="ADAL" clId="{3B860A91-F324-4D42-AB53-AC342F5E6590}" dt="2022-11-07T17:04:53.277" v="5898" actId="20577"/>
          <ac:spMkLst>
            <pc:docMk/>
            <pc:sldMk cId="3193111284" sldId="269"/>
            <ac:spMk id="9" creationId="{C4DD0F35-069D-4477-C7BC-A00D1119CEC9}"/>
          </ac:spMkLst>
        </pc:spChg>
        <pc:spChg chg="add del">
          <ac:chgData name="Magallanes, Yarentzy" userId="b14954fa-3e6a-41ac-9a52-396e13fe3d4e" providerId="ADAL" clId="{3B860A91-F324-4D42-AB53-AC342F5E6590}" dt="2022-11-07T17:04:27.191" v="5889" actId="22"/>
          <ac:spMkLst>
            <pc:docMk/>
            <pc:sldMk cId="3193111284" sldId="269"/>
            <ac:spMk id="10" creationId="{484138A4-E17B-2D66-7D8B-F6D7F00E9DD7}"/>
          </ac:spMkLst>
        </pc:spChg>
        <pc:spChg chg="add mod">
          <ac:chgData name="Magallanes, Yarentzy" userId="b14954fa-3e6a-41ac-9a52-396e13fe3d4e" providerId="ADAL" clId="{3B860A91-F324-4D42-AB53-AC342F5E6590}" dt="2022-11-07T21:28:34.215" v="6745" actId="20577"/>
          <ac:spMkLst>
            <pc:docMk/>
            <pc:sldMk cId="3193111284" sldId="269"/>
            <ac:spMk id="12" creationId="{DF1E5849-D304-3B75-1C2A-E2DCB880D05B}"/>
          </ac:spMkLst>
        </pc:spChg>
        <pc:graphicFrameChg chg="add mod modGraphic">
          <ac:chgData name="Magallanes, Yarentzy" userId="b14954fa-3e6a-41ac-9a52-396e13fe3d4e" providerId="ADAL" clId="{3B860A91-F324-4D42-AB53-AC342F5E6590}" dt="2022-11-07T21:17:20.706" v="6736" actId="20577"/>
          <ac:graphicFrameMkLst>
            <pc:docMk/>
            <pc:sldMk cId="3193111284" sldId="269"/>
            <ac:graphicFrameMk id="3" creationId="{80E3A24D-2B3D-1C1E-EBC0-5644F8CFC922}"/>
          </ac:graphicFrameMkLst>
        </pc:graphicFrameChg>
      </pc:sldChg>
      <pc:sldChg chg="modNotesTx">
        <pc:chgData name="Magallanes, Yarentzy" userId="b14954fa-3e6a-41ac-9a52-396e13fe3d4e" providerId="ADAL" clId="{3B860A91-F324-4D42-AB53-AC342F5E6590}" dt="2022-11-07T17:30:40.799" v="6086"/>
        <pc:sldMkLst>
          <pc:docMk/>
          <pc:sldMk cId="911415501" sldId="272"/>
        </pc:sldMkLst>
      </pc:sldChg>
      <pc:sldChg chg="addSp modSp">
        <pc:chgData name="Magallanes, Yarentzy" userId="b14954fa-3e6a-41ac-9a52-396e13fe3d4e" providerId="ADAL" clId="{3B860A91-F324-4D42-AB53-AC342F5E6590}" dt="2022-11-07T21:41:13.952" v="6762"/>
        <pc:sldMkLst>
          <pc:docMk/>
          <pc:sldMk cId="187349085" sldId="274"/>
        </pc:sldMkLst>
        <pc:spChg chg="add mod">
          <ac:chgData name="Magallanes, Yarentzy" userId="b14954fa-3e6a-41ac-9a52-396e13fe3d4e" providerId="ADAL" clId="{3B860A91-F324-4D42-AB53-AC342F5E6590}" dt="2022-11-07T21:41:05.019" v="6760"/>
          <ac:spMkLst>
            <pc:docMk/>
            <pc:sldMk cId="187349085" sldId="274"/>
            <ac:spMk id="4" creationId="{6BF220DB-FB9E-EF23-86F9-B5EB625198AD}"/>
          </ac:spMkLst>
        </pc:spChg>
        <pc:picChg chg="add mod">
          <ac:chgData name="Magallanes, Yarentzy" userId="b14954fa-3e6a-41ac-9a52-396e13fe3d4e" providerId="ADAL" clId="{3B860A91-F324-4D42-AB53-AC342F5E6590}" dt="2022-11-07T21:41:05.019" v="6760"/>
          <ac:picMkLst>
            <pc:docMk/>
            <pc:sldMk cId="187349085" sldId="274"/>
            <ac:picMk id="5" creationId="{88AD1B4B-B513-7D47-AA2E-F07AB1F8A12E}"/>
          </ac:picMkLst>
        </pc:picChg>
        <pc:picChg chg="add mod">
          <ac:chgData name="Magallanes, Yarentzy" userId="b14954fa-3e6a-41ac-9a52-396e13fe3d4e" providerId="ADAL" clId="{3B860A91-F324-4D42-AB53-AC342F5E6590}" dt="2022-11-07T21:41:13.952" v="6762"/>
          <ac:picMkLst>
            <pc:docMk/>
            <pc:sldMk cId="187349085" sldId="274"/>
            <ac:picMk id="6" creationId="{6CD9468E-6FAB-7BB9-B457-E350930B75CB}"/>
          </ac:picMkLst>
        </pc:picChg>
      </pc:sldChg>
    </pc:docChg>
  </pc:docChgLst>
  <pc:docChgLst>
    <pc:chgData name="Franklin, Grant" userId="S::grantdfranklin@tamu.edu::5abe4091-dd5f-473a-9aa3-6bf6dd197779" providerId="AD" clId="Web-{CA8046F4-6EB7-4DA2-64C0-C24B98BBE4D8}"/>
    <pc:docChg chg="modSld">
      <pc:chgData name="Franklin, Grant" userId="S::grantdfranklin@tamu.edu::5abe4091-dd5f-473a-9aa3-6bf6dd197779" providerId="AD" clId="Web-{CA8046F4-6EB7-4DA2-64C0-C24B98BBE4D8}" dt="2022-11-07T21:28:42.741" v="2" actId="20577"/>
      <pc:docMkLst>
        <pc:docMk/>
      </pc:docMkLst>
      <pc:sldChg chg="delSp modSp">
        <pc:chgData name="Franklin, Grant" userId="S::grantdfranklin@tamu.edu::5abe4091-dd5f-473a-9aa3-6bf6dd197779" providerId="AD" clId="Web-{CA8046F4-6EB7-4DA2-64C0-C24B98BBE4D8}" dt="2022-11-07T21:28:42.741" v="2" actId="20577"/>
        <pc:sldMkLst>
          <pc:docMk/>
          <pc:sldMk cId="3193111284" sldId="269"/>
        </pc:sldMkLst>
        <pc:spChg chg="mod">
          <ac:chgData name="Franklin, Grant" userId="S::grantdfranklin@tamu.edu::5abe4091-dd5f-473a-9aa3-6bf6dd197779" providerId="AD" clId="Web-{CA8046F4-6EB7-4DA2-64C0-C24B98BBE4D8}" dt="2022-11-07T21:28:42.741" v="2" actId="20577"/>
          <ac:spMkLst>
            <pc:docMk/>
            <pc:sldMk cId="3193111284" sldId="269"/>
            <ac:spMk id="12" creationId="{DF1E5849-D304-3B75-1C2A-E2DCB880D05B}"/>
          </ac:spMkLst>
        </pc:spChg>
        <pc:picChg chg="del">
          <ac:chgData name="Franklin, Grant" userId="S::grantdfranklin@tamu.edu::5abe4091-dd5f-473a-9aa3-6bf6dd197779" providerId="AD" clId="Web-{CA8046F4-6EB7-4DA2-64C0-C24B98BBE4D8}" dt="2022-11-07T21:26:51.956" v="0"/>
          <ac:picMkLst>
            <pc:docMk/>
            <pc:sldMk cId="3193111284" sldId="269"/>
            <ac:picMk id="7" creationId="{BA5BF44D-16CD-2376-7E21-1CCCF26AE9AE}"/>
          </ac:picMkLst>
        </pc:picChg>
      </pc:sldChg>
    </pc:docChg>
  </pc:docChgLst>
  <pc:docChgLst>
    <pc:chgData name="Rennaker, Martin" userId="S::mwrennaker@tamu.edu::c71cc602-29bf-4247-95bf-88928ae1b3d4" providerId="AD" clId="Web-{47C73CAE-D9C7-B1D7-1D21-D1F04185D2D7}"/>
    <pc:docChg chg="addSld modSld">
      <pc:chgData name="Rennaker, Martin" userId="S::mwrennaker@tamu.edu::c71cc602-29bf-4247-95bf-88928ae1b3d4" providerId="AD" clId="Web-{47C73CAE-D9C7-B1D7-1D21-D1F04185D2D7}" dt="2022-11-07T21:41:42.463" v="24" actId="1076"/>
      <pc:docMkLst>
        <pc:docMk/>
      </pc:docMkLst>
      <pc:sldChg chg="modSp">
        <pc:chgData name="Rennaker, Martin" userId="S::mwrennaker@tamu.edu::c71cc602-29bf-4247-95bf-88928ae1b3d4" providerId="AD" clId="Web-{47C73CAE-D9C7-B1D7-1D21-D1F04185D2D7}" dt="2022-11-07T21:05:15.447" v="0" actId="20577"/>
        <pc:sldMkLst>
          <pc:docMk/>
          <pc:sldMk cId="911415501" sldId="272"/>
        </pc:sldMkLst>
        <pc:spChg chg="mod">
          <ac:chgData name="Rennaker, Martin" userId="S::mwrennaker@tamu.edu::c71cc602-29bf-4247-95bf-88928ae1b3d4" providerId="AD" clId="Web-{47C73CAE-D9C7-B1D7-1D21-D1F04185D2D7}" dt="2022-11-07T21:05:15.447" v="0" actId="20577"/>
          <ac:spMkLst>
            <pc:docMk/>
            <pc:sldMk cId="911415501" sldId="272"/>
            <ac:spMk id="7" creationId="{C553FBE4-9F90-0F99-534B-E5F3923E9343}"/>
          </ac:spMkLst>
        </pc:spChg>
      </pc:sldChg>
      <pc:sldChg chg="modSp">
        <pc:chgData name="Rennaker, Martin" userId="S::mwrennaker@tamu.edu::c71cc602-29bf-4247-95bf-88928ae1b3d4" providerId="AD" clId="Web-{47C73CAE-D9C7-B1D7-1D21-D1F04185D2D7}" dt="2022-11-07T21:05:22.072" v="1" actId="20577"/>
        <pc:sldMkLst>
          <pc:docMk/>
          <pc:sldMk cId="4082876685" sldId="273"/>
        </pc:sldMkLst>
        <pc:spChg chg="mod">
          <ac:chgData name="Rennaker, Martin" userId="S::mwrennaker@tamu.edu::c71cc602-29bf-4247-95bf-88928ae1b3d4" providerId="AD" clId="Web-{47C73CAE-D9C7-B1D7-1D21-D1F04185D2D7}" dt="2022-11-07T21:05:22.072" v="1" actId="20577"/>
          <ac:spMkLst>
            <pc:docMk/>
            <pc:sldMk cId="4082876685" sldId="273"/>
            <ac:spMk id="7" creationId="{C553FBE4-9F90-0F99-534B-E5F3923E9343}"/>
          </ac:spMkLst>
        </pc:spChg>
      </pc:sldChg>
      <pc:sldChg chg="delSp modSp new">
        <pc:chgData name="Rennaker, Martin" userId="S::mwrennaker@tamu.edu::c71cc602-29bf-4247-95bf-88928ae1b3d4" providerId="AD" clId="Web-{47C73CAE-D9C7-B1D7-1D21-D1F04185D2D7}" dt="2022-11-07T21:41:42.463" v="24" actId="1076"/>
        <pc:sldMkLst>
          <pc:docMk/>
          <pc:sldMk cId="187349085" sldId="274"/>
        </pc:sldMkLst>
        <pc:spChg chg="mod">
          <ac:chgData name="Rennaker, Martin" userId="S::mwrennaker@tamu.edu::c71cc602-29bf-4247-95bf-88928ae1b3d4" providerId="AD" clId="Web-{47C73CAE-D9C7-B1D7-1D21-D1F04185D2D7}" dt="2022-11-07T21:41:42.463" v="24" actId="1076"/>
          <ac:spMkLst>
            <pc:docMk/>
            <pc:sldMk cId="187349085" sldId="274"/>
            <ac:spMk id="2" creationId="{F57185A9-7020-B164-006D-7532C7A00B3A}"/>
          </ac:spMkLst>
        </pc:spChg>
        <pc:spChg chg="del">
          <ac:chgData name="Rennaker, Martin" userId="S::mwrennaker@tamu.edu::c71cc602-29bf-4247-95bf-88928ae1b3d4" providerId="AD" clId="Web-{47C73CAE-D9C7-B1D7-1D21-D1F04185D2D7}" dt="2022-11-07T21:40:42.398" v="14"/>
          <ac:spMkLst>
            <pc:docMk/>
            <pc:sldMk cId="187349085" sldId="274"/>
            <ac:spMk id="3" creationId="{B23C3FC2-E28F-2CAC-8DB1-4A96D7B808B8}"/>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404LineLoadTest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404LineLoadTest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404LineLoadTest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404LineLoadTests.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MCU Voltage at Load vs Load Current Draw</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Field2</c:v>
          </c:tx>
          <c:spPr>
            <a:ln w="25400" cap="rnd">
              <a:noFill/>
              <a:round/>
            </a:ln>
            <a:effectLst/>
          </c:spPr>
          <c:marker>
            <c:symbol val="circle"/>
            <c:size val="7"/>
            <c:spPr>
              <a:solidFill>
                <a:srgbClr val="ED7331"/>
              </a:solidFill>
              <a:ln w="9525">
                <a:solidFill>
                  <a:srgbClr val="FFFFFF"/>
                </a:solidFill>
                <a:prstDash val="solid"/>
              </a:ln>
              <a:effectLst/>
            </c:spPr>
          </c:marker>
          <c:xVal>
            <c:numRef>
              <c:f>[404LineLoadTests.xlsx]Sheet1!$J$5:$J$21</c:f>
              <c:numCache>
                <c:formatCode>General</c:formatCode>
                <c:ptCount val="17"/>
                <c:pt idx="0">
                  <c:v>0</c:v>
                </c:pt>
                <c:pt idx="1">
                  <c:v>0.05</c:v>
                </c:pt>
                <c:pt idx="2">
                  <c:v>0.1</c:v>
                </c:pt>
                <c:pt idx="3">
                  <c:v>0.153</c:v>
                </c:pt>
                <c:pt idx="4">
                  <c:v>0.20200000000000001</c:v>
                </c:pt>
                <c:pt idx="5">
                  <c:v>0.25</c:v>
                </c:pt>
                <c:pt idx="6">
                  <c:v>0.3</c:v>
                </c:pt>
                <c:pt idx="7">
                  <c:v>0.35</c:v>
                </c:pt>
                <c:pt idx="8">
                  <c:v>0.4</c:v>
                </c:pt>
                <c:pt idx="9">
                  <c:v>0.45</c:v>
                </c:pt>
                <c:pt idx="10">
                  <c:v>0.5</c:v>
                </c:pt>
                <c:pt idx="11">
                  <c:v>0.55000000000000004</c:v>
                </c:pt>
                <c:pt idx="12">
                  <c:v>0.6</c:v>
                </c:pt>
                <c:pt idx="13">
                  <c:v>0.65</c:v>
                </c:pt>
                <c:pt idx="14">
                  <c:v>0.7</c:v>
                </c:pt>
                <c:pt idx="15">
                  <c:v>0.75</c:v>
                </c:pt>
                <c:pt idx="16">
                  <c:v>0.8</c:v>
                </c:pt>
              </c:numCache>
            </c:numRef>
          </c:xVal>
          <c:yVal>
            <c:numRef>
              <c:f>[404LineLoadTests.xlsx]Sheet1!$K$5:$K$21</c:f>
              <c:numCache>
                <c:formatCode>General</c:formatCode>
                <c:ptCount val="17"/>
                <c:pt idx="0">
                  <c:v>4.9177</c:v>
                </c:pt>
                <c:pt idx="1">
                  <c:v>4.8529</c:v>
                </c:pt>
                <c:pt idx="2">
                  <c:v>4.7949000000000002</c:v>
                </c:pt>
                <c:pt idx="3">
                  <c:v>4.7686999999999999</c:v>
                </c:pt>
                <c:pt idx="4">
                  <c:v>4.7460000000000004</c:v>
                </c:pt>
                <c:pt idx="5">
                  <c:v>4.7222999999999997</c:v>
                </c:pt>
                <c:pt idx="6">
                  <c:v>4.6988000000000003</c:v>
                </c:pt>
                <c:pt idx="7">
                  <c:v>4.6746999999999996</c:v>
                </c:pt>
                <c:pt idx="8">
                  <c:v>4.6520000000000001</c:v>
                </c:pt>
                <c:pt idx="9">
                  <c:v>4.6288</c:v>
                </c:pt>
                <c:pt idx="10">
                  <c:v>4.6048999999999998</c:v>
                </c:pt>
                <c:pt idx="11">
                  <c:v>4.5827999999999998</c:v>
                </c:pt>
                <c:pt idx="12">
                  <c:v>4.5591999999999997</c:v>
                </c:pt>
                <c:pt idx="13">
                  <c:v>4.5354999999999999</c:v>
                </c:pt>
                <c:pt idx="14">
                  <c:v>4.5121000000000002</c:v>
                </c:pt>
                <c:pt idx="15">
                  <c:v>4.4880000000000004</c:v>
                </c:pt>
                <c:pt idx="16">
                  <c:v>4.4640000000000004</c:v>
                </c:pt>
              </c:numCache>
            </c:numRef>
          </c:yVal>
          <c:smooth val="0"/>
          <c:extLst>
            <c:ext xmlns:c16="http://schemas.microsoft.com/office/drawing/2014/chart" uri="{C3380CC4-5D6E-409C-BE32-E72D297353CC}">
              <c16:uniqueId val="{00000000-8BB7-4DAC-9CA4-281A7ED21D5A}"/>
            </c:ext>
          </c:extLst>
        </c:ser>
        <c:dLbls>
          <c:showLegendKey val="0"/>
          <c:showVal val="0"/>
          <c:showCatName val="0"/>
          <c:showSerName val="0"/>
          <c:showPercent val="0"/>
          <c:showBubbleSize val="0"/>
        </c:dLbls>
        <c:axId val="1221507399"/>
        <c:axId val="1241969511"/>
      </c:scatterChart>
      <c:valAx>
        <c:axId val="122150739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Load Current Draw (A)</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1969511"/>
        <c:crosses val="autoZero"/>
        <c:crossBetween val="midCat"/>
      </c:valAx>
      <c:valAx>
        <c:axId val="124196951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Voltage at Load (V)</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21507399"/>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MCU Voltage at Load vs Input Voltage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Field2</c:v>
          </c:tx>
          <c:spPr>
            <a:ln w="28575" cap="rnd">
              <a:solidFill>
                <a:schemeClr val="accent1"/>
              </a:solidFill>
              <a:round/>
            </a:ln>
            <a:effectLst/>
          </c:spPr>
          <c:marker>
            <c:symbol val="none"/>
          </c:marker>
          <c:cat>
            <c:numRef>
              <c:f>[404LineLoadTests.xlsx]Sheet1!$M$5:$M$13</c:f>
              <c:numCache>
                <c:formatCode>General</c:formatCode>
                <c:ptCount val="9"/>
                <c:pt idx="0">
                  <c:v>11</c:v>
                </c:pt>
                <c:pt idx="1">
                  <c:v>11.25</c:v>
                </c:pt>
                <c:pt idx="2">
                  <c:v>11.5</c:v>
                </c:pt>
                <c:pt idx="3">
                  <c:v>11.75</c:v>
                </c:pt>
                <c:pt idx="4">
                  <c:v>12</c:v>
                </c:pt>
                <c:pt idx="5">
                  <c:v>12.25</c:v>
                </c:pt>
                <c:pt idx="6">
                  <c:v>12.5</c:v>
                </c:pt>
                <c:pt idx="7">
                  <c:v>12.75</c:v>
                </c:pt>
                <c:pt idx="8">
                  <c:v>13</c:v>
                </c:pt>
              </c:numCache>
            </c:numRef>
          </c:cat>
          <c:val>
            <c:numRef>
              <c:f>[404LineLoadTests.xlsx]Sheet1!$N$5:$N$13</c:f>
              <c:numCache>
                <c:formatCode>General</c:formatCode>
                <c:ptCount val="9"/>
                <c:pt idx="0" formatCode="#,##0">
                  <c:v>4.4469000000000003</c:v>
                </c:pt>
                <c:pt idx="1">
                  <c:v>4.4458000000000002</c:v>
                </c:pt>
                <c:pt idx="2">
                  <c:v>4.4465000000000003</c:v>
                </c:pt>
                <c:pt idx="3">
                  <c:v>4.4457000000000004</c:v>
                </c:pt>
                <c:pt idx="4">
                  <c:v>4.4443999999999999</c:v>
                </c:pt>
                <c:pt idx="5">
                  <c:v>4.4428000000000001</c:v>
                </c:pt>
                <c:pt idx="6">
                  <c:v>4.4419000000000004</c:v>
                </c:pt>
                <c:pt idx="7">
                  <c:v>4.4433999999999996</c:v>
                </c:pt>
                <c:pt idx="8">
                  <c:v>4.4424000000000001</c:v>
                </c:pt>
              </c:numCache>
            </c:numRef>
          </c:val>
          <c:smooth val="0"/>
          <c:extLst>
            <c:ext xmlns:c16="http://schemas.microsoft.com/office/drawing/2014/chart" uri="{C3380CC4-5D6E-409C-BE32-E72D297353CC}">
              <c16:uniqueId val="{00000000-D7EF-49DD-BC91-FFF41C2BCFF4}"/>
            </c:ext>
          </c:extLst>
        </c:ser>
        <c:dLbls>
          <c:showLegendKey val="0"/>
          <c:showVal val="0"/>
          <c:showCatName val="0"/>
          <c:showSerName val="0"/>
          <c:showPercent val="0"/>
          <c:showBubbleSize val="0"/>
        </c:dLbls>
        <c:smooth val="0"/>
        <c:axId val="737919896"/>
        <c:axId val="655180072"/>
      </c:lineChart>
      <c:catAx>
        <c:axId val="7379198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Input Voltage (V)</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5180072"/>
        <c:crosses val="autoZero"/>
        <c:auto val="1"/>
        <c:lblAlgn val="ctr"/>
        <c:lblOffset val="100"/>
        <c:noMultiLvlLbl val="0"/>
      </c:catAx>
      <c:valAx>
        <c:axId val="6551800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Voltage at Load (V)</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791989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Modem Voltage at Load vs Load Current Draw</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v>Field2</c:v>
          </c:tx>
          <c:spPr>
            <a:ln w="25400" cap="rnd">
              <a:noFill/>
              <a:round/>
            </a:ln>
            <a:effectLst/>
          </c:spPr>
          <c:marker>
            <c:symbol val="circle"/>
            <c:size val="7"/>
            <c:spPr>
              <a:solidFill>
                <a:srgbClr val="ED7331"/>
              </a:solidFill>
              <a:ln w="9525">
                <a:solidFill>
                  <a:srgbClr val="FFFFFF"/>
                </a:solidFill>
                <a:prstDash val="solid"/>
              </a:ln>
              <a:effectLst/>
            </c:spPr>
          </c:marker>
          <c:xVal>
            <c:numRef>
              <c:f>[404LineLoadTests.xlsx]Sheet1!$J$27:$J$43</c:f>
              <c:numCache>
                <c:formatCode>General</c:formatCode>
                <c:ptCount val="17"/>
                <c:pt idx="0">
                  <c:v>0</c:v>
                </c:pt>
                <c:pt idx="1">
                  <c:v>0.05</c:v>
                </c:pt>
                <c:pt idx="2">
                  <c:v>0.1</c:v>
                </c:pt>
                <c:pt idx="3">
                  <c:v>0.15</c:v>
                </c:pt>
                <c:pt idx="4">
                  <c:v>0.2</c:v>
                </c:pt>
                <c:pt idx="5">
                  <c:v>0.25</c:v>
                </c:pt>
                <c:pt idx="6">
                  <c:v>0.3</c:v>
                </c:pt>
                <c:pt idx="7">
                  <c:v>0.35</c:v>
                </c:pt>
                <c:pt idx="8">
                  <c:v>0.4</c:v>
                </c:pt>
                <c:pt idx="9">
                  <c:v>0.45</c:v>
                </c:pt>
                <c:pt idx="10">
                  <c:v>0.5</c:v>
                </c:pt>
                <c:pt idx="11">
                  <c:v>0.55000000000000004</c:v>
                </c:pt>
                <c:pt idx="12">
                  <c:v>0.6</c:v>
                </c:pt>
                <c:pt idx="13">
                  <c:v>0.65</c:v>
                </c:pt>
                <c:pt idx="14">
                  <c:v>0.7</c:v>
                </c:pt>
                <c:pt idx="15">
                  <c:v>0.75</c:v>
                </c:pt>
                <c:pt idx="16">
                  <c:v>0.8</c:v>
                </c:pt>
              </c:numCache>
            </c:numRef>
          </c:xVal>
          <c:yVal>
            <c:numRef>
              <c:f>[404LineLoadTests.xlsx]Sheet1!$K$27:$K$43</c:f>
              <c:numCache>
                <c:formatCode>General</c:formatCode>
                <c:ptCount val="17"/>
                <c:pt idx="0">
                  <c:v>4.9776999999999996</c:v>
                </c:pt>
                <c:pt idx="1">
                  <c:v>4.9413</c:v>
                </c:pt>
                <c:pt idx="2">
                  <c:v>4.9095000000000004</c:v>
                </c:pt>
                <c:pt idx="3">
                  <c:v>4.8781999999999996</c:v>
                </c:pt>
                <c:pt idx="4">
                  <c:v>4.8478000000000003</c:v>
                </c:pt>
                <c:pt idx="5">
                  <c:v>4.8171999999999997</c:v>
                </c:pt>
                <c:pt idx="6">
                  <c:v>4.7866</c:v>
                </c:pt>
                <c:pt idx="7">
                  <c:v>4.7552000000000003</c:v>
                </c:pt>
                <c:pt idx="8">
                  <c:v>4.7241999999999997</c:v>
                </c:pt>
                <c:pt idx="9">
                  <c:v>4.6935000000000002</c:v>
                </c:pt>
                <c:pt idx="10">
                  <c:v>4.6628999999999996</c:v>
                </c:pt>
                <c:pt idx="11">
                  <c:v>4.6322000000000001</c:v>
                </c:pt>
                <c:pt idx="12">
                  <c:v>4.6017999999999999</c:v>
                </c:pt>
                <c:pt idx="13">
                  <c:v>4.5702999999999996</c:v>
                </c:pt>
                <c:pt idx="14">
                  <c:v>4.5391000000000004</c:v>
                </c:pt>
                <c:pt idx="15">
                  <c:v>4.5076999999999998</c:v>
                </c:pt>
                <c:pt idx="16">
                  <c:v>4.4762000000000004</c:v>
                </c:pt>
              </c:numCache>
            </c:numRef>
          </c:yVal>
          <c:smooth val="0"/>
          <c:extLst>
            <c:ext xmlns:c16="http://schemas.microsoft.com/office/drawing/2014/chart" uri="{C3380CC4-5D6E-409C-BE32-E72D297353CC}">
              <c16:uniqueId val="{00000000-343D-4655-BD10-EE88C1EF1056}"/>
            </c:ext>
          </c:extLst>
        </c:ser>
        <c:dLbls>
          <c:showLegendKey val="0"/>
          <c:showVal val="0"/>
          <c:showCatName val="0"/>
          <c:showSerName val="0"/>
          <c:showPercent val="0"/>
          <c:showBubbleSize val="0"/>
        </c:dLbls>
        <c:axId val="624479448"/>
        <c:axId val="64684007"/>
      </c:scatterChart>
      <c:valAx>
        <c:axId val="62447944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Load Current Draw (A)</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684007"/>
        <c:crosses val="autoZero"/>
        <c:crossBetween val="midCat"/>
      </c:valAx>
      <c:valAx>
        <c:axId val="6468400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Voltage at Load (V)</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4479448"/>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Modem Voltage at Load vs Input Voltage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Field2</c:v>
          </c:tx>
          <c:spPr>
            <a:ln w="28575" cap="rnd">
              <a:solidFill>
                <a:schemeClr val="accent1"/>
              </a:solidFill>
              <a:round/>
            </a:ln>
            <a:effectLst/>
          </c:spPr>
          <c:marker>
            <c:symbol val="none"/>
          </c:marker>
          <c:cat>
            <c:numRef>
              <c:f>[404LineLoadTests.xlsx]Sheet1!$M$27:$M$35</c:f>
              <c:numCache>
                <c:formatCode>General</c:formatCode>
                <c:ptCount val="9"/>
                <c:pt idx="0">
                  <c:v>11</c:v>
                </c:pt>
                <c:pt idx="1">
                  <c:v>11.25</c:v>
                </c:pt>
                <c:pt idx="2">
                  <c:v>11.5</c:v>
                </c:pt>
                <c:pt idx="3">
                  <c:v>11.75</c:v>
                </c:pt>
                <c:pt idx="4">
                  <c:v>12</c:v>
                </c:pt>
                <c:pt idx="5">
                  <c:v>12.25</c:v>
                </c:pt>
                <c:pt idx="6">
                  <c:v>12.5</c:v>
                </c:pt>
                <c:pt idx="7">
                  <c:v>12.75</c:v>
                </c:pt>
                <c:pt idx="8">
                  <c:v>13</c:v>
                </c:pt>
              </c:numCache>
            </c:numRef>
          </c:cat>
          <c:val>
            <c:numRef>
              <c:f>[404LineLoadTests.xlsx]Sheet1!$N$27:$N$35</c:f>
              <c:numCache>
                <c:formatCode>General</c:formatCode>
                <c:ptCount val="9"/>
                <c:pt idx="0">
                  <c:v>4.4695999999999998</c:v>
                </c:pt>
                <c:pt idx="1">
                  <c:v>4.4696999999999996</c:v>
                </c:pt>
                <c:pt idx="2">
                  <c:v>4.4699</c:v>
                </c:pt>
                <c:pt idx="3">
                  <c:v>4.4695</c:v>
                </c:pt>
                <c:pt idx="4">
                  <c:v>4.4695999999999998</c:v>
                </c:pt>
                <c:pt idx="5">
                  <c:v>4.4691999999999998</c:v>
                </c:pt>
                <c:pt idx="6">
                  <c:v>4.4695</c:v>
                </c:pt>
                <c:pt idx="7">
                  <c:v>4.4695</c:v>
                </c:pt>
                <c:pt idx="8">
                  <c:v>4.4694000000000003</c:v>
                </c:pt>
              </c:numCache>
            </c:numRef>
          </c:val>
          <c:smooth val="0"/>
          <c:extLst>
            <c:ext xmlns:c16="http://schemas.microsoft.com/office/drawing/2014/chart" uri="{C3380CC4-5D6E-409C-BE32-E72D297353CC}">
              <c16:uniqueId val="{00000000-BAAA-47A8-8C44-F807EA17406B}"/>
            </c:ext>
          </c:extLst>
        </c:ser>
        <c:dLbls>
          <c:showLegendKey val="0"/>
          <c:showVal val="0"/>
          <c:showCatName val="0"/>
          <c:showSerName val="0"/>
          <c:showPercent val="0"/>
          <c:showBubbleSize val="0"/>
        </c:dLbls>
        <c:smooth val="0"/>
        <c:axId val="711383847"/>
        <c:axId val="1665565208"/>
      </c:lineChart>
      <c:catAx>
        <c:axId val="71138384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Input Voltage (V)</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5565208"/>
        <c:crosses val="autoZero"/>
        <c:auto val="1"/>
        <c:lblAlgn val="ctr"/>
        <c:lblOffset val="100"/>
        <c:noMultiLvlLbl val="0"/>
      </c:catAx>
      <c:valAx>
        <c:axId val="16655652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Voltage at Load (V)</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1383847"/>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modernComment_105_D4CF39C8.xml><?xml version="1.0" encoding="utf-8"?>
<p188:cmLst xmlns:a="http://schemas.openxmlformats.org/drawingml/2006/main" xmlns:r="http://schemas.openxmlformats.org/officeDocument/2006/relationships" xmlns:p188="http://schemas.microsoft.com/office/powerpoint/2018/8/main">
  <p188:cm id="{D27E70A8-75E4-45F0-8DC6-BFDDD1100FEC}" authorId="{30A40CCD-9904-29EE-286E-8AA5807CEAA3}" created="2022-11-07T17:35:52.261">
    <ac:txMkLst xmlns:ac="http://schemas.microsoft.com/office/drawing/2013/main/command">
      <pc:docMk xmlns:pc="http://schemas.microsoft.com/office/powerpoint/2013/main/command"/>
      <pc:sldMk xmlns:pc="http://schemas.microsoft.com/office/powerpoint/2013/main/command" cId="3570350536" sldId="261"/>
      <ac:spMk id="3" creationId="{F897AAA7-119E-4A5A-7E9F-50FF28285100}"/>
      <ac:txMk cp="0" len="159">
        <ac:context len="495" hash="1226706544"/>
      </ac:txMk>
    </ac:txMkLst>
    <p188:pos x="7734300" y="955675"/>
    <p188:txBody>
      <a:bodyPr/>
      <a:lstStyle/>
      <a:p>
        <a:r>
          <a:rPr lang="en-US"/>
          <a:t>A few things that changed from our original documentation FSR, and ICD included a few changes in technology. Adjustments with the MCU and modem for integration. The battery for better discharge graphs. </a:t>
        </a:r>
      </a:p>
    </p188:txBody>
  </p188:cm>
</p188:cmLst>
</file>

<file path=ppt/comments/modernComment_109_3F79B562.xml><?xml version="1.0" encoding="utf-8"?>
<p188:cmLst xmlns:a="http://schemas.openxmlformats.org/drawingml/2006/main" xmlns:r="http://schemas.openxmlformats.org/officeDocument/2006/relationships" xmlns:p188="http://schemas.microsoft.com/office/powerpoint/2018/8/main">
  <p188:cm id="{7336DB8D-AFCF-4DCF-A868-18B720E3B9A2}" authorId="{30A40CCD-9904-29EE-286E-8AA5807CEAA3}" created="2022-11-07T00:06:44.422">
    <ac:txMkLst xmlns:ac="http://schemas.microsoft.com/office/drawing/2013/main/command">
      <pc:docMk xmlns:pc="http://schemas.microsoft.com/office/powerpoint/2013/main/command"/>
      <pc:sldMk xmlns:pc="http://schemas.microsoft.com/office/powerpoint/2013/main/command" cId="1064940898" sldId="265"/>
      <ac:spMk id="3" creationId="{729B99CA-8E5E-519D-8128-18475DE340E9}"/>
      <ac:txMk cp="0" len="51">
        <ac:context len="71" hash="2228066059"/>
      </ac:txMk>
    </ac:txMkLst>
    <p188:pos x="9342120" y="953031"/>
    <p188:txBody>
      <a:bodyPr/>
      <a:lstStyle/>
      <a:p>
        <a:r>
          <a:rPr lang="en-US"/>
          <a:t>Would love to see a picture of the circuit when you talk about the voltage divider and bucks</a:t>
        </a:r>
      </a:p>
    </p188:txBody>
  </p188:cm>
  <p188:cm id="{F2EA98C7-777F-40DC-8AC8-C6DAA8724E18}" authorId="{30A40CCD-9904-29EE-286E-8AA5807CEAA3}" created="2022-11-07T00:07:34.087">
    <ac:txMkLst xmlns:ac="http://schemas.microsoft.com/office/drawing/2013/main/command">
      <pc:docMk xmlns:pc="http://schemas.microsoft.com/office/powerpoint/2013/main/command"/>
      <pc:sldMk xmlns:pc="http://schemas.microsoft.com/office/powerpoint/2013/main/command" cId="1064940898" sldId="265"/>
      <ac:spMk id="3" creationId="{729B99CA-8E5E-519D-8128-18475DE340E9}"/>
      <ac:txMk cp="53">
        <ac:context len="54" hash="1277767632"/>
      </ac:txMk>
    </ac:txMkLst>
    <p188:pos x="9913620" y="2019831"/>
    <p188:txBody>
      <a:bodyPr/>
      <a:lstStyle/>
      <a:p>
        <a:r>
          <a:rPr lang="en-US"/>
          <a:t>Show results of line/load tests in a graphical form! Don’t need to spend too much time on them but pranav LOVES graphs.</a:t>
        </a:r>
      </a:p>
    </p188:txBody>
  </p188:cm>
  <p188:cm id="{6139A384-43DE-4FDA-BC2C-30E75C522EC2}" authorId="{30A40CCD-9904-29EE-286E-8AA5807CEAA3}" created="2022-11-07T00:08:40.045">
    <pc:sldMkLst xmlns:pc="http://schemas.microsoft.com/office/powerpoint/2013/main/command">
      <pc:docMk/>
      <pc:sldMk cId="1064940898" sldId="265"/>
    </pc:sldMkLst>
    <p188:txBody>
      <a:bodyPr/>
      <a:lstStyle/>
      <a:p>
        <a:r>
          <a:rPr lang="en-US"/>
          <a:t>What does consistent mean? Put the readings in a plot chart to show the sudden spikes and dips and compare to the one we chose</a:t>
        </a:r>
      </a:p>
    </p188:txBody>
  </p188:cm>
</p188:cmLst>
</file>

<file path=ppt/comments/modernComment_10E_D902DD8E.xml><?xml version="1.0" encoding="utf-8"?>
<p188:cmLst xmlns:a="http://schemas.openxmlformats.org/drawingml/2006/main" xmlns:r="http://schemas.openxmlformats.org/officeDocument/2006/relationships" xmlns:p188="http://schemas.microsoft.com/office/powerpoint/2018/8/main">
  <p188:cm id="{61A62F05-C134-4F90-B703-915FFB60477B}" authorId="{30A40CCD-9904-29EE-286E-8AA5807CEAA3}" created="2022-11-07T00:06:44.422">
    <ac:txMkLst xmlns:ac="http://schemas.microsoft.com/office/drawing/2013/main/command">
      <pc:docMk xmlns:pc="http://schemas.microsoft.com/office/powerpoint/2013/main/command"/>
      <pc:sldMk xmlns:pc="http://schemas.microsoft.com/office/powerpoint/2013/main/command" cId="3640843662" sldId="270"/>
      <ac:spMk id="3" creationId="{729B99CA-8E5E-519D-8128-18475DE340E9}"/>
      <ac:txMk cp="196">
        <ac:context len="197" hash="2622364087"/>
      </ac:txMk>
    </ac:txMkLst>
    <p188:pos x="9342120" y="953031"/>
    <p188:txBody>
      <a:bodyPr/>
      <a:lstStyle/>
      <a:p>
        <a:r>
          <a:rPr lang="en-US"/>
          <a:t>Would love to see a picture of the circuit when you talk about the voltage divider and bucks</a:t>
        </a:r>
      </a:p>
    </p188:txBody>
  </p188:cm>
  <p188:cm id="{8C68FB75-AC71-457A-A337-26CACA1A4F12}" authorId="{30A40CCD-9904-29EE-286E-8AA5807CEAA3}" created="2022-11-07T00:07:34.087">
    <ac:txMkLst xmlns:ac="http://schemas.microsoft.com/office/drawing/2013/main/command">
      <pc:docMk xmlns:pc="http://schemas.microsoft.com/office/powerpoint/2013/main/command"/>
      <pc:sldMk xmlns:pc="http://schemas.microsoft.com/office/powerpoint/2013/main/command" cId="3640843662" sldId="270"/>
      <ac:spMk id="3" creationId="{729B99CA-8E5E-519D-8128-18475DE340E9}"/>
      <ac:txMk cp="196">
        <ac:context len="197" hash="2622364087"/>
      </ac:txMk>
    </ac:txMkLst>
    <p188:pos x="9913620" y="2019831"/>
    <p188:txBody>
      <a:bodyPr/>
      <a:lstStyle/>
      <a:p>
        <a:r>
          <a:rPr lang="en-US"/>
          <a:t>Show results of line/load tests in a graphical form! Don’t need to spend too much time on them but pranav LOVES graphs.</a:t>
        </a:r>
      </a:p>
    </p188:txBody>
  </p188:cm>
  <p188:cm id="{E4CFE2D1-3DCC-4FDE-9B53-498687BBB152}" authorId="{30A40CCD-9904-29EE-286E-8AA5807CEAA3}" created="2022-11-07T00:08:40.045">
    <pc:sldMkLst xmlns:pc="http://schemas.microsoft.com/office/powerpoint/2013/main/command">
      <pc:docMk/>
      <pc:sldMk cId="1064940898" sldId="265"/>
    </pc:sldMkLst>
    <p188:txBody>
      <a:bodyPr/>
      <a:lstStyle/>
      <a:p>
        <a:r>
          <a:rPr lang="en-US"/>
          <a:t>What does consistent mean? Put the readings in a plot chart to show the sudden spikes and dips and compare to the one we chose</a:t>
        </a:r>
      </a:p>
    </p188:txBody>
  </p188:cm>
</p188:cmLst>
</file>

<file path=ppt/comments/modernComment_10F_3033A1.xml><?xml version="1.0" encoding="utf-8"?>
<p188:cmLst xmlns:a="http://schemas.openxmlformats.org/drawingml/2006/main" xmlns:r="http://schemas.openxmlformats.org/officeDocument/2006/relationships" xmlns:p188="http://schemas.microsoft.com/office/powerpoint/2018/8/main">
  <p188:cm id="{3926E33B-8312-45D9-AEB8-40BE3F30A6B2}" authorId="{30A40CCD-9904-29EE-286E-8AA5807CEAA3}" created="2022-11-07T00:06:44.422">
    <ac:txMkLst xmlns:ac="http://schemas.microsoft.com/office/drawing/2013/main/command">
      <pc:docMk xmlns:pc="http://schemas.microsoft.com/office/powerpoint/2013/main/command"/>
      <pc:sldMk xmlns:pc="http://schemas.microsoft.com/office/powerpoint/2013/main/command" cId="3158945" sldId="271"/>
      <ac:spMk id="3" creationId="{729B99CA-8E5E-519D-8128-18475DE340E9}"/>
      <ac:txMk cp="0">
        <ac:context len="414" hash="761935067"/>
      </ac:txMk>
    </ac:txMkLst>
    <p188:pos x="9342120" y="953031"/>
    <p188:txBody>
      <a:bodyPr/>
      <a:lstStyle/>
      <a:p>
        <a:r>
          <a:rPr lang="en-US"/>
          <a:t>Would love to see a picture of the circuit when you talk about the voltage divider and bucks</a:t>
        </a:r>
      </a:p>
    </p188:txBody>
  </p188:cm>
  <p188:cm id="{599EB7EC-602D-469B-ACA3-A4A5668F5535}" authorId="{30A40CCD-9904-29EE-286E-8AA5807CEAA3}" created="2022-11-07T00:07:34.087">
    <ac:txMkLst xmlns:ac="http://schemas.microsoft.com/office/drawing/2013/main/command">
      <pc:docMk xmlns:pc="http://schemas.microsoft.com/office/powerpoint/2013/main/command"/>
      <pc:sldMk xmlns:pc="http://schemas.microsoft.com/office/powerpoint/2013/main/command" cId="3158945" sldId="271"/>
      <ac:spMk id="3" creationId="{729B99CA-8E5E-519D-8128-18475DE340E9}"/>
      <ac:txMk cp="0">
        <ac:context len="414" hash="761935067"/>
      </ac:txMk>
    </ac:txMkLst>
    <p188:pos x="9913620" y="2019831"/>
    <p188:txBody>
      <a:bodyPr/>
      <a:lstStyle/>
      <a:p>
        <a:r>
          <a:rPr lang="en-US"/>
          <a:t>Show results of line/load tests in a graphical form! Don’t need to spend too much time on them but pranav LOVES graphs.</a:t>
        </a:r>
      </a:p>
    </p188:txBody>
  </p188:cm>
  <p188:cm id="{E5BC35DA-5393-4C24-8CCD-72A1A231198D}" authorId="{30A40CCD-9904-29EE-286E-8AA5807CEAA3}" created="2022-11-07T00:08:40.045">
    <pc:sldMkLst xmlns:pc="http://schemas.microsoft.com/office/powerpoint/2013/main/command">
      <pc:docMk/>
      <pc:sldMk cId="1064940898" sldId="265"/>
    </pc:sldMkLst>
    <p188:txBody>
      <a:bodyPr/>
      <a:lstStyle/>
      <a:p>
        <a:r>
          <a:rPr lang="en-US"/>
          <a:t>What does consistent mean? Put the readings in a plot chart to show the sudden spikes and dips and compare to the one we chose</a:t>
        </a:r>
      </a:p>
    </p188:txBody>
  </p188:cm>
</p188:cmLst>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47006D-8EA4-4BDD-A49A-B3EB31B81F2C}"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F0C5A878-4D5A-40EB-9C8D-EA318BB7F4CA}">
      <dgm:prSet/>
      <dgm:spPr/>
      <dgm:t>
        <a:bodyPr/>
        <a:lstStyle/>
        <a:p>
          <a:pPr>
            <a:lnSpc>
              <a:spcPct val="100000"/>
            </a:lnSpc>
          </a:pPr>
          <a:r>
            <a:rPr lang="en-US"/>
            <a:t>Does not rely on the battery or motor of your vehicle​</a:t>
          </a:r>
        </a:p>
      </dgm:t>
    </dgm:pt>
    <dgm:pt modelId="{43430115-E922-4387-9411-57913B53EDC9}" type="parTrans" cxnId="{D9AFDCC2-11A1-42E8-AC76-567305865F2F}">
      <dgm:prSet/>
      <dgm:spPr/>
      <dgm:t>
        <a:bodyPr/>
        <a:lstStyle/>
        <a:p>
          <a:endParaRPr lang="en-US"/>
        </a:p>
      </dgm:t>
    </dgm:pt>
    <dgm:pt modelId="{E3854B43-E7CD-4801-A1D5-68041AA23028}" type="sibTrans" cxnId="{D9AFDCC2-11A1-42E8-AC76-567305865F2F}">
      <dgm:prSet/>
      <dgm:spPr/>
      <dgm:t>
        <a:bodyPr/>
        <a:lstStyle/>
        <a:p>
          <a:pPr>
            <a:lnSpc>
              <a:spcPct val="100000"/>
            </a:lnSpc>
          </a:pPr>
          <a:endParaRPr lang="en-US"/>
        </a:p>
      </dgm:t>
    </dgm:pt>
    <dgm:pt modelId="{4F121044-C9D3-449E-BC0C-B8AD24591E99}">
      <dgm:prSet/>
      <dgm:spPr/>
      <dgm:t>
        <a:bodyPr/>
        <a:lstStyle/>
        <a:p>
          <a:pPr>
            <a:lnSpc>
              <a:spcPct val="100000"/>
            </a:lnSpc>
          </a:pPr>
          <a:r>
            <a:rPr lang="en-US"/>
            <a:t>Receive real time ambient and cabin temperature readings​</a:t>
          </a:r>
        </a:p>
      </dgm:t>
    </dgm:pt>
    <dgm:pt modelId="{856AF6A1-9DAE-4212-86DA-2826013133FA}" type="parTrans" cxnId="{6C6C0A6A-CB33-430D-8301-7E50D0BA525C}">
      <dgm:prSet/>
      <dgm:spPr/>
      <dgm:t>
        <a:bodyPr/>
        <a:lstStyle/>
        <a:p>
          <a:endParaRPr lang="en-US"/>
        </a:p>
      </dgm:t>
    </dgm:pt>
    <dgm:pt modelId="{61BE1032-6896-476D-8FE0-3748B9103DFB}" type="sibTrans" cxnId="{6C6C0A6A-CB33-430D-8301-7E50D0BA525C}">
      <dgm:prSet/>
      <dgm:spPr/>
      <dgm:t>
        <a:bodyPr/>
        <a:lstStyle/>
        <a:p>
          <a:pPr>
            <a:lnSpc>
              <a:spcPct val="100000"/>
            </a:lnSpc>
          </a:pPr>
          <a:endParaRPr lang="en-US"/>
        </a:p>
      </dgm:t>
    </dgm:pt>
    <dgm:pt modelId="{06E66D4E-B1E3-4F0A-871C-41F2A95A737E}">
      <dgm:prSet/>
      <dgm:spPr/>
      <dgm:t>
        <a:bodyPr/>
        <a:lstStyle/>
        <a:p>
          <a:pPr>
            <a:lnSpc>
              <a:spcPct val="100000"/>
            </a:lnSpc>
          </a:pPr>
          <a:r>
            <a:rPr lang="en-US"/>
            <a:t>Set a desired output temperature through the Chilly dog phone application​</a:t>
          </a:r>
        </a:p>
      </dgm:t>
    </dgm:pt>
    <dgm:pt modelId="{9DA3EC4E-5B7B-4E5E-9E96-9E2D4D3A3862}" type="parTrans" cxnId="{A2C38ACA-AFDC-43BF-9827-1548AE0B2B94}">
      <dgm:prSet/>
      <dgm:spPr/>
      <dgm:t>
        <a:bodyPr/>
        <a:lstStyle/>
        <a:p>
          <a:endParaRPr lang="en-US"/>
        </a:p>
      </dgm:t>
    </dgm:pt>
    <dgm:pt modelId="{36CCADDA-C321-4C61-BFE3-CF0B3826F7FF}" type="sibTrans" cxnId="{A2C38ACA-AFDC-43BF-9827-1548AE0B2B94}">
      <dgm:prSet/>
      <dgm:spPr/>
      <dgm:t>
        <a:bodyPr/>
        <a:lstStyle/>
        <a:p>
          <a:pPr>
            <a:lnSpc>
              <a:spcPct val="100000"/>
            </a:lnSpc>
          </a:pPr>
          <a:endParaRPr lang="en-US"/>
        </a:p>
      </dgm:t>
    </dgm:pt>
    <dgm:pt modelId="{2EAAB57C-CA2C-4962-83B8-3359ED725F2C}">
      <dgm:prSet/>
      <dgm:spPr/>
      <dgm:t>
        <a:bodyPr/>
        <a:lstStyle/>
        <a:p>
          <a:pPr>
            <a:lnSpc>
              <a:spcPct val="100000"/>
            </a:lnSpc>
          </a:pPr>
          <a:r>
            <a:rPr lang="en-US"/>
            <a:t>Receive alerts for low battery and extreme temperature conditions</a:t>
          </a:r>
        </a:p>
      </dgm:t>
    </dgm:pt>
    <dgm:pt modelId="{5FD0B1D6-913D-4EAC-8D1E-1BC9029DA64C}" type="parTrans" cxnId="{82EF986A-45B2-459A-A198-8452E662721E}">
      <dgm:prSet/>
      <dgm:spPr/>
      <dgm:t>
        <a:bodyPr/>
        <a:lstStyle/>
        <a:p>
          <a:endParaRPr lang="en-US"/>
        </a:p>
      </dgm:t>
    </dgm:pt>
    <dgm:pt modelId="{2CB2BDC2-CDB2-4E03-995D-AEC58A394F92}" type="sibTrans" cxnId="{82EF986A-45B2-459A-A198-8452E662721E}">
      <dgm:prSet/>
      <dgm:spPr/>
      <dgm:t>
        <a:bodyPr/>
        <a:lstStyle/>
        <a:p>
          <a:endParaRPr lang="en-US"/>
        </a:p>
      </dgm:t>
    </dgm:pt>
    <dgm:pt modelId="{C185FFD0-9C2A-492C-95BC-0587EA2B44E2}" type="pres">
      <dgm:prSet presAssocID="{5747006D-8EA4-4BDD-A49A-B3EB31B81F2C}" presName="root" presStyleCnt="0">
        <dgm:presLayoutVars>
          <dgm:dir/>
          <dgm:resizeHandles val="exact"/>
        </dgm:presLayoutVars>
      </dgm:prSet>
      <dgm:spPr/>
    </dgm:pt>
    <dgm:pt modelId="{168A7C20-3200-4EC4-9363-2465F2A2C191}" type="pres">
      <dgm:prSet presAssocID="{5747006D-8EA4-4BDD-A49A-B3EB31B81F2C}" presName="container" presStyleCnt="0">
        <dgm:presLayoutVars>
          <dgm:dir/>
          <dgm:resizeHandles val="exact"/>
        </dgm:presLayoutVars>
      </dgm:prSet>
      <dgm:spPr/>
    </dgm:pt>
    <dgm:pt modelId="{05106E48-8C16-40CB-91F2-81A720CEC359}" type="pres">
      <dgm:prSet presAssocID="{F0C5A878-4D5A-40EB-9C8D-EA318BB7F4CA}" presName="compNode" presStyleCnt="0"/>
      <dgm:spPr/>
    </dgm:pt>
    <dgm:pt modelId="{4F0CC38D-D364-4285-84E3-70922620B73A}" type="pres">
      <dgm:prSet presAssocID="{F0C5A878-4D5A-40EB-9C8D-EA318BB7F4CA}" presName="iconBgRect" presStyleLbl="bgShp" presStyleIdx="0" presStyleCnt="4"/>
      <dgm:spPr/>
    </dgm:pt>
    <dgm:pt modelId="{46C5FA99-7454-46AB-B2DF-4B50A25930F9}" type="pres">
      <dgm:prSet presAssocID="{F0C5A878-4D5A-40EB-9C8D-EA318BB7F4C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ull Battery"/>
        </a:ext>
      </dgm:extLst>
    </dgm:pt>
    <dgm:pt modelId="{937DCD7C-B5E4-4D91-BE67-8142EEFA203F}" type="pres">
      <dgm:prSet presAssocID="{F0C5A878-4D5A-40EB-9C8D-EA318BB7F4CA}" presName="spaceRect" presStyleCnt="0"/>
      <dgm:spPr/>
    </dgm:pt>
    <dgm:pt modelId="{B7134A51-161D-4888-960C-4D69BA33B259}" type="pres">
      <dgm:prSet presAssocID="{F0C5A878-4D5A-40EB-9C8D-EA318BB7F4CA}" presName="textRect" presStyleLbl="revTx" presStyleIdx="0" presStyleCnt="4">
        <dgm:presLayoutVars>
          <dgm:chMax val="1"/>
          <dgm:chPref val="1"/>
        </dgm:presLayoutVars>
      </dgm:prSet>
      <dgm:spPr/>
    </dgm:pt>
    <dgm:pt modelId="{A931D04C-A22F-4DA7-8A1E-1CCC60CF35CD}" type="pres">
      <dgm:prSet presAssocID="{E3854B43-E7CD-4801-A1D5-68041AA23028}" presName="sibTrans" presStyleLbl="sibTrans2D1" presStyleIdx="0" presStyleCnt="0"/>
      <dgm:spPr/>
    </dgm:pt>
    <dgm:pt modelId="{FAA4D5D3-73A0-4AFC-9E71-B6A9F8399E91}" type="pres">
      <dgm:prSet presAssocID="{4F121044-C9D3-449E-BC0C-B8AD24591E99}" presName="compNode" presStyleCnt="0"/>
      <dgm:spPr/>
    </dgm:pt>
    <dgm:pt modelId="{F7F1A8A2-4AAB-4562-9B20-564A5B7E9608}" type="pres">
      <dgm:prSet presAssocID="{4F121044-C9D3-449E-BC0C-B8AD24591E99}" presName="iconBgRect" presStyleLbl="bgShp" presStyleIdx="1" presStyleCnt="4"/>
      <dgm:spPr/>
    </dgm:pt>
    <dgm:pt modelId="{F4B8157F-6D41-4DD5-B39A-365CEC12EE31}" type="pres">
      <dgm:prSet presAssocID="{4F121044-C9D3-449E-BC0C-B8AD24591E9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hermometer"/>
        </a:ext>
      </dgm:extLst>
    </dgm:pt>
    <dgm:pt modelId="{AD45DD3B-683F-49C0-BEE8-AF43BBD5016A}" type="pres">
      <dgm:prSet presAssocID="{4F121044-C9D3-449E-BC0C-B8AD24591E99}" presName="spaceRect" presStyleCnt="0"/>
      <dgm:spPr/>
    </dgm:pt>
    <dgm:pt modelId="{994D3BA8-7470-434A-999F-BCFCA3E78D11}" type="pres">
      <dgm:prSet presAssocID="{4F121044-C9D3-449E-BC0C-B8AD24591E99}" presName="textRect" presStyleLbl="revTx" presStyleIdx="1" presStyleCnt="4">
        <dgm:presLayoutVars>
          <dgm:chMax val="1"/>
          <dgm:chPref val="1"/>
        </dgm:presLayoutVars>
      </dgm:prSet>
      <dgm:spPr/>
    </dgm:pt>
    <dgm:pt modelId="{0574901C-F0D6-4228-9E90-97404567C3CD}" type="pres">
      <dgm:prSet presAssocID="{61BE1032-6896-476D-8FE0-3748B9103DFB}" presName="sibTrans" presStyleLbl="sibTrans2D1" presStyleIdx="0" presStyleCnt="0"/>
      <dgm:spPr/>
    </dgm:pt>
    <dgm:pt modelId="{8B401257-CF89-4794-BF00-7BEE9651E5FE}" type="pres">
      <dgm:prSet presAssocID="{06E66D4E-B1E3-4F0A-871C-41F2A95A737E}" presName="compNode" presStyleCnt="0"/>
      <dgm:spPr/>
    </dgm:pt>
    <dgm:pt modelId="{E7165070-ECAD-4267-A01B-2700B2C4559B}" type="pres">
      <dgm:prSet presAssocID="{06E66D4E-B1E3-4F0A-871C-41F2A95A737E}" presName="iconBgRect" presStyleLbl="bgShp" presStyleIdx="2" presStyleCnt="4"/>
      <dgm:spPr/>
    </dgm:pt>
    <dgm:pt modelId="{16EB476E-A276-451E-A8CE-B9E1D9ABFA53}" type="pres">
      <dgm:prSet presAssocID="{06E66D4E-B1E3-4F0A-871C-41F2A95A737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nowflake"/>
        </a:ext>
      </dgm:extLst>
    </dgm:pt>
    <dgm:pt modelId="{E7C04179-2E32-4D10-951F-CCE135563C5F}" type="pres">
      <dgm:prSet presAssocID="{06E66D4E-B1E3-4F0A-871C-41F2A95A737E}" presName="spaceRect" presStyleCnt="0"/>
      <dgm:spPr/>
    </dgm:pt>
    <dgm:pt modelId="{033299CF-069C-43BA-8956-FCE870A5FE75}" type="pres">
      <dgm:prSet presAssocID="{06E66D4E-B1E3-4F0A-871C-41F2A95A737E}" presName="textRect" presStyleLbl="revTx" presStyleIdx="2" presStyleCnt="4">
        <dgm:presLayoutVars>
          <dgm:chMax val="1"/>
          <dgm:chPref val="1"/>
        </dgm:presLayoutVars>
      </dgm:prSet>
      <dgm:spPr/>
    </dgm:pt>
    <dgm:pt modelId="{C2C0D3ED-BD5A-4868-9860-68DC3F3AB5F5}" type="pres">
      <dgm:prSet presAssocID="{36CCADDA-C321-4C61-BFE3-CF0B3826F7FF}" presName="sibTrans" presStyleLbl="sibTrans2D1" presStyleIdx="0" presStyleCnt="0"/>
      <dgm:spPr/>
    </dgm:pt>
    <dgm:pt modelId="{BA92B59D-CD42-4A86-BC82-8CAC84C1B52E}" type="pres">
      <dgm:prSet presAssocID="{2EAAB57C-CA2C-4962-83B8-3359ED725F2C}" presName="compNode" presStyleCnt="0"/>
      <dgm:spPr/>
    </dgm:pt>
    <dgm:pt modelId="{8C9ED7BB-350C-40A8-95D8-040ABB7693A0}" type="pres">
      <dgm:prSet presAssocID="{2EAAB57C-CA2C-4962-83B8-3359ED725F2C}" presName="iconBgRect" presStyleLbl="bgShp" presStyleIdx="3" presStyleCnt="4"/>
      <dgm:spPr/>
    </dgm:pt>
    <dgm:pt modelId="{D0C57DF9-8AEB-4E97-938A-CDC40FD68045}" type="pres">
      <dgm:prSet presAssocID="{2EAAB57C-CA2C-4962-83B8-3359ED725F2C}"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Alarm Ringing with solid fill"/>
        </a:ext>
      </dgm:extLst>
    </dgm:pt>
    <dgm:pt modelId="{9087BAD1-464F-4C30-8C52-301C9361067C}" type="pres">
      <dgm:prSet presAssocID="{2EAAB57C-CA2C-4962-83B8-3359ED725F2C}" presName="spaceRect" presStyleCnt="0"/>
      <dgm:spPr/>
    </dgm:pt>
    <dgm:pt modelId="{5EA55FE2-AC79-428B-A8F0-1520B41CDD92}" type="pres">
      <dgm:prSet presAssocID="{2EAAB57C-CA2C-4962-83B8-3359ED725F2C}" presName="textRect" presStyleLbl="revTx" presStyleIdx="3" presStyleCnt="4">
        <dgm:presLayoutVars>
          <dgm:chMax val="1"/>
          <dgm:chPref val="1"/>
        </dgm:presLayoutVars>
      </dgm:prSet>
      <dgm:spPr/>
    </dgm:pt>
  </dgm:ptLst>
  <dgm:cxnLst>
    <dgm:cxn modelId="{3C3ED138-E1E5-4A25-9C7F-C5380165C613}" type="presOf" srcId="{F0C5A878-4D5A-40EB-9C8D-EA318BB7F4CA}" destId="{B7134A51-161D-4888-960C-4D69BA33B259}" srcOrd="0" destOrd="0" presId="urn:microsoft.com/office/officeart/2018/2/layout/IconCircleList"/>
    <dgm:cxn modelId="{8770355E-BEB0-4699-8B22-42554FC013CA}" type="presOf" srcId="{E3854B43-E7CD-4801-A1D5-68041AA23028}" destId="{A931D04C-A22F-4DA7-8A1E-1CCC60CF35CD}" srcOrd="0" destOrd="0" presId="urn:microsoft.com/office/officeart/2018/2/layout/IconCircleList"/>
    <dgm:cxn modelId="{9A68CF67-10A7-4F99-B269-04963843ACF6}" type="presOf" srcId="{06E66D4E-B1E3-4F0A-871C-41F2A95A737E}" destId="{033299CF-069C-43BA-8956-FCE870A5FE75}" srcOrd="0" destOrd="0" presId="urn:microsoft.com/office/officeart/2018/2/layout/IconCircleList"/>
    <dgm:cxn modelId="{8A4B9448-1A00-4DB2-9D18-8794FC9CCAF5}" type="presOf" srcId="{36CCADDA-C321-4C61-BFE3-CF0B3826F7FF}" destId="{C2C0D3ED-BD5A-4868-9860-68DC3F3AB5F5}" srcOrd="0" destOrd="0" presId="urn:microsoft.com/office/officeart/2018/2/layout/IconCircleList"/>
    <dgm:cxn modelId="{6C6C0A6A-CB33-430D-8301-7E50D0BA525C}" srcId="{5747006D-8EA4-4BDD-A49A-B3EB31B81F2C}" destId="{4F121044-C9D3-449E-BC0C-B8AD24591E99}" srcOrd="1" destOrd="0" parTransId="{856AF6A1-9DAE-4212-86DA-2826013133FA}" sibTransId="{61BE1032-6896-476D-8FE0-3748B9103DFB}"/>
    <dgm:cxn modelId="{82EF986A-45B2-459A-A198-8452E662721E}" srcId="{5747006D-8EA4-4BDD-A49A-B3EB31B81F2C}" destId="{2EAAB57C-CA2C-4962-83B8-3359ED725F2C}" srcOrd="3" destOrd="0" parTransId="{5FD0B1D6-913D-4EAC-8D1E-1BC9029DA64C}" sibTransId="{2CB2BDC2-CDB2-4E03-995D-AEC58A394F92}"/>
    <dgm:cxn modelId="{3CA35C6F-B9C5-46CB-82A4-049BAB826504}" type="presOf" srcId="{5747006D-8EA4-4BDD-A49A-B3EB31B81F2C}" destId="{C185FFD0-9C2A-492C-95BC-0587EA2B44E2}" srcOrd="0" destOrd="0" presId="urn:microsoft.com/office/officeart/2018/2/layout/IconCircleList"/>
    <dgm:cxn modelId="{CB0F3ABB-0BDD-44D6-B888-1397E84EBAA3}" type="presOf" srcId="{4F121044-C9D3-449E-BC0C-B8AD24591E99}" destId="{994D3BA8-7470-434A-999F-BCFCA3E78D11}" srcOrd="0" destOrd="0" presId="urn:microsoft.com/office/officeart/2018/2/layout/IconCircleList"/>
    <dgm:cxn modelId="{D9AFDCC2-11A1-42E8-AC76-567305865F2F}" srcId="{5747006D-8EA4-4BDD-A49A-B3EB31B81F2C}" destId="{F0C5A878-4D5A-40EB-9C8D-EA318BB7F4CA}" srcOrd="0" destOrd="0" parTransId="{43430115-E922-4387-9411-57913B53EDC9}" sibTransId="{E3854B43-E7CD-4801-A1D5-68041AA23028}"/>
    <dgm:cxn modelId="{D5BF17C5-1346-4292-9D3A-17F15C181357}" type="presOf" srcId="{2EAAB57C-CA2C-4962-83B8-3359ED725F2C}" destId="{5EA55FE2-AC79-428B-A8F0-1520B41CDD92}" srcOrd="0" destOrd="0" presId="urn:microsoft.com/office/officeart/2018/2/layout/IconCircleList"/>
    <dgm:cxn modelId="{A2C38ACA-AFDC-43BF-9827-1548AE0B2B94}" srcId="{5747006D-8EA4-4BDD-A49A-B3EB31B81F2C}" destId="{06E66D4E-B1E3-4F0A-871C-41F2A95A737E}" srcOrd="2" destOrd="0" parTransId="{9DA3EC4E-5B7B-4E5E-9E96-9E2D4D3A3862}" sibTransId="{36CCADDA-C321-4C61-BFE3-CF0B3826F7FF}"/>
    <dgm:cxn modelId="{18E694CC-2CBB-4CC8-B6B4-C627B3F7E3E1}" type="presOf" srcId="{61BE1032-6896-476D-8FE0-3748B9103DFB}" destId="{0574901C-F0D6-4228-9E90-97404567C3CD}" srcOrd="0" destOrd="0" presId="urn:microsoft.com/office/officeart/2018/2/layout/IconCircleList"/>
    <dgm:cxn modelId="{33BCA1E7-DE4B-4DAA-9665-60579C37B50D}" type="presParOf" srcId="{C185FFD0-9C2A-492C-95BC-0587EA2B44E2}" destId="{168A7C20-3200-4EC4-9363-2465F2A2C191}" srcOrd="0" destOrd="0" presId="urn:microsoft.com/office/officeart/2018/2/layout/IconCircleList"/>
    <dgm:cxn modelId="{9550E23F-ABA9-4FA5-A0F0-E33E338F2BD8}" type="presParOf" srcId="{168A7C20-3200-4EC4-9363-2465F2A2C191}" destId="{05106E48-8C16-40CB-91F2-81A720CEC359}" srcOrd="0" destOrd="0" presId="urn:microsoft.com/office/officeart/2018/2/layout/IconCircleList"/>
    <dgm:cxn modelId="{377E9810-2BD9-4F45-AA34-A530626888FB}" type="presParOf" srcId="{05106E48-8C16-40CB-91F2-81A720CEC359}" destId="{4F0CC38D-D364-4285-84E3-70922620B73A}" srcOrd="0" destOrd="0" presId="urn:microsoft.com/office/officeart/2018/2/layout/IconCircleList"/>
    <dgm:cxn modelId="{3E34FC9B-15DF-4C80-85E1-63B8A09A125C}" type="presParOf" srcId="{05106E48-8C16-40CB-91F2-81A720CEC359}" destId="{46C5FA99-7454-46AB-B2DF-4B50A25930F9}" srcOrd="1" destOrd="0" presId="urn:microsoft.com/office/officeart/2018/2/layout/IconCircleList"/>
    <dgm:cxn modelId="{53C4EDFF-C386-46AA-8899-D1A05F642C86}" type="presParOf" srcId="{05106E48-8C16-40CB-91F2-81A720CEC359}" destId="{937DCD7C-B5E4-4D91-BE67-8142EEFA203F}" srcOrd="2" destOrd="0" presId="urn:microsoft.com/office/officeart/2018/2/layout/IconCircleList"/>
    <dgm:cxn modelId="{BC70EB51-DB39-43A5-8C46-5D4B81F00043}" type="presParOf" srcId="{05106E48-8C16-40CB-91F2-81A720CEC359}" destId="{B7134A51-161D-4888-960C-4D69BA33B259}" srcOrd="3" destOrd="0" presId="urn:microsoft.com/office/officeart/2018/2/layout/IconCircleList"/>
    <dgm:cxn modelId="{22F72AD3-0CBE-4C19-BBB3-70C9EAF05411}" type="presParOf" srcId="{168A7C20-3200-4EC4-9363-2465F2A2C191}" destId="{A931D04C-A22F-4DA7-8A1E-1CCC60CF35CD}" srcOrd="1" destOrd="0" presId="urn:microsoft.com/office/officeart/2018/2/layout/IconCircleList"/>
    <dgm:cxn modelId="{206E0C7E-5868-4D98-AF78-C9191012C046}" type="presParOf" srcId="{168A7C20-3200-4EC4-9363-2465F2A2C191}" destId="{FAA4D5D3-73A0-4AFC-9E71-B6A9F8399E91}" srcOrd="2" destOrd="0" presId="urn:microsoft.com/office/officeart/2018/2/layout/IconCircleList"/>
    <dgm:cxn modelId="{0E215925-3C24-4E99-ACC8-5CCA38EAB583}" type="presParOf" srcId="{FAA4D5D3-73A0-4AFC-9E71-B6A9F8399E91}" destId="{F7F1A8A2-4AAB-4562-9B20-564A5B7E9608}" srcOrd="0" destOrd="0" presId="urn:microsoft.com/office/officeart/2018/2/layout/IconCircleList"/>
    <dgm:cxn modelId="{E50BC361-C455-49A0-960D-70CC6D7C0DBF}" type="presParOf" srcId="{FAA4D5D3-73A0-4AFC-9E71-B6A9F8399E91}" destId="{F4B8157F-6D41-4DD5-B39A-365CEC12EE31}" srcOrd="1" destOrd="0" presId="urn:microsoft.com/office/officeart/2018/2/layout/IconCircleList"/>
    <dgm:cxn modelId="{ACB02715-471C-41EB-BDAA-EC0EE172B944}" type="presParOf" srcId="{FAA4D5D3-73A0-4AFC-9E71-B6A9F8399E91}" destId="{AD45DD3B-683F-49C0-BEE8-AF43BBD5016A}" srcOrd="2" destOrd="0" presId="urn:microsoft.com/office/officeart/2018/2/layout/IconCircleList"/>
    <dgm:cxn modelId="{E82B34AD-A302-483E-B285-D2B9F7B37361}" type="presParOf" srcId="{FAA4D5D3-73A0-4AFC-9E71-B6A9F8399E91}" destId="{994D3BA8-7470-434A-999F-BCFCA3E78D11}" srcOrd="3" destOrd="0" presId="urn:microsoft.com/office/officeart/2018/2/layout/IconCircleList"/>
    <dgm:cxn modelId="{37A18EC8-DE4C-47C2-BD99-5D2587350E65}" type="presParOf" srcId="{168A7C20-3200-4EC4-9363-2465F2A2C191}" destId="{0574901C-F0D6-4228-9E90-97404567C3CD}" srcOrd="3" destOrd="0" presId="urn:microsoft.com/office/officeart/2018/2/layout/IconCircleList"/>
    <dgm:cxn modelId="{76D562E8-807E-4472-99BD-82D300E84D96}" type="presParOf" srcId="{168A7C20-3200-4EC4-9363-2465F2A2C191}" destId="{8B401257-CF89-4794-BF00-7BEE9651E5FE}" srcOrd="4" destOrd="0" presId="urn:microsoft.com/office/officeart/2018/2/layout/IconCircleList"/>
    <dgm:cxn modelId="{7D2AAEFE-2AE8-4CDD-83E9-0693B0212AD6}" type="presParOf" srcId="{8B401257-CF89-4794-BF00-7BEE9651E5FE}" destId="{E7165070-ECAD-4267-A01B-2700B2C4559B}" srcOrd="0" destOrd="0" presId="urn:microsoft.com/office/officeart/2018/2/layout/IconCircleList"/>
    <dgm:cxn modelId="{2013F342-F594-47BE-97EB-38A2F0893EBC}" type="presParOf" srcId="{8B401257-CF89-4794-BF00-7BEE9651E5FE}" destId="{16EB476E-A276-451E-A8CE-B9E1D9ABFA53}" srcOrd="1" destOrd="0" presId="urn:microsoft.com/office/officeart/2018/2/layout/IconCircleList"/>
    <dgm:cxn modelId="{5E0AAEDC-1CBC-4789-A15D-BE4A9204071C}" type="presParOf" srcId="{8B401257-CF89-4794-BF00-7BEE9651E5FE}" destId="{E7C04179-2E32-4D10-951F-CCE135563C5F}" srcOrd="2" destOrd="0" presId="urn:microsoft.com/office/officeart/2018/2/layout/IconCircleList"/>
    <dgm:cxn modelId="{1414A2EB-2A0A-4232-848C-8651031FB7AC}" type="presParOf" srcId="{8B401257-CF89-4794-BF00-7BEE9651E5FE}" destId="{033299CF-069C-43BA-8956-FCE870A5FE75}" srcOrd="3" destOrd="0" presId="urn:microsoft.com/office/officeart/2018/2/layout/IconCircleList"/>
    <dgm:cxn modelId="{E30E16F6-C379-47AD-9F98-59E93B82B4D3}" type="presParOf" srcId="{168A7C20-3200-4EC4-9363-2465F2A2C191}" destId="{C2C0D3ED-BD5A-4868-9860-68DC3F3AB5F5}" srcOrd="5" destOrd="0" presId="urn:microsoft.com/office/officeart/2018/2/layout/IconCircleList"/>
    <dgm:cxn modelId="{2D2F7138-D750-45C6-AF9F-A17C6DC937D6}" type="presParOf" srcId="{168A7C20-3200-4EC4-9363-2465F2A2C191}" destId="{BA92B59D-CD42-4A86-BC82-8CAC84C1B52E}" srcOrd="6" destOrd="0" presId="urn:microsoft.com/office/officeart/2018/2/layout/IconCircleList"/>
    <dgm:cxn modelId="{7F9BBBEB-AF2A-4B7A-9DC4-2194B1FDF041}" type="presParOf" srcId="{BA92B59D-CD42-4A86-BC82-8CAC84C1B52E}" destId="{8C9ED7BB-350C-40A8-95D8-040ABB7693A0}" srcOrd="0" destOrd="0" presId="urn:microsoft.com/office/officeart/2018/2/layout/IconCircleList"/>
    <dgm:cxn modelId="{FBEEB8C1-DF2F-4A05-A586-8628C2087E63}" type="presParOf" srcId="{BA92B59D-CD42-4A86-BC82-8CAC84C1B52E}" destId="{D0C57DF9-8AEB-4E97-938A-CDC40FD68045}" srcOrd="1" destOrd="0" presId="urn:microsoft.com/office/officeart/2018/2/layout/IconCircleList"/>
    <dgm:cxn modelId="{E341563F-9D7A-4C11-9BF3-AFB9DB225CA7}" type="presParOf" srcId="{BA92B59D-CD42-4A86-BC82-8CAC84C1B52E}" destId="{9087BAD1-464F-4C30-8C52-301C9361067C}" srcOrd="2" destOrd="0" presId="urn:microsoft.com/office/officeart/2018/2/layout/IconCircleList"/>
    <dgm:cxn modelId="{FA2E320F-C105-4397-B80F-D954C5DF29FE}" type="presParOf" srcId="{BA92B59D-CD42-4A86-BC82-8CAC84C1B52E}" destId="{5EA55FE2-AC79-428B-A8F0-1520B41CDD92}"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0CC38D-D364-4285-84E3-70922620B73A}">
      <dsp:nvSpPr>
        <dsp:cNvPr id="0" name=""/>
        <dsp:cNvSpPr/>
      </dsp:nvSpPr>
      <dsp:spPr>
        <a:xfrm>
          <a:off x="96675" y="177239"/>
          <a:ext cx="1276219" cy="127621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C5FA99-7454-46AB-B2DF-4B50A25930F9}">
      <dsp:nvSpPr>
        <dsp:cNvPr id="0" name=""/>
        <dsp:cNvSpPr/>
      </dsp:nvSpPr>
      <dsp:spPr>
        <a:xfrm>
          <a:off x="364681" y="445245"/>
          <a:ext cx="740207" cy="7402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134A51-161D-4888-960C-4D69BA33B259}">
      <dsp:nvSpPr>
        <dsp:cNvPr id="0" name=""/>
        <dsp:cNvSpPr/>
      </dsp:nvSpPr>
      <dsp:spPr>
        <a:xfrm>
          <a:off x="1646370" y="177239"/>
          <a:ext cx="3008231" cy="1276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Does not rely on the battery or motor of your vehicle​</a:t>
          </a:r>
        </a:p>
      </dsp:txBody>
      <dsp:txXfrm>
        <a:off x="1646370" y="177239"/>
        <a:ext cx="3008231" cy="1276219"/>
      </dsp:txXfrm>
    </dsp:sp>
    <dsp:sp modelId="{F7F1A8A2-4AAB-4562-9B20-564A5B7E9608}">
      <dsp:nvSpPr>
        <dsp:cNvPr id="0" name=""/>
        <dsp:cNvSpPr/>
      </dsp:nvSpPr>
      <dsp:spPr>
        <a:xfrm>
          <a:off x="5178763" y="177239"/>
          <a:ext cx="1276219" cy="127621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B8157F-6D41-4DD5-B39A-365CEC12EE31}">
      <dsp:nvSpPr>
        <dsp:cNvPr id="0" name=""/>
        <dsp:cNvSpPr/>
      </dsp:nvSpPr>
      <dsp:spPr>
        <a:xfrm>
          <a:off x="5446769" y="445245"/>
          <a:ext cx="740207" cy="7402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4D3BA8-7470-434A-999F-BCFCA3E78D11}">
      <dsp:nvSpPr>
        <dsp:cNvPr id="0" name=""/>
        <dsp:cNvSpPr/>
      </dsp:nvSpPr>
      <dsp:spPr>
        <a:xfrm>
          <a:off x="6728458" y="177239"/>
          <a:ext cx="3008231" cy="1276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Receive real time ambient and cabin temperature readings​</a:t>
          </a:r>
        </a:p>
      </dsp:txBody>
      <dsp:txXfrm>
        <a:off x="6728458" y="177239"/>
        <a:ext cx="3008231" cy="1276219"/>
      </dsp:txXfrm>
    </dsp:sp>
    <dsp:sp modelId="{E7165070-ECAD-4267-A01B-2700B2C4559B}">
      <dsp:nvSpPr>
        <dsp:cNvPr id="0" name=""/>
        <dsp:cNvSpPr/>
      </dsp:nvSpPr>
      <dsp:spPr>
        <a:xfrm>
          <a:off x="96675" y="2048851"/>
          <a:ext cx="1276219" cy="127621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EB476E-A276-451E-A8CE-B9E1D9ABFA53}">
      <dsp:nvSpPr>
        <dsp:cNvPr id="0" name=""/>
        <dsp:cNvSpPr/>
      </dsp:nvSpPr>
      <dsp:spPr>
        <a:xfrm>
          <a:off x="364681" y="2316858"/>
          <a:ext cx="740207" cy="7402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3299CF-069C-43BA-8956-FCE870A5FE75}">
      <dsp:nvSpPr>
        <dsp:cNvPr id="0" name=""/>
        <dsp:cNvSpPr/>
      </dsp:nvSpPr>
      <dsp:spPr>
        <a:xfrm>
          <a:off x="1646370" y="2048851"/>
          <a:ext cx="3008231" cy="1276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Set a desired output temperature through the Chilly dog phone application​</a:t>
          </a:r>
        </a:p>
      </dsp:txBody>
      <dsp:txXfrm>
        <a:off x="1646370" y="2048851"/>
        <a:ext cx="3008231" cy="1276219"/>
      </dsp:txXfrm>
    </dsp:sp>
    <dsp:sp modelId="{8C9ED7BB-350C-40A8-95D8-040ABB7693A0}">
      <dsp:nvSpPr>
        <dsp:cNvPr id="0" name=""/>
        <dsp:cNvSpPr/>
      </dsp:nvSpPr>
      <dsp:spPr>
        <a:xfrm>
          <a:off x="5178763" y="2048851"/>
          <a:ext cx="1276219" cy="127621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C57DF9-8AEB-4E97-938A-CDC40FD68045}">
      <dsp:nvSpPr>
        <dsp:cNvPr id="0" name=""/>
        <dsp:cNvSpPr/>
      </dsp:nvSpPr>
      <dsp:spPr>
        <a:xfrm>
          <a:off x="5446769" y="2316858"/>
          <a:ext cx="740207" cy="740207"/>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A55FE2-AC79-428B-A8F0-1520B41CDD92}">
      <dsp:nvSpPr>
        <dsp:cNvPr id="0" name=""/>
        <dsp:cNvSpPr/>
      </dsp:nvSpPr>
      <dsp:spPr>
        <a:xfrm>
          <a:off x="6728458" y="2048851"/>
          <a:ext cx="3008231" cy="1276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a:t>Receive alerts for low battery and extreme temperature conditions</a:t>
          </a:r>
        </a:p>
      </dsp:txBody>
      <dsp:txXfrm>
        <a:off x="6728458" y="2048851"/>
        <a:ext cx="3008231" cy="1276219"/>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B1A847-B5D3-4529-85FD-0B50BC1FD4EA}" type="datetimeFigureOut">
              <a:rPr lang="en-US" smtClean="0"/>
              <a:t>11/10/2022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CE073E-EE82-410D-9B1C-30952044F817}" type="slidenum">
              <a:rPr lang="en-US" smtClean="0"/>
              <a:t>‹#›</a:t>
            </a:fld>
            <a:endParaRPr lang="en-US"/>
          </a:p>
        </p:txBody>
      </p:sp>
    </p:spTree>
    <p:extLst>
      <p:ext uri="{BB962C8B-B14F-4D97-AF65-F5344CB8AC3E}">
        <p14:creationId xmlns:p14="http://schemas.microsoft.com/office/powerpoint/2010/main" val="2730470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Howdy! We Chilly dogs our team members consist of Grant Franklin, Martin </a:t>
            </a:r>
            <a:r>
              <a:rPr lang="en-US" err="1"/>
              <a:t>Rennaker</a:t>
            </a:r>
            <a:r>
              <a:rPr lang="en-US"/>
              <a:t>, and me Yarentzy Magallanes. Our sponsor and TA is Rohith Kumar and this is our Final ECEN 404 Presentation</a:t>
            </a:r>
          </a:p>
        </p:txBody>
      </p:sp>
      <p:sp>
        <p:nvSpPr>
          <p:cNvPr id="4" name="Slide Number Placeholder 3"/>
          <p:cNvSpPr>
            <a:spLocks noGrp="1"/>
          </p:cNvSpPr>
          <p:nvPr>
            <p:ph type="sldNum" sz="quarter" idx="5"/>
          </p:nvPr>
        </p:nvSpPr>
        <p:spPr/>
        <p:txBody>
          <a:bodyPr/>
          <a:lstStyle/>
          <a:p>
            <a:fld id="{53CE073E-EE82-410D-9B1C-30952044F817}" type="slidenum">
              <a:rPr lang="en-US" smtClean="0"/>
              <a:t>1</a:t>
            </a:fld>
            <a:endParaRPr lang="en-US"/>
          </a:p>
        </p:txBody>
      </p:sp>
    </p:spTree>
    <p:extLst>
      <p:ext uri="{BB962C8B-B14F-4D97-AF65-F5344CB8AC3E}">
        <p14:creationId xmlns:p14="http://schemas.microsoft.com/office/powerpoint/2010/main" val="3517654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CE073E-EE82-410D-9B1C-30952044F817}" type="slidenum">
              <a:rPr lang="en-US" smtClean="0"/>
              <a:t>10</a:t>
            </a:fld>
            <a:endParaRPr lang="en-US"/>
          </a:p>
        </p:txBody>
      </p:sp>
    </p:spTree>
    <p:extLst>
      <p:ext uri="{BB962C8B-B14F-4D97-AF65-F5344CB8AC3E}">
        <p14:creationId xmlns:p14="http://schemas.microsoft.com/office/powerpoint/2010/main" val="3039427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Toggle on and off to give the user control features</a:t>
            </a:r>
          </a:p>
        </p:txBody>
      </p:sp>
      <p:sp>
        <p:nvSpPr>
          <p:cNvPr id="4" name="Slide Number Placeholder 3"/>
          <p:cNvSpPr>
            <a:spLocks noGrp="1"/>
          </p:cNvSpPr>
          <p:nvPr>
            <p:ph type="sldNum" sz="quarter" idx="5"/>
          </p:nvPr>
        </p:nvSpPr>
        <p:spPr/>
        <p:txBody>
          <a:bodyPr/>
          <a:lstStyle/>
          <a:p>
            <a:fld id="{53CE073E-EE82-410D-9B1C-30952044F817}" type="slidenum">
              <a:rPr lang="en-US" smtClean="0"/>
              <a:t>11</a:t>
            </a:fld>
            <a:endParaRPr lang="en-US"/>
          </a:p>
        </p:txBody>
      </p:sp>
    </p:spTree>
    <p:extLst>
      <p:ext uri="{BB962C8B-B14F-4D97-AF65-F5344CB8AC3E}">
        <p14:creationId xmlns:p14="http://schemas.microsoft.com/office/powerpoint/2010/main" val="1011887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Show pictures! Of the all the different screens for the app</a:t>
            </a:r>
          </a:p>
          <a:p>
            <a:endParaRPr lang="en-US"/>
          </a:p>
          <a:p>
            <a:endParaRPr lang="en-US"/>
          </a:p>
        </p:txBody>
      </p:sp>
      <p:sp>
        <p:nvSpPr>
          <p:cNvPr id="4" name="Slide Number Placeholder 3"/>
          <p:cNvSpPr>
            <a:spLocks noGrp="1"/>
          </p:cNvSpPr>
          <p:nvPr>
            <p:ph type="sldNum" sz="quarter" idx="5"/>
          </p:nvPr>
        </p:nvSpPr>
        <p:spPr/>
        <p:txBody>
          <a:bodyPr/>
          <a:lstStyle/>
          <a:p>
            <a:fld id="{53CE073E-EE82-410D-9B1C-30952044F817}" type="slidenum">
              <a:rPr lang="en-US" smtClean="0"/>
              <a:t>12</a:t>
            </a:fld>
            <a:endParaRPr lang="en-US"/>
          </a:p>
        </p:txBody>
      </p:sp>
    </p:spTree>
    <p:extLst>
      <p:ext uri="{BB962C8B-B14F-4D97-AF65-F5344CB8AC3E}">
        <p14:creationId xmlns:p14="http://schemas.microsoft.com/office/powerpoint/2010/main" val="2542619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Show pictures! Of the all the different screens for the app</a:t>
            </a:r>
          </a:p>
          <a:p>
            <a:endParaRPr lang="en-US"/>
          </a:p>
          <a:p>
            <a:endParaRPr lang="en-US"/>
          </a:p>
        </p:txBody>
      </p:sp>
      <p:sp>
        <p:nvSpPr>
          <p:cNvPr id="4" name="Slide Number Placeholder 3"/>
          <p:cNvSpPr>
            <a:spLocks noGrp="1"/>
          </p:cNvSpPr>
          <p:nvPr>
            <p:ph type="sldNum" sz="quarter" idx="5"/>
          </p:nvPr>
        </p:nvSpPr>
        <p:spPr/>
        <p:txBody>
          <a:bodyPr/>
          <a:lstStyle/>
          <a:p>
            <a:fld id="{53CE073E-EE82-410D-9B1C-30952044F817}" type="slidenum">
              <a:rPr lang="en-US" smtClean="0"/>
              <a:t>13</a:t>
            </a:fld>
            <a:endParaRPr lang="en-US"/>
          </a:p>
        </p:txBody>
      </p:sp>
    </p:spTree>
    <p:extLst>
      <p:ext uri="{BB962C8B-B14F-4D97-AF65-F5344CB8AC3E}">
        <p14:creationId xmlns:p14="http://schemas.microsoft.com/office/powerpoint/2010/main" val="2154749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CE073E-EE82-410D-9B1C-30952044F817}" type="slidenum">
              <a:rPr lang="en-US" smtClean="0"/>
              <a:t>14</a:t>
            </a:fld>
            <a:endParaRPr lang="en-US"/>
          </a:p>
        </p:txBody>
      </p:sp>
    </p:spTree>
    <p:extLst>
      <p:ext uri="{BB962C8B-B14F-4D97-AF65-F5344CB8AC3E}">
        <p14:creationId xmlns:p14="http://schemas.microsoft.com/office/powerpoint/2010/main" val="369673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200" b="0" i="0" u="none" strike="noStrike">
                <a:solidFill>
                  <a:srgbClr val="000000"/>
                </a:solidFill>
                <a:effectLst/>
                <a:latin typeface="Calibri" panose="020F0502020204030204" pitchFamily="34" charset="0"/>
              </a:rPr>
              <a:t>Leaving your pet inside a vehicle unattended is dangerous. But just how dangerous? Well to give you insight, A car parked outside on a sunny, 95-degree Fahrenheit day can reach temperatures of up to 117 degrees Fahrenheit in just 30 minutes.</a:t>
            </a:r>
            <a:endParaRPr lang="en-US" b="0" i="0">
              <a:solidFill>
                <a:srgbClr val="444444"/>
              </a:solidFill>
              <a:effectLst/>
              <a:latin typeface="Calibri" panose="020F0502020204030204" pitchFamily="34" charset="0"/>
            </a:endParaRPr>
          </a:p>
          <a:p>
            <a:pPr algn="l" rtl="0" fontAlgn="base"/>
            <a:r>
              <a:rPr lang="en-US" sz="1800" b="0" i="0">
                <a:solidFill>
                  <a:srgbClr val="444444"/>
                </a:solidFill>
                <a:effectLst/>
                <a:latin typeface="Calibri" panose="020F0502020204030204" pitchFamily="34" charset="0"/>
              </a:rPr>
              <a:t>​</a:t>
            </a:r>
            <a:endParaRPr lang="en-US" b="0" i="0">
              <a:solidFill>
                <a:srgbClr val="444444"/>
              </a:solidFill>
              <a:effectLst/>
              <a:latin typeface="Calibri" panose="020F0502020204030204" pitchFamily="34" charset="0"/>
            </a:endParaRPr>
          </a:p>
          <a:p>
            <a:endParaRPr lang="en-US"/>
          </a:p>
        </p:txBody>
      </p:sp>
      <p:sp>
        <p:nvSpPr>
          <p:cNvPr id="4" name="Slide Number Placeholder 3"/>
          <p:cNvSpPr>
            <a:spLocks noGrp="1"/>
          </p:cNvSpPr>
          <p:nvPr>
            <p:ph type="sldNum" sz="quarter" idx="5"/>
          </p:nvPr>
        </p:nvSpPr>
        <p:spPr/>
        <p:txBody>
          <a:bodyPr/>
          <a:lstStyle/>
          <a:p>
            <a:fld id="{53CE073E-EE82-410D-9B1C-30952044F817}" type="slidenum">
              <a:rPr lang="en-US" smtClean="0"/>
              <a:t>2</a:t>
            </a:fld>
            <a:endParaRPr lang="en-US"/>
          </a:p>
        </p:txBody>
      </p:sp>
    </p:spTree>
    <p:extLst>
      <p:ext uri="{BB962C8B-B14F-4D97-AF65-F5344CB8AC3E}">
        <p14:creationId xmlns:p14="http://schemas.microsoft.com/office/powerpoint/2010/main" val="1955151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800" b="0" i="0" u="none" strike="noStrike">
                <a:solidFill>
                  <a:srgbClr val="000000"/>
                </a:solidFill>
                <a:effectLst/>
                <a:latin typeface="Calibri" panose="020F0502020204030204" pitchFamily="34" charset="0"/>
              </a:rPr>
              <a:t>***We, the chilly dogs, have created a device to keep your cabin cool while you are away and assure the safety of your pet.</a:t>
            </a:r>
            <a:r>
              <a:rPr lang="en-US" sz="1800" b="0" i="0">
                <a:solidFill>
                  <a:srgbClr val="444444"/>
                </a:solidFill>
                <a:effectLst/>
                <a:latin typeface="Calibri" panose="020F0502020204030204" pitchFamily="34" charset="0"/>
              </a:rPr>
              <a:t>​</a:t>
            </a:r>
            <a:endParaRPr lang="en-US" b="0" i="0">
              <a:solidFill>
                <a:srgbClr val="444444"/>
              </a:solidFill>
              <a:effectLst/>
              <a:latin typeface="Calibri" panose="020F0502020204030204" pitchFamily="34" charset="0"/>
            </a:endParaRPr>
          </a:p>
          <a:p>
            <a:pPr algn="l" rtl="0" fontAlgn="base"/>
            <a:r>
              <a:rPr lang="en-US" sz="1800" b="0" i="0" u="none" strike="noStrike">
                <a:solidFill>
                  <a:srgbClr val="000000"/>
                </a:solidFill>
                <a:effectLst/>
                <a:latin typeface="Calibri" panose="020F0502020204030204" pitchFamily="34" charset="0"/>
              </a:rPr>
              <a:t>***The chilly dog is a battery powered car A/C system. that can cool the inside of your vehicle without relying on the motor of your car or its battery.</a:t>
            </a:r>
            <a:r>
              <a:rPr lang="en-US" sz="1800" b="0" i="0">
                <a:solidFill>
                  <a:srgbClr val="444444"/>
                </a:solidFill>
                <a:effectLst/>
                <a:latin typeface="Calibri" panose="020F0502020204030204" pitchFamily="34" charset="0"/>
              </a:rPr>
              <a:t>​</a:t>
            </a:r>
            <a:endParaRPr lang="en-US" b="0" i="0">
              <a:solidFill>
                <a:srgbClr val="444444"/>
              </a:solidFill>
              <a:effectLst/>
              <a:latin typeface="Calibri" panose="020F0502020204030204" pitchFamily="34" charset="0"/>
            </a:endParaRPr>
          </a:p>
          <a:p>
            <a:pPr algn="l" rtl="0" fontAlgn="base"/>
            <a:r>
              <a:rPr lang="en-US" sz="1800" b="0" i="0" u="none" strike="noStrike">
                <a:solidFill>
                  <a:srgbClr val="000000"/>
                </a:solidFill>
                <a:effectLst/>
                <a:latin typeface="Calibri" panose="020F0502020204030204" pitchFamily="34" charset="0"/>
              </a:rPr>
              <a:t>***Chilly Dog users will be able to receive real time temperature reading of the ambient and cabin temperature, adjust the desired output temperature using the chilly dog phone application, and even receive alerts when the device has low battery or conditions in the cabin become unfit for the pet. </a:t>
            </a:r>
            <a:r>
              <a:rPr lang="en-US" sz="1800" b="0" i="0">
                <a:solidFill>
                  <a:srgbClr val="444444"/>
                </a:solidFill>
                <a:effectLst/>
                <a:latin typeface="Calibri" panose="020F0502020204030204" pitchFamily="34" charset="0"/>
              </a:rPr>
              <a:t>​</a:t>
            </a:r>
            <a:endParaRPr lang="en-US" b="0" i="0">
              <a:solidFill>
                <a:srgbClr val="444444"/>
              </a:solidFill>
              <a:effectLst/>
              <a:latin typeface="Calibri" panose="020F0502020204030204" pitchFamily="34" charset="0"/>
            </a:endParaRPr>
          </a:p>
          <a:p>
            <a:pPr algn="l" rtl="0" fontAlgn="base"/>
            <a:r>
              <a:rPr lang="en-US" sz="1800" b="0" i="0">
                <a:solidFill>
                  <a:srgbClr val="444444"/>
                </a:solidFill>
                <a:effectLst/>
                <a:latin typeface="Calibri" panose="020F0502020204030204" pitchFamily="34" charset="0"/>
              </a:rPr>
              <a:t>​</a:t>
            </a:r>
            <a:endParaRPr lang="en-US" b="0" i="0">
              <a:solidFill>
                <a:srgbClr val="444444"/>
              </a:solidFill>
              <a:effectLst/>
              <a:latin typeface="Calibri" panose="020F0502020204030204" pitchFamily="34" charset="0"/>
            </a:endParaRPr>
          </a:p>
          <a:p>
            <a:endParaRPr lang="en-US"/>
          </a:p>
        </p:txBody>
      </p:sp>
      <p:sp>
        <p:nvSpPr>
          <p:cNvPr id="4" name="Slide Number Placeholder 3"/>
          <p:cNvSpPr>
            <a:spLocks noGrp="1"/>
          </p:cNvSpPr>
          <p:nvPr>
            <p:ph type="sldNum" sz="quarter" idx="5"/>
          </p:nvPr>
        </p:nvSpPr>
        <p:spPr/>
        <p:txBody>
          <a:bodyPr/>
          <a:lstStyle/>
          <a:p>
            <a:fld id="{53CE073E-EE82-410D-9B1C-30952044F817}" type="slidenum">
              <a:rPr lang="en-US" smtClean="0"/>
              <a:t>3</a:t>
            </a:fld>
            <a:endParaRPr lang="en-US"/>
          </a:p>
        </p:txBody>
      </p:sp>
    </p:spTree>
    <p:extLst>
      <p:ext uri="{BB962C8B-B14F-4D97-AF65-F5344CB8AC3E}">
        <p14:creationId xmlns:p14="http://schemas.microsoft.com/office/powerpoint/2010/main" val="3436725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will first dive into controlling the VAC. A lot of work was put into this aspect as it was a process of trial and error. First, I attempted to mimic the remote control with the Arduino by decoding the Infrared signals. This led to a dead end as I was unable to find any information on the protocol the specific VAC remote used. I them tried a configuration of mechanically pressing the buttons to finally determine the best solution. And this was done using vertical actuators like the one we see here. With this set up I am able to accurately and consistently control the VAC unit using the PWM pins on the Arduino.  </a:t>
            </a:r>
          </a:p>
          <a:p>
            <a:endParaRPr lang="en-US"/>
          </a:p>
          <a:p>
            <a:r>
              <a:rPr lang="en-US"/>
              <a:t>After creating and verifying a prototype with wood, I have ordered the 3d print out and will be </a:t>
            </a:r>
            <a:r>
              <a:rPr lang="en-US" err="1"/>
              <a:t>intalling</a:t>
            </a:r>
            <a:r>
              <a:rPr lang="en-US"/>
              <a:t> it this week.</a:t>
            </a:r>
          </a:p>
        </p:txBody>
      </p:sp>
      <p:sp>
        <p:nvSpPr>
          <p:cNvPr id="4" name="Slide Number Placeholder 3"/>
          <p:cNvSpPr>
            <a:spLocks noGrp="1"/>
          </p:cNvSpPr>
          <p:nvPr>
            <p:ph type="sldNum" sz="quarter" idx="5"/>
          </p:nvPr>
        </p:nvSpPr>
        <p:spPr/>
        <p:txBody>
          <a:bodyPr/>
          <a:lstStyle/>
          <a:p>
            <a:fld id="{53CE073E-EE82-410D-9B1C-30952044F817}" type="slidenum">
              <a:rPr lang="en-US" smtClean="0"/>
              <a:t>4</a:t>
            </a:fld>
            <a:endParaRPr lang="en-US"/>
          </a:p>
        </p:txBody>
      </p:sp>
    </p:spTree>
    <p:extLst>
      <p:ext uri="{BB962C8B-B14F-4D97-AF65-F5344CB8AC3E}">
        <p14:creationId xmlns:p14="http://schemas.microsoft.com/office/powerpoint/2010/main" val="1815254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Next, we will talk about the functionality and features of my code. At a very </a:t>
            </a:r>
            <a:r>
              <a:rPr lang="en-US" err="1"/>
              <a:t>highlevel</a:t>
            </a:r>
            <a:r>
              <a:rPr lang="en-US"/>
              <a:t> walk through. I have set up and initialized 2 temperature sensors that will take in readings every 5 seconds. The sensors used where the DHT22 Temperature sensors with a +-0.5 degree Celsius accuracy which was verified by comparing it to an ambient temperature sensor. The two specific sensors I used were checked against each other and found an inaccuracy if any of 0.1 degree C.</a:t>
            </a:r>
          </a:p>
        </p:txBody>
      </p:sp>
      <p:sp>
        <p:nvSpPr>
          <p:cNvPr id="4" name="Slide Number Placeholder 3"/>
          <p:cNvSpPr>
            <a:spLocks noGrp="1"/>
          </p:cNvSpPr>
          <p:nvPr>
            <p:ph type="sldNum" sz="quarter" idx="5"/>
          </p:nvPr>
        </p:nvSpPr>
        <p:spPr/>
        <p:txBody>
          <a:bodyPr/>
          <a:lstStyle/>
          <a:p>
            <a:fld id="{53CE073E-EE82-410D-9B1C-30952044F817}" type="slidenum">
              <a:rPr lang="en-US" smtClean="0"/>
              <a:t>5</a:t>
            </a:fld>
            <a:endParaRPr lang="en-US"/>
          </a:p>
        </p:txBody>
      </p:sp>
    </p:spTree>
    <p:extLst>
      <p:ext uri="{BB962C8B-B14F-4D97-AF65-F5344CB8AC3E}">
        <p14:creationId xmlns:p14="http://schemas.microsoft.com/office/powerpoint/2010/main" val="1843580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It will also constantly monitor the battery life of the device through the ADC pin and send that data to the app. This function was broken up into 4 scenarios. Measurements were taken for when the battery is stand alone, when the battery is charging, when the AC is running, and When both are in effect to accurately reflect the battery percentage of the device as it is a very important aspect of keeping your pet safe.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It will continue doing this until a command is received from the user at which point it will service the command. The EPROM of the Arduino is being used to keep history of the last temperature setting.</a:t>
            </a:r>
          </a:p>
        </p:txBody>
      </p:sp>
      <p:sp>
        <p:nvSpPr>
          <p:cNvPr id="4" name="Slide Number Placeholder 3"/>
          <p:cNvSpPr>
            <a:spLocks noGrp="1"/>
          </p:cNvSpPr>
          <p:nvPr>
            <p:ph type="sldNum" sz="quarter" idx="5"/>
          </p:nvPr>
        </p:nvSpPr>
        <p:spPr/>
        <p:txBody>
          <a:bodyPr/>
          <a:lstStyle/>
          <a:p>
            <a:fld id="{53CE073E-EE82-410D-9B1C-30952044F817}" type="slidenum">
              <a:rPr lang="en-US" smtClean="0"/>
              <a:t>6</a:t>
            </a:fld>
            <a:endParaRPr lang="en-US"/>
          </a:p>
        </p:txBody>
      </p:sp>
    </p:spTree>
    <p:extLst>
      <p:ext uri="{BB962C8B-B14F-4D97-AF65-F5344CB8AC3E}">
        <p14:creationId xmlns:p14="http://schemas.microsoft.com/office/powerpoint/2010/main" val="1467059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CE073E-EE82-410D-9B1C-30952044F817}" type="slidenum">
              <a:rPr lang="en-US" smtClean="0"/>
              <a:t>7</a:t>
            </a:fld>
            <a:endParaRPr lang="en-US"/>
          </a:p>
        </p:txBody>
      </p:sp>
    </p:spTree>
    <p:extLst>
      <p:ext uri="{BB962C8B-B14F-4D97-AF65-F5344CB8AC3E}">
        <p14:creationId xmlns:p14="http://schemas.microsoft.com/office/powerpoint/2010/main" val="1541580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CE073E-EE82-410D-9B1C-30952044F817}" type="slidenum">
              <a:rPr lang="en-US" smtClean="0"/>
              <a:t>8</a:t>
            </a:fld>
            <a:endParaRPr lang="en-US"/>
          </a:p>
        </p:txBody>
      </p:sp>
    </p:spTree>
    <p:extLst>
      <p:ext uri="{BB962C8B-B14F-4D97-AF65-F5344CB8AC3E}">
        <p14:creationId xmlns:p14="http://schemas.microsoft.com/office/powerpoint/2010/main" val="18821165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CE073E-EE82-410D-9B1C-30952044F817}" type="slidenum">
              <a:rPr lang="en-US" smtClean="0"/>
              <a:t>9</a:t>
            </a:fld>
            <a:endParaRPr lang="en-US"/>
          </a:p>
        </p:txBody>
      </p:sp>
    </p:spTree>
    <p:extLst>
      <p:ext uri="{BB962C8B-B14F-4D97-AF65-F5344CB8AC3E}">
        <p14:creationId xmlns:p14="http://schemas.microsoft.com/office/powerpoint/2010/main" val="1160133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E2242-9857-24DC-6DE7-BF80FC8EEB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8BE410-F631-0D20-3BB9-25154B62BE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783DAA-9B5C-7FD3-AA01-01249B979DD4}"/>
              </a:ext>
            </a:extLst>
          </p:cNvPr>
          <p:cNvSpPr>
            <a:spLocks noGrp="1"/>
          </p:cNvSpPr>
          <p:nvPr>
            <p:ph type="dt" sz="half" idx="10"/>
          </p:nvPr>
        </p:nvSpPr>
        <p:spPr/>
        <p:txBody>
          <a:bodyPr/>
          <a:lstStyle/>
          <a:p>
            <a:fld id="{DB5E7426-392A-47BE-9085-A822B9311AD2}" type="datetimeFigureOut">
              <a:rPr lang="en-US" smtClean="0"/>
              <a:t>11/10/2022</a:t>
            </a:fld>
            <a:endParaRPr lang="en-US"/>
          </a:p>
        </p:txBody>
      </p:sp>
      <p:sp>
        <p:nvSpPr>
          <p:cNvPr id="5" name="Footer Placeholder 4">
            <a:extLst>
              <a:ext uri="{FF2B5EF4-FFF2-40B4-BE49-F238E27FC236}">
                <a16:creationId xmlns:a16="http://schemas.microsoft.com/office/drawing/2014/main" id="{1B98053F-8EAC-B08C-3A29-C7CFBFEECD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5824CC-B847-E512-FDEA-13BA6701061B}"/>
              </a:ext>
            </a:extLst>
          </p:cNvPr>
          <p:cNvSpPr>
            <a:spLocks noGrp="1"/>
          </p:cNvSpPr>
          <p:nvPr>
            <p:ph type="sldNum" sz="quarter" idx="12"/>
          </p:nvPr>
        </p:nvSpPr>
        <p:spPr/>
        <p:txBody>
          <a:bodyPr/>
          <a:lstStyle/>
          <a:p>
            <a:fld id="{F3C55F3C-1FC7-4FF1-8E9B-A8129857C265}" type="slidenum">
              <a:rPr lang="en-US" smtClean="0"/>
              <a:t>‹#›</a:t>
            </a:fld>
            <a:endParaRPr lang="en-US"/>
          </a:p>
        </p:txBody>
      </p:sp>
    </p:spTree>
    <p:extLst>
      <p:ext uri="{BB962C8B-B14F-4D97-AF65-F5344CB8AC3E}">
        <p14:creationId xmlns:p14="http://schemas.microsoft.com/office/powerpoint/2010/main" val="1758770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20B1D-7EA4-6AE7-AF3C-9A778AB563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6EE220-B265-EB00-ED2F-FB13A342F2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9D1197-E248-68F5-3C65-98B609272121}"/>
              </a:ext>
            </a:extLst>
          </p:cNvPr>
          <p:cNvSpPr>
            <a:spLocks noGrp="1"/>
          </p:cNvSpPr>
          <p:nvPr>
            <p:ph type="dt" sz="half" idx="10"/>
          </p:nvPr>
        </p:nvSpPr>
        <p:spPr/>
        <p:txBody>
          <a:bodyPr/>
          <a:lstStyle/>
          <a:p>
            <a:fld id="{DB5E7426-392A-47BE-9085-A822B9311AD2}" type="datetimeFigureOut">
              <a:rPr lang="en-US" smtClean="0"/>
              <a:t>11/10/2022</a:t>
            </a:fld>
            <a:endParaRPr lang="en-US"/>
          </a:p>
        </p:txBody>
      </p:sp>
      <p:sp>
        <p:nvSpPr>
          <p:cNvPr id="5" name="Footer Placeholder 4">
            <a:extLst>
              <a:ext uri="{FF2B5EF4-FFF2-40B4-BE49-F238E27FC236}">
                <a16:creationId xmlns:a16="http://schemas.microsoft.com/office/drawing/2014/main" id="{D762BDA0-12A5-FB1F-6130-A7C05C50A9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76A873-093C-615E-10D8-0F9576C3A91C}"/>
              </a:ext>
            </a:extLst>
          </p:cNvPr>
          <p:cNvSpPr>
            <a:spLocks noGrp="1"/>
          </p:cNvSpPr>
          <p:nvPr>
            <p:ph type="sldNum" sz="quarter" idx="12"/>
          </p:nvPr>
        </p:nvSpPr>
        <p:spPr/>
        <p:txBody>
          <a:bodyPr/>
          <a:lstStyle/>
          <a:p>
            <a:fld id="{F3C55F3C-1FC7-4FF1-8E9B-A8129857C265}" type="slidenum">
              <a:rPr lang="en-US" smtClean="0"/>
              <a:t>‹#›</a:t>
            </a:fld>
            <a:endParaRPr lang="en-US"/>
          </a:p>
        </p:txBody>
      </p:sp>
    </p:spTree>
    <p:extLst>
      <p:ext uri="{BB962C8B-B14F-4D97-AF65-F5344CB8AC3E}">
        <p14:creationId xmlns:p14="http://schemas.microsoft.com/office/powerpoint/2010/main" val="93603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25E42E-B2D3-3C44-405E-006FF9252D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C10904-BC59-1BCD-7484-DE021F0F07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8B04B6-C61E-3F86-7992-BBA8F2322961}"/>
              </a:ext>
            </a:extLst>
          </p:cNvPr>
          <p:cNvSpPr>
            <a:spLocks noGrp="1"/>
          </p:cNvSpPr>
          <p:nvPr>
            <p:ph type="dt" sz="half" idx="10"/>
          </p:nvPr>
        </p:nvSpPr>
        <p:spPr/>
        <p:txBody>
          <a:bodyPr/>
          <a:lstStyle/>
          <a:p>
            <a:fld id="{DB5E7426-392A-47BE-9085-A822B9311AD2}" type="datetimeFigureOut">
              <a:rPr lang="en-US" smtClean="0"/>
              <a:t>11/10/2022</a:t>
            </a:fld>
            <a:endParaRPr lang="en-US"/>
          </a:p>
        </p:txBody>
      </p:sp>
      <p:sp>
        <p:nvSpPr>
          <p:cNvPr id="5" name="Footer Placeholder 4">
            <a:extLst>
              <a:ext uri="{FF2B5EF4-FFF2-40B4-BE49-F238E27FC236}">
                <a16:creationId xmlns:a16="http://schemas.microsoft.com/office/drawing/2014/main" id="{1C7CB619-00C6-11A8-029A-A72813B24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7C2FAF-948E-5066-6B93-F17BC8D5DA53}"/>
              </a:ext>
            </a:extLst>
          </p:cNvPr>
          <p:cNvSpPr>
            <a:spLocks noGrp="1"/>
          </p:cNvSpPr>
          <p:nvPr>
            <p:ph type="sldNum" sz="quarter" idx="12"/>
          </p:nvPr>
        </p:nvSpPr>
        <p:spPr/>
        <p:txBody>
          <a:bodyPr/>
          <a:lstStyle/>
          <a:p>
            <a:fld id="{F3C55F3C-1FC7-4FF1-8E9B-A8129857C265}" type="slidenum">
              <a:rPr lang="en-US" smtClean="0"/>
              <a:t>‹#›</a:t>
            </a:fld>
            <a:endParaRPr lang="en-US"/>
          </a:p>
        </p:txBody>
      </p:sp>
    </p:spTree>
    <p:extLst>
      <p:ext uri="{BB962C8B-B14F-4D97-AF65-F5344CB8AC3E}">
        <p14:creationId xmlns:p14="http://schemas.microsoft.com/office/powerpoint/2010/main" val="319113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FD47-B077-BBB8-44D0-D129FBF136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202373-B771-2205-DC61-2F635A6F5C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136AF1-EC39-93B7-F8AC-6C843EEC1536}"/>
              </a:ext>
            </a:extLst>
          </p:cNvPr>
          <p:cNvSpPr>
            <a:spLocks noGrp="1"/>
          </p:cNvSpPr>
          <p:nvPr>
            <p:ph type="dt" sz="half" idx="10"/>
          </p:nvPr>
        </p:nvSpPr>
        <p:spPr/>
        <p:txBody>
          <a:bodyPr/>
          <a:lstStyle/>
          <a:p>
            <a:fld id="{DB5E7426-392A-47BE-9085-A822B9311AD2}" type="datetimeFigureOut">
              <a:rPr lang="en-US" smtClean="0"/>
              <a:t>11/10/2022</a:t>
            </a:fld>
            <a:endParaRPr lang="en-US"/>
          </a:p>
        </p:txBody>
      </p:sp>
      <p:sp>
        <p:nvSpPr>
          <p:cNvPr id="5" name="Footer Placeholder 4">
            <a:extLst>
              <a:ext uri="{FF2B5EF4-FFF2-40B4-BE49-F238E27FC236}">
                <a16:creationId xmlns:a16="http://schemas.microsoft.com/office/drawing/2014/main" id="{4D5157C5-A264-E62F-F283-6027B905B1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A921F5-64CF-52FA-6D30-59E24AE17CE7}"/>
              </a:ext>
            </a:extLst>
          </p:cNvPr>
          <p:cNvSpPr>
            <a:spLocks noGrp="1"/>
          </p:cNvSpPr>
          <p:nvPr>
            <p:ph type="sldNum" sz="quarter" idx="12"/>
          </p:nvPr>
        </p:nvSpPr>
        <p:spPr/>
        <p:txBody>
          <a:bodyPr/>
          <a:lstStyle/>
          <a:p>
            <a:fld id="{F3C55F3C-1FC7-4FF1-8E9B-A8129857C265}" type="slidenum">
              <a:rPr lang="en-US" smtClean="0"/>
              <a:t>‹#›</a:t>
            </a:fld>
            <a:endParaRPr lang="en-US"/>
          </a:p>
        </p:txBody>
      </p:sp>
    </p:spTree>
    <p:extLst>
      <p:ext uri="{BB962C8B-B14F-4D97-AF65-F5344CB8AC3E}">
        <p14:creationId xmlns:p14="http://schemas.microsoft.com/office/powerpoint/2010/main" val="3577100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4B62A-EC89-605E-8985-9582E99BF6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EBC817-B7D9-8484-A390-C2C921E4C8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EDBAD2-9220-734B-B2B5-2590311DDBBC}"/>
              </a:ext>
            </a:extLst>
          </p:cNvPr>
          <p:cNvSpPr>
            <a:spLocks noGrp="1"/>
          </p:cNvSpPr>
          <p:nvPr>
            <p:ph type="dt" sz="half" idx="10"/>
          </p:nvPr>
        </p:nvSpPr>
        <p:spPr/>
        <p:txBody>
          <a:bodyPr/>
          <a:lstStyle/>
          <a:p>
            <a:fld id="{DB5E7426-392A-47BE-9085-A822B9311AD2}" type="datetimeFigureOut">
              <a:rPr lang="en-US" smtClean="0"/>
              <a:t>11/10/2022</a:t>
            </a:fld>
            <a:endParaRPr lang="en-US"/>
          </a:p>
        </p:txBody>
      </p:sp>
      <p:sp>
        <p:nvSpPr>
          <p:cNvPr id="5" name="Footer Placeholder 4">
            <a:extLst>
              <a:ext uri="{FF2B5EF4-FFF2-40B4-BE49-F238E27FC236}">
                <a16:creationId xmlns:a16="http://schemas.microsoft.com/office/drawing/2014/main" id="{66AD13DD-728D-87E6-6261-E3E41F2BA9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80CCFB-E47A-4F71-F6A2-2BAC28D99E89}"/>
              </a:ext>
            </a:extLst>
          </p:cNvPr>
          <p:cNvSpPr>
            <a:spLocks noGrp="1"/>
          </p:cNvSpPr>
          <p:nvPr>
            <p:ph type="sldNum" sz="quarter" idx="12"/>
          </p:nvPr>
        </p:nvSpPr>
        <p:spPr/>
        <p:txBody>
          <a:bodyPr/>
          <a:lstStyle/>
          <a:p>
            <a:fld id="{F3C55F3C-1FC7-4FF1-8E9B-A8129857C265}" type="slidenum">
              <a:rPr lang="en-US" smtClean="0"/>
              <a:t>‹#›</a:t>
            </a:fld>
            <a:endParaRPr lang="en-US"/>
          </a:p>
        </p:txBody>
      </p:sp>
    </p:spTree>
    <p:extLst>
      <p:ext uri="{BB962C8B-B14F-4D97-AF65-F5344CB8AC3E}">
        <p14:creationId xmlns:p14="http://schemas.microsoft.com/office/powerpoint/2010/main" val="2950411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596AE-D767-2C46-5E93-76709042C4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108629-FD38-50CF-E8C2-1C018C1F4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527F75-68A8-CA01-F9BA-79A4F7105A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28CF26-559A-DA84-2EE4-7AB999F79D8B}"/>
              </a:ext>
            </a:extLst>
          </p:cNvPr>
          <p:cNvSpPr>
            <a:spLocks noGrp="1"/>
          </p:cNvSpPr>
          <p:nvPr>
            <p:ph type="dt" sz="half" idx="10"/>
          </p:nvPr>
        </p:nvSpPr>
        <p:spPr/>
        <p:txBody>
          <a:bodyPr/>
          <a:lstStyle/>
          <a:p>
            <a:fld id="{DB5E7426-392A-47BE-9085-A822B9311AD2}" type="datetimeFigureOut">
              <a:rPr lang="en-US" smtClean="0"/>
              <a:t>11/10/2022</a:t>
            </a:fld>
            <a:endParaRPr lang="en-US"/>
          </a:p>
        </p:txBody>
      </p:sp>
      <p:sp>
        <p:nvSpPr>
          <p:cNvPr id="6" name="Footer Placeholder 5">
            <a:extLst>
              <a:ext uri="{FF2B5EF4-FFF2-40B4-BE49-F238E27FC236}">
                <a16:creationId xmlns:a16="http://schemas.microsoft.com/office/drawing/2014/main" id="{407D7D06-BD3B-39B2-3360-F7356EC382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48CCDB-C992-E47D-7E24-8F4EDE6167B5}"/>
              </a:ext>
            </a:extLst>
          </p:cNvPr>
          <p:cNvSpPr>
            <a:spLocks noGrp="1"/>
          </p:cNvSpPr>
          <p:nvPr>
            <p:ph type="sldNum" sz="quarter" idx="12"/>
          </p:nvPr>
        </p:nvSpPr>
        <p:spPr/>
        <p:txBody>
          <a:bodyPr/>
          <a:lstStyle/>
          <a:p>
            <a:fld id="{F3C55F3C-1FC7-4FF1-8E9B-A8129857C265}" type="slidenum">
              <a:rPr lang="en-US" smtClean="0"/>
              <a:t>‹#›</a:t>
            </a:fld>
            <a:endParaRPr lang="en-US"/>
          </a:p>
        </p:txBody>
      </p:sp>
    </p:spTree>
    <p:extLst>
      <p:ext uri="{BB962C8B-B14F-4D97-AF65-F5344CB8AC3E}">
        <p14:creationId xmlns:p14="http://schemas.microsoft.com/office/powerpoint/2010/main" val="4286537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219B4-FAA7-8D1D-7E79-95D74933F1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89EA99-CF2F-DA34-BC21-9AA43FAB46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517FA9-6ACA-7695-F7CC-B411D9244B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F59D6F-5D63-6602-428E-BE5919F4F3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E3D21-5DE6-8CA0-CD97-E6072F244F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45B555-3971-B49E-DEE4-0DAC98D1C514}"/>
              </a:ext>
            </a:extLst>
          </p:cNvPr>
          <p:cNvSpPr>
            <a:spLocks noGrp="1"/>
          </p:cNvSpPr>
          <p:nvPr>
            <p:ph type="dt" sz="half" idx="10"/>
          </p:nvPr>
        </p:nvSpPr>
        <p:spPr/>
        <p:txBody>
          <a:bodyPr/>
          <a:lstStyle/>
          <a:p>
            <a:fld id="{DB5E7426-392A-47BE-9085-A822B9311AD2}" type="datetimeFigureOut">
              <a:rPr lang="en-US" smtClean="0"/>
              <a:t>11/10/2022</a:t>
            </a:fld>
            <a:endParaRPr lang="en-US"/>
          </a:p>
        </p:txBody>
      </p:sp>
      <p:sp>
        <p:nvSpPr>
          <p:cNvPr id="8" name="Footer Placeholder 7">
            <a:extLst>
              <a:ext uri="{FF2B5EF4-FFF2-40B4-BE49-F238E27FC236}">
                <a16:creationId xmlns:a16="http://schemas.microsoft.com/office/drawing/2014/main" id="{E8C7E91D-61D7-1B92-A477-4C8E7443DE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EE248E-459D-92D6-1B28-ECF0050E03C3}"/>
              </a:ext>
            </a:extLst>
          </p:cNvPr>
          <p:cNvSpPr>
            <a:spLocks noGrp="1"/>
          </p:cNvSpPr>
          <p:nvPr>
            <p:ph type="sldNum" sz="quarter" idx="12"/>
          </p:nvPr>
        </p:nvSpPr>
        <p:spPr/>
        <p:txBody>
          <a:bodyPr/>
          <a:lstStyle/>
          <a:p>
            <a:fld id="{F3C55F3C-1FC7-4FF1-8E9B-A8129857C265}" type="slidenum">
              <a:rPr lang="en-US" smtClean="0"/>
              <a:t>‹#›</a:t>
            </a:fld>
            <a:endParaRPr lang="en-US"/>
          </a:p>
        </p:txBody>
      </p:sp>
    </p:spTree>
    <p:extLst>
      <p:ext uri="{BB962C8B-B14F-4D97-AF65-F5344CB8AC3E}">
        <p14:creationId xmlns:p14="http://schemas.microsoft.com/office/powerpoint/2010/main" val="520530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48CC1-507F-5F04-D540-AE9E5FBD33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83D585-5C58-9588-8761-313B71809A78}"/>
              </a:ext>
            </a:extLst>
          </p:cNvPr>
          <p:cNvSpPr>
            <a:spLocks noGrp="1"/>
          </p:cNvSpPr>
          <p:nvPr>
            <p:ph type="dt" sz="half" idx="10"/>
          </p:nvPr>
        </p:nvSpPr>
        <p:spPr/>
        <p:txBody>
          <a:bodyPr/>
          <a:lstStyle/>
          <a:p>
            <a:fld id="{DB5E7426-392A-47BE-9085-A822B9311AD2}" type="datetimeFigureOut">
              <a:rPr lang="en-US" smtClean="0"/>
              <a:t>11/10/2022</a:t>
            </a:fld>
            <a:endParaRPr lang="en-US"/>
          </a:p>
        </p:txBody>
      </p:sp>
      <p:sp>
        <p:nvSpPr>
          <p:cNvPr id="4" name="Footer Placeholder 3">
            <a:extLst>
              <a:ext uri="{FF2B5EF4-FFF2-40B4-BE49-F238E27FC236}">
                <a16:creationId xmlns:a16="http://schemas.microsoft.com/office/drawing/2014/main" id="{2AE29840-E116-9AD4-C2C7-D49D2C3C53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1E3300-A21D-22EC-A523-1A027CA037A7}"/>
              </a:ext>
            </a:extLst>
          </p:cNvPr>
          <p:cNvSpPr>
            <a:spLocks noGrp="1"/>
          </p:cNvSpPr>
          <p:nvPr>
            <p:ph type="sldNum" sz="quarter" idx="12"/>
          </p:nvPr>
        </p:nvSpPr>
        <p:spPr/>
        <p:txBody>
          <a:bodyPr/>
          <a:lstStyle/>
          <a:p>
            <a:fld id="{F3C55F3C-1FC7-4FF1-8E9B-A8129857C265}" type="slidenum">
              <a:rPr lang="en-US" smtClean="0"/>
              <a:t>‹#›</a:t>
            </a:fld>
            <a:endParaRPr lang="en-US"/>
          </a:p>
        </p:txBody>
      </p:sp>
    </p:spTree>
    <p:extLst>
      <p:ext uri="{BB962C8B-B14F-4D97-AF65-F5344CB8AC3E}">
        <p14:creationId xmlns:p14="http://schemas.microsoft.com/office/powerpoint/2010/main" val="77534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F50316-D5C2-F628-4F7C-7C1D13C5895A}"/>
              </a:ext>
            </a:extLst>
          </p:cNvPr>
          <p:cNvSpPr>
            <a:spLocks noGrp="1"/>
          </p:cNvSpPr>
          <p:nvPr>
            <p:ph type="dt" sz="half" idx="10"/>
          </p:nvPr>
        </p:nvSpPr>
        <p:spPr/>
        <p:txBody>
          <a:bodyPr/>
          <a:lstStyle/>
          <a:p>
            <a:fld id="{DB5E7426-392A-47BE-9085-A822B9311AD2}" type="datetimeFigureOut">
              <a:rPr lang="en-US" smtClean="0"/>
              <a:t>11/10/2022</a:t>
            </a:fld>
            <a:endParaRPr lang="en-US"/>
          </a:p>
        </p:txBody>
      </p:sp>
      <p:sp>
        <p:nvSpPr>
          <p:cNvPr id="3" name="Footer Placeholder 2">
            <a:extLst>
              <a:ext uri="{FF2B5EF4-FFF2-40B4-BE49-F238E27FC236}">
                <a16:creationId xmlns:a16="http://schemas.microsoft.com/office/drawing/2014/main" id="{A3F97E54-AD80-D077-20CF-80E9F914AF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68829A-813F-3E18-BF10-0964F1AC2F49}"/>
              </a:ext>
            </a:extLst>
          </p:cNvPr>
          <p:cNvSpPr>
            <a:spLocks noGrp="1"/>
          </p:cNvSpPr>
          <p:nvPr>
            <p:ph type="sldNum" sz="quarter" idx="12"/>
          </p:nvPr>
        </p:nvSpPr>
        <p:spPr/>
        <p:txBody>
          <a:bodyPr/>
          <a:lstStyle/>
          <a:p>
            <a:fld id="{F3C55F3C-1FC7-4FF1-8E9B-A8129857C265}" type="slidenum">
              <a:rPr lang="en-US" smtClean="0"/>
              <a:t>‹#›</a:t>
            </a:fld>
            <a:endParaRPr lang="en-US"/>
          </a:p>
        </p:txBody>
      </p:sp>
    </p:spTree>
    <p:extLst>
      <p:ext uri="{BB962C8B-B14F-4D97-AF65-F5344CB8AC3E}">
        <p14:creationId xmlns:p14="http://schemas.microsoft.com/office/powerpoint/2010/main" val="505999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0AA31-CF73-0F4A-6750-5CD6054300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5C859A-9B85-1AC2-9348-B20C139739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F3D269-0DD7-23E9-3577-3665228179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BAF8B8-AB52-5590-895D-E1732AB2FF3B}"/>
              </a:ext>
            </a:extLst>
          </p:cNvPr>
          <p:cNvSpPr>
            <a:spLocks noGrp="1"/>
          </p:cNvSpPr>
          <p:nvPr>
            <p:ph type="dt" sz="half" idx="10"/>
          </p:nvPr>
        </p:nvSpPr>
        <p:spPr/>
        <p:txBody>
          <a:bodyPr/>
          <a:lstStyle/>
          <a:p>
            <a:fld id="{DB5E7426-392A-47BE-9085-A822B9311AD2}" type="datetimeFigureOut">
              <a:rPr lang="en-US" smtClean="0"/>
              <a:t>11/10/2022</a:t>
            </a:fld>
            <a:endParaRPr lang="en-US"/>
          </a:p>
        </p:txBody>
      </p:sp>
      <p:sp>
        <p:nvSpPr>
          <p:cNvPr id="6" name="Footer Placeholder 5">
            <a:extLst>
              <a:ext uri="{FF2B5EF4-FFF2-40B4-BE49-F238E27FC236}">
                <a16:creationId xmlns:a16="http://schemas.microsoft.com/office/drawing/2014/main" id="{7B7E3129-B2CE-BB31-AD45-948E02F5EF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E6966D-F81D-87CF-F022-F412F7266929}"/>
              </a:ext>
            </a:extLst>
          </p:cNvPr>
          <p:cNvSpPr>
            <a:spLocks noGrp="1"/>
          </p:cNvSpPr>
          <p:nvPr>
            <p:ph type="sldNum" sz="quarter" idx="12"/>
          </p:nvPr>
        </p:nvSpPr>
        <p:spPr/>
        <p:txBody>
          <a:bodyPr/>
          <a:lstStyle/>
          <a:p>
            <a:fld id="{F3C55F3C-1FC7-4FF1-8E9B-A8129857C265}" type="slidenum">
              <a:rPr lang="en-US" smtClean="0"/>
              <a:t>‹#›</a:t>
            </a:fld>
            <a:endParaRPr lang="en-US"/>
          </a:p>
        </p:txBody>
      </p:sp>
    </p:spTree>
    <p:extLst>
      <p:ext uri="{BB962C8B-B14F-4D97-AF65-F5344CB8AC3E}">
        <p14:creationId xmlns:p14="http://schemas.microsoft.com/office/powerpoint/2010/main" val="439128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B68B8-1AD7-3F0D-1437-45BA099C55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89B7BA-CB55-95D1-3B62-921177CB7A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FDFAEE-90FF-76D6-92DF-D092EB1104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367DDC-6944-7BE4-BFBD-4B2C9A15B79E}"/>
              </a:ext>
            </a:extLst>
          </p:cNvPr>
          <p:cNvSpPr>
            <a:spLocks noGrp="1"/>
          </p:cNvSpPr>
          <p:nvPr>
            <p:ph type="dt" sz="half" idx="10"/>
          </p:nvPr>
        </p:nvSpPr>
        <p:spPr/>
        <p:txBody>
          <a:bodyPr/>
          <a:lstStyle/>
          <a:p>
            <a:fld id="{DB5E7426-392A-47BE-9085-A822B9311AD2}" type="datetimeFigureOut">
              <a:rPr lang="en-US" smtClean="0"/>
              <a:t>11/10/2022</a:t>
            </a:fld>
            <a:endParaRPr lang="en-US"/>
          </a:p>
        </p:txBody>
      </p:sp>
      <p:sp>
        <p:nvSpPr>
          <p:cNvPr id="6" name="Footer Placeholder 5">
            <a:extLst>
              <a:ext uri="{FF2B5EF4-FFF2-40B4-BE49-F238E27FC236}">
                <a16:creationId xmlns:a16="http://schemas.microsoft.com/office/drawing/2014/main" id="{4FC167AB-1B0C-83BE-9240-DAFF956792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1CB255-BD88-AA89-9E83-F4ABBA89AED2}"/>
              </a:ext>
            </a:extLst>
          </p:cNvPr>
          <p:cNvSpPr>
            <a:spLocks noGrp="1"/>
          </p:cNvSpPr>
          <p:nvPr>
            <p:ph type="sldNum" sz="quarter" idx="12"/>
          </p:nvPr>
        </p:nvSpPr>
        <p:spPr/>
        <p:txBody>
          <a:bodyPr/>
          <a:lstStyle/>
          <a:p>
            <a:fld id="{F3C55F3C-1FC7-4FF1-8E9B-A8129857C265}" type="slidenum">
              <a:rPr lang="en-US" smtClean="0"/>
              <a:t>‹#›</a:t>
            </a:fld>
            <a:endParaRPr lang="en-US"/>
          </a:p>
        </p:txBody>
      </p:sp>
    </p:spTree>
    <p:extLst>
      <p:ext uri="{BB962C8B-B14F-4D97-AF65-F5344CB8AC3E}">
        <p14:creationId xmlns:p14="http://schemas.microsoft.com/office/powerpoint/2010/main" val="3833240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5B0F6C-F1B4-D532-3AB9-2FAB1B2EAA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98EEBF-A6FF-FB6B-4637-79587A2CFD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72D5A-EACC-016C-9589-1A73215279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5E7426-392A-47BE-9085-A822B9311AD2}" type="datetimeFigureOut">
              <a:rPr lang="en-US" smtClean="0"/>
              <a:t>11/10/2022</a:t>
            </a:fld>
            <a:endParaRPr lang="en-US"/>
          </a:p>
        </p:txBody>
      </p:sp>
      <p:sp>
        <p:nvSpPr>
          <p:cNvPr id="5" name="Footer Placeholder 4">
            <a:extLst>
              <a:ext uri="{FF2B5EF4-FFF2-40B4-BE49-F238E27FC236}">
                <a16:creationId xmlns:a16="http://schemas.microsoft.com/office/drawing/2014/main" id="{692FB344-619C-C8DD-775A-6F9B06D6ED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978F87-73F8-BCE1-2E2F-CB2FF890C8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C55F3C-1FC7-4FF1-8E9B-A8129857C265}" type="slidenum">
              <a:rPr lang="en-US" smtClean="0"/>
              <a:t>‹#›</a:t>
            </a:fld>
            <a:endParaRPr lang="en-US"/>
          </a:p>
        </p:txBody>
      </p:sp>
    </p:spTree>
    <p:extLst>
      <p:ext uri="{BB962C8B-B14F-4D97-AF65-F5344CB8AC3E}">
        <p14:creationId xmlns:p14="http://schemas.microsoft.com/office/powerpoint/2010/main" val="319104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5.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jpe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4.png"/><Relationship Id="rId7"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microsoft.com/office/2018/10/relationships/comments" Target="../comments/modernComment_105_D4CF39C8.xm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10" Type="http://schemas.openxmlformats.org/officeDocument/2006/relationships/image" Target="../media/image8.svg"/><Relationship Id="rId4" Type="http://schemas.openxmlformats.org/officeDocument/2006/relationships/image" Target="../media/image4.sv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18/10/relationships/comments" Target="../comments/modernComment_109_3F79B562.xml"/><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chart" Target="../charts/chart3.xml"/><Relationship Id="rId3" Type="http://schemas.microsoft.com/office/2018/10/relationships/comments" Target="../comments/modernComment_10E_D902DD8E.xml"/><Relationship Id="rId7"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chart" Target="../charts/chart1.xml"/><Relationship Id="rId5" Type="http://schemas.openxmlformats.org/officeDocument/2006/relationships/image" Target="../media/image2.png"/><Relationship Id="rId10" Type="http://schemas.openxmlformats.org/officeDocument/2006/relationships/image" Target="../media/image24.png"/><Relationship Id="rId4" Type="http://schemas.openxmlformats.org/officeDocument/2006/relationships/image" Target="../media/image1.png"/><Relationship Id="rId9" Type="http://schemas.openxmlformats.org/officeDocument/2006/relationships/chart" Target="../charts/chart4.xml"/></Relationships>
</file>

<file path=ppt/slides/_rels/slide9.xml.rels><?xml version="1.0" encoding="UTF-8" standalone="yes"?>
<Relationships xmlns="http://schemas.openxmlformats.org/package/2006/relationships"><Relationship Id="rId3" Type="http://schemas.microsoft.com/office/2018/10/relationships/comments" Target="../comments/modernComment_10F_3033A1.xm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Single Corner Snipped 3">
            <a:extLst>
              <a:ext uri="{FF2B5EF4-FFF2-40B4-BE49-F238E27FC236}">
                <a16:creationId xmlns:a16="http://schemas.microsoft.com/office/drawing/2014/main" id="{E57DE7CB-C050-AD42-AD9A-A443882F0F10}"/>
              </a:ext>
            </a:extLst>
          </p:cNvPr>
          <p:cNvSpPr/>
          <p:nvPr/>
        </p:nvSpPr>
        <p:spPr>
          <a:xfrm flipH="1">
            <a:off x="9753600" y="6233229"/>
            <a:ext cx="2438400" cy="624771"/>
          </a:xfrm>
          <a:prstGeom prst="snip1Rect">
            <a:avLst/>
          </a:prstGeom>
          <a:solidFill>
            <a:schemeClr val="bg2">
              <a:lumMod val="75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09FB0AF-045B-7434-A33A-27A8B8BDAC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7148" y="6364992"/>
            <a:ext cx="2219325" cy="3714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text&#10;&#10;Description automatically generated">
            <a:extLst>
              <a:ext uri="{FF2B5EF4-FFF2-40B4-BE49-F238E27FC236}">
                <a16:creationId xmlns:a16="http://schemas.microsoft.com/office/drawing/2014/main" id="{FAD4A15B-7907-9084-834F-4527511FE71D}"/>
              </a:ext>
            </a:extLst>
          </p:cNvPr>
          <p:cNvPicPr>
            <a:picLocks noChangeAspect="1"/>
          </p:cNvPicPr>
          <p:nvPr/>
        </p:nvPicPr>
        <p:blipFill>
          <a:blip r:embed="rId4"/>
          <a:stretch>
            <a:fillRect/>
          </a:stretch>
        </p:blipFill>
        <p:spPr>
          <a:xfrm>
            <a:off x="1450349" y="620111"/>
            <a:ext cx="9291302" cy="2220622"/>
          </a:xfrm>
          <a:prstGeom prst="rect">
            <a:avLst/>
          </a:prstGeom>
        </p:spPr>
      </p:pic>
      <p:sp>
        <p:nvSpPr>
          <p:cNvPr id="11" name="TextBox 10">
            <a:extLst>
              <a:ext uri="{FF2B5EF4-FFF2-40B4-BE49-F238E27FC236}">
                <a16:creationId xmlns:a16="http://schemas.microsoft.com/office/drawing/2014/main" id="{651375B5-4824-2622-7037-B55675DCF1AC}"/>
              </a:ext>
            </a:extLst>
          </p:cNvPr>
          <p:cNvSpPr txBox="1"/>
          <p:nvPr/>
        </p:nvSpPr>
        <p:spPr>
          <a:xfrm>
            <a:off x="877574" y="3185170"/>
            <a:ext cx="10436851" cy="3600986"/>
          </a:xfrm>
          <a:prstGeom prst="rect">
            <a:avLst/>
          </a:prstGeom>
          <a:noFill/>
        </p:spPr>
        <p:txBody>
          <a:bodyPr wrap="square">
            <a:spAutoFit/>
          </a:bodyPr>
          <a:lstStyle/>
          <a:p>
            <a:r>
              <a:rPr lang="en-US" sz="4800">
                <a:solidFill>
                  <a:srgbClr val="7CDDFF"/>
                </a:solidFill>
              </a:rPr>
              <a:t>ECEN 404: Final Presentation</a:t>
            </a:r>
            <a:br>
              <a:rPr lang="en-US" sz="4000">
                <a:solidFill>
                  <a:srgbClr val="7CDDFF"/>
                </a:solidFill>
              </a:rPr>
            </a:br>
            <a:r>
              <a:rPr lang="en-US" sz="3000">
                <a:solidFill>
                  <a:srgbClr val="7CDDFF"/>
                </a:solidFill>
              </a:rPr>
              <a:t>Team 31</a:t>
            </a:r>
            <a:br>
              <a:rPr lang="en-US" sz="3000">
                <a:solidFill>
                  <a:srgbClr val="7CDDFF"/>
                </a:solidFill>
              </a:rPr>
            </a:br>
            <a:br>
              <a:rPr lang="en-US" sz="3000">
                <a:solidFill>
                  <a:srgbClr val="7CDDFF"/>
                </a:solidFill>
              </a:rPr>
            </a:br>
            <a:r>
              <a:rPr lang="en-US" sz="3000" b="1">
                <a:solidFill>
                  <a:srgbClr val="7CDDFF"/>
                </a:solidFill>
              </a:rPr>
              <a:t>Members: </a:t>
            </a:r>
            <a:br>
              <a:rPr lang="en-US" sz="3000">
                <a:solidFill>
                  <a:srgbClr val="7CDDFF"/>
                </a:solidFill>
              </a:rPr>
            </a:br>
            <a:r>
              <a:rPr lang="en-US" sz="3000">
                <a:solidFill>
                  <a:srgbClr val="7CDDFF"/>
                </a:solidFill>
              </a:rPr>
              <a:t>Martin </a:t>
            </a:r>
            <a:r>
              <a:rPr lang="en-US" sz="3000" err="1">
                <a:solidFill>
                  <a:srgbClr val="7CDDFF"/>
                </a:solidFill>
              </a:rPr>
              <a:t>Rennaker</a:t>
            </a:r>
            <a:br>
              <a:rPr lang="en-US" sz="3000">
                <a:solidFill>
                  <a:srgbClr val="7CDDFF"/>
                </a:solidFill>
              </a:rPr>
            </a:br>
            <a:r>
              <a:rPr lang="en-US" sz="3000">
                <a:solidFill>
                  <a:srgbClr val="7CDDFF"/>
                </a:solidFill>
              </a:rPr>
              <a:t>Grant Franklin</a:t>
            </a:r>
            <a:br>
              <a:rPr lang="en-US" sz="3000">
                <a:solidFill>
                  <a:srgbClr val="7CDDFF"/>
                </a:solidFill>
              </a:rPr>
            </a:br>
            <a:r>
              <a:rPr lang="en-US" sz="3000">
                <a:solidFill>
                  <a:srgbClr val="7CDDFF"/>
                </a:solidFill>
              </a:rPr>
              <a:t>Yarentzy Magallanes</a:t>
            </a:r>
            <a:endParaRPr lang="en-US" sz="3000"/>
          </a:p>
        </p:txBody>
      </p:sp>
      <p:sp>
        <p:nvSpPr>
          <p:cNvPr id="12" name="Google Shape;71;p12">
            <a:extLst>
              <a:ext uri="{FF2B5EF4-FFF2-40B4-BE49-F238E27FC236}">
                <a16:creationId xmlns:a16="http://schemas.microsoft.com/office/drawing/2014/main" id="{05B1AC39-FE1F-1E15-5BB2-A18721B91696}"/>
              </a:ext>
            </a:extLst>
          </p:cNvPr>
          <p:cNvSpPr txBox="1">
            <a:spLocks/>
          </p:cNvSpPr>
          <p:nvPr/>
        </p:nvSpPr>
        <p:spPr>
          <a:xfrm>
            <a:off x="6020298" y="4735355"/>
            <a:ext cx="5294127" cy="13256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1pPr>
            <a:lvl2pPr marR="0" lvl="1"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2pPr>
            <a:lvl3pPr marR="0" lvl="2"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3pPr>
            <a:lvl4pPr marR="0" lvl="3"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4pPr>
            <a:lvl5pPr marR="0" lvl="4"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5pPr>
            <a:lvl6pPr marR="0" lvl="5"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6pPr>
            <a:lvl7pPr marR="0" lvl="6"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7pPr>
            <a:lvl8pPr marR="0" lvl="7"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8pPr>
            <a:lvl9pPr marR="0" lvl="8" algn="l" rtl="0">
              <a:lnSpc>
                <a:spcPct val="100000"/>
              </a:lnSpc>
              <a:spcBef>
                <a:spcPts val="0"/>
              </a:spcBef>
              <a:spcAft>
                <a:spcPts val="0"/>
              </a:spcAft>
              <a:buClr>
                <a:schemeClr val="accent1"/>
              </a:buClr>
              <a:buSzPts val="5000"/>
              <a:buFont typeface="Quicksand"/>
              <a:buNone/>
              <a:defRPr sz="5000" b="0" i="0" u="none" strike="noStrike" cap="none">
                <a:solidFill>
                  <a:schemeClr val="accent1"/>
                </a:solidFill>
                <a:latin typeface="Quicksand"/>
                <a:ea typeface="Quicksand"/>
                <a:cs typeface="Quicksand"/>
                <a:sym typeface="Quicksand"/>
              </a:defRPr>
            </a:lvl9pPr>
          </a:lstStyle>
          <a:p>
            <a:r>
              <a:rPr lang="en-US" sz="3000" b="1">
                <a:solidFill>
                  <a:srgbClr val="7CDDFF"/>
                </a:solidFill>
                <a:latin typeface="+mn-lt"/>
              </a:rPr>
              <a:t>Sponsor: </a:t>
            </a:r>
            <a:r>
              <a:rPr lang="en-US" sz="3000">
                <a:solidFill>
                  <a:srgbClr val="7CDDFF"/>
                </a:solidFill>
                <a:latin typeface="+mn-lt"/>
              </a:rPr>
              <a:t>Rohith Kumar</a:t>
            </a:r>
          </a:p>
          <a:p>
            <a:r>
              <a:rPr lang="en-US" sz="3000" b="1">
                <a:solidFill>
                  <a:srgbClr val="7CDDFF"/>
                </a:solidFill>
                <a:latin typeface="+mn-lt"/>
              </a:rPr>
              <a:t>TA: </a:t>
            </a:r>
            <a:r>
              <a:rPr lang="en-US" sz="3000">
                <a:solidFill>
                  <a:srgbClr val="7CDDFF"/>
                </a:solidFill>
                <a:latin typeface="+mn-lt"/>
              </a:rPr>
              <a:t>Rohith Kumar</a:t>
            </a:r>
          </a:p>
        </p:txBody>
      </p:sp>
    </p:spTree>
    <p:extLst>
      <p:ext uri="{BB962C8B-B14F-4D97-AF65-F5344CB8AC3E}">
        <p14:creationId xmlns:p14="http://schemas.microsoft.com/office/powerpoint/2010/main" val="2232698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Single Corner Snipped 3">
            <a:extLst>
              <a:ext uri="{FF2B5EF4-FFF2-40B4-BE49-F238E27FC236}">
                <a16:creationId xmlns:a16="http://schemas.microsoft.com/office/drawing/2014/main" id="{C5623780-95D5-4E31-371A-DCC6CE137CD7}"/>
              </a:ext>
            </a:extLst>
          </p:cNvPr>
          <p:cNvSpPr/>
          <p:nvPr/>
        </p:nvSpPr>
        <p:spPr>
          <a:xfrm>
            <a:off x="1" y="0"/>
            <a:ext cx="2471738" cy="657225"/>
          </a:xfrm>
          <a:prstGeom prst="snip1Rect">
            <a:avLst/>
          </a:prstGeom>
          <a:solidFill>
            <a:srgbClr val="77D4FC"/>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58EA7CE-A981-3435-D2FA-8105968C44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114" y="141162"/>
            <a:ext cx="2219325" cy="3714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text&#10;&#10;Description automatically generated">
            <a:extLst>
              <a:ext uri="{FF2B5EF4-FFF2-40B4-BE49-F238E27FC236}">
                <a16:creationId xmlns:a16="http://schemas.microsoft.com/office/drawing/2014/main" id="{0DC8D401-0BDA-5B23-D5F2-5994E2E15008}"/>
              </a:ext>
            </a:extLst>
          </p:cNvPr>
          <p:cNvPicPr>
            <a:picLocks noChangeAspect="1"/>
          </p:cNvPicPr>
          <p:nvPr/>
        </p:nvPicPr>
        <p:blipFill rotWithShape="1">
          <a:blip r:embed="rId4"/>
          <a:srcRect r="69167"/>
          <a:stretch/>
        </p:blipFill>
        <p:spPr>
          <a:xfrm>
            <a:off x="11059142" y="5979886"/>
            <a:ext cx="1132857" cy="878114"/>
          </a:xfrm>
          <a:prstGeom prst="rect">
            <a:avLst/>
          </a:prstGeom>
        </p:spPr>
      </p:pic>
      <p:sp>
        <p:nvSpPr>
          <p:cNvPr id="2" name="Google Shape;76;p13">
            <a:extLst>
              <a:ext uri="{FF2B5EF4-FFF2-40B4-BE49-F238E27FC236}">
                <a16:creationId xmlns:a16="http://schemas.microsoft.com/office/drawing/2014/main" id="{673B157A-00D8-B3B7-94E7-46765FD5C224}"/>
              </a:ext>
            </a:extLst>
          </p:cNvPr>
          <p:cNvSpPr txBox="1">
            <a:spLocks noGrp="1"/>
          </p:cNvSpPr>
          <p:nvPr>
            <p:ph type="title"/>
          </p:nvPr>
        </p:nvSpPr>
        <p:spPr>
          <a:xfrm>
            <a:off x="1031580" y="1096423"/>
            <a:ext cx="5724820" cy="911370"/>
          </a:xfrm>
          <a:prstGeom prst="rect">
            <a:avLst/>
          </a:prstGeom>
        </p:spPr>
        <p:txBody>
          <a:bodyPr spcFirstLastPara="1" wrap="square" lIns="91425" tIns="91425" rIns="91425" bIns="91425" anchor="b" anchorCtr="0">
            <a:noAutofit/>
          </a:bodyPr>
          <a:lstStyle/>
          <a:p>
            <a:pPr>
              <a:spcBef>
                <a:spcPts val="0"/>
              </a:spcBef>
            </a:pPr>
            <a:r>
              <a:rPr lang="en-US" sz="4800">
                <a:solidFill>
                  <a:srgbClr val="2E3037"/>
                </a:solidFill>
                <a:latin typeface="+mn-lt"/>
              </a:rPr>
              <a:t>Grant Franklin</a:t>
            </a:r>
            <a:endParaRPr sz="4800">
              <a:solidFill>
                <a:srgbClr val="2E3037"/>
              </a:solidFill>
              <a:latin typeface="+mn-lt"/>
            </a:endParaRPr>
          </a:p>
        </p:txBody>
      </p:sp>
      <p:sp>
        <p:nvSpPr>
          <p:cNvPr id="7" name="Content Placeholder 2">
            <a:extLst>
              <a:ext uri="{FF2B5EF4-FFF2-40B4-BE49-F238E27FC236}">
                <a16:creationId xmlns:a16="http://schemas.microsoft.com/office/drawing/2014/main" id="{F1C3638D-266D-2771-4AB2-328CA6D967EF}"/>
              </a:ext>
            </a:extLst>
          </p:cNvPr>
          <p:cNvSpPr>
            <a:spLocks noGrp="1"/>
          </p:cNvSpPr>
          <p:nvPr/>
        </p:nvSpPr>
        <p:spPr>
          <a:xfrm>
            <a:off x="457200" y="2033396"/>
            <a:ext cx="5209456" cy="4653154"/>
          </a:xfrm>
          <a:prstGeom prst="rect">
            <a:avLst/>
          </a:prstGeom>
        </p:spPr>
        <p:txBody>
          <a:bodyPr vert="horz" lIns="91440" tIns="45720" rIns="91440" bIns="45720" rtlCol="0" anchor="t">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a:t>Integrated System Results</a:t>
            </a:r>
            <a:endParaRPr lang="en-US" sz="2800">
              <a:cs typeface="Arial"/>
            </a:endParaRPr>
          </a:p>
          <a:p>
            <a:pPr lvl="1"/>
            <a:r>
              <a:rPr lang="en-US" sz="2400"/>
              <a:t>Battery life for full system load</a:t>
            </a:r>
            <a:endParaRPr lang="en-US" sz="2400">
              <a:cs typeface="Arial"/>
            </a:endParaRPr>
          </a:p>
          <a:p>
            <a:pPr lvl="2"/>
            <a:r>
              <a:rPr lang="en-US" sz="2000">
                <a:cs typeface="Calibri"/>
              </a:rPr>
              <a:t>System will run for 90 minutes</a:t>
            </a:r>
          </a:p>
          <a:p>
            <a:pPr lvl="1"/>
            <a:r>
              <a:rPr lang="en-US" sz="2400">
                <a:cs typeface="Calibri"/>
              </a:rPr>
              <a:t>Full system can run with full load</a:t>
            </a:r>
          </a:p>
          <a:p>
            <a:endParaRPr lang="en-US" sz="2800">
              <a:cs typeface="Calibri"/>
            </a:endParaRPr>
          </a:p>
          <a:p>
            <a:endParaRPr lang="en-US" sz="2800">
              <a:cs typeface="Arial"/>
            </a:endParaRPr>
          </a:p>
        </p:txBody>
      </p:sp>
      <p:pic>
        <p:nvPicPr>
          <p:cNvPr id="8" name="Picture 8" descr="Chart, line chart&#10;&#10;Description automatically generated">
            <a:extLst>
              <a:ext uri="{FF2B5EF4-FFF2-40B4-BE49-F238E27FC236}">
                <a16:creationId xmlns:a16="http://schemas.microsoft.com/office/drawing/2014/main" id="{8A6CED05-D684-643A-CC30-5116E8C834A2}"/>
              </a:ext>
            </a:extLst>
          </p:cNvPr>
          <p:cNvPicPr>
            <a:picLocks noChangeAspect="1"/>
          </p:cNvPicPr>
          <p:nvPr/>
        </p:nvPicPr>
        <p:blipFill>
          <a:blip r:embed="rId5"/>
          <a:stretch>
            <a:fillRect/>
          </a:stretch>
        </p:blipFill>
        <p:spPr>
          <a:xfrm>
            <a:off x="729343" y="3815012"/>
            <a:ext cx="4939240" cy="2950588"/>
          </a:xfrm>
          <a:prstGeom prst="rect">
            <a:avLst/>
          </a:prstGeom>
        </p:spPr>
      </p:pic>
      <p:pic>
        <p:nvPicPr>
          <p:cNvPr id="10" name="Picture 10" descr="Diagram&#10;&#10;Description automatically generated">
            <a:extLst>
              <a:ext uri="{FF2B5EF4-FFF2-40B4-BE49-F238E27FC236}">
                <a16:creationId xmlns:a16="http://schemas.microsoft.com/office/drawing/2014/main" id="{223AD457-1AFB-7367-B62E-5DA04AAC1473}"/>
              </a:ext>
            </a:extLst>
          </p:cNvPr>
          <p:cNvPicPr>
            <a:picLocks noChangeAspect="1"/>
          </p:cNvPicPr>
          <p:nvPr/>
        </p:nvPicPr>
        <p:blipFill>
          <a:blip r:embed="rId6"/>
          <a:stretch>
            <a:fillRect/>
          </a:stretch>
        </p:blipFill>
        <p:spPr>
          <a:xfrm rot="16200000">
            <a:off x="7243764" y="-419628"/>
            <a:ext cx="2593975" cy="4093633"/>
          </a:xfrm>
          <a:prstGeom prst="rect">
            <a:avLst/>
          </a:prstGeom>
        </p:spPr>
      </p:pic>
      <p:cxnSp>
        <p:nvCxnSpPr>
          <p:cNvPr id="14" name="Straight Arrow Connector 13">
            <a:extLst>
              <a:ext uri="{FF2B5EF4-FFF2-40B4-BE49-F238E27FC236}">
                <a16:creationId xmlns:a16="http://schemas.microsoft.com/office/drawing/2014/main" id="{9C68D63E-E481-B719-A770-CEEDD96061E2}"/>
              </a:ext>
            </a:extLst>
          </p:cNvPr>
          <p:cNvCxnSpPr>
            <a:cxnSpLocks/>
          </p:cNvCxnSpPr>
          <p:nvPr/>
        </p:nvCxnSpPr>
        <p:spPr>
          <a:xfrm flipH="1">
            <a:off x="4691400" y="3307580"/>
            <a:ext cx="1299827" cy="1472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C87C222-8728-F816-720F-2BEC162F4461}"/>
              </a:ext>
            </a:extLst>
          </p:cNvPr>
          <p:cNvSpPr txBox="1"/>
          <p:nvPr/>
        </p:nvSpPr>
        <p:spPr>
          <a:xfrm>
            <a:off x="6017684" y="3089964"/>
            <a:ext cx="5041458" cy="400110"/>
          </a:xfrm>
          <a:prstGeom prst="rect">
            <a:avLst/>
          </a:prstGeom>
          <a:noFill/>
        </p:spPr>
        <p:txBody>
          <a:bodyPr wrap="square" lIns="91440" tIns="45720" rIns="91440" bIns="45720" rtlCol="0" anchor="t">
            <a:spAutoFit/>
          </a:bodyPr>
          <a:lstStyle/>
          <a:p>
            <a:r>
              <a:rPr lang="en-US" sz="2000"/>
              <a:t>Spike due to load being removed from battery </a:t>
            </a:r>
          </a:p>
        </p:txBody>
      </p:sp>
      <p:pic>
        <p:nvPicPr>
          <p:cNvPr id="3" name="Picture 8" descr="Diagram&#10;&#10;Description automatically generated">
            <a:extLst>
              <a:ext uri="{FF2B5EF4-FFF2-40B4-BE49-F238E27FC236}">
                <a16:creationId xmlns:a16="http://schemas.microsoft.com/office/drawing/2014/main" id="{AD06CEBF-4D5E-F6EE-519F-9336D83D53DE}"/>
              </a:ext>
            </a:extLst>
          </p:cNvPr>
          <p:cNvPicPr>
            <a:picLocks noChangeAspect="1"/>
          </p:cNvPicPr>
          <p:nvPr/>
        </p:nvPicPr>
        <p:blipFill>
          <a:blip r:embed="rId7"/>
          <a:stretch>
            <a:fillRect/>
          </a:stretch>
        </p:blipFill>
        <p:spPr>
          <a:xfrm>
            <a:off x="5716511" y="3815446"/>
            <a:ext cx="5309658" cy="3002033"/>
          </a:xfrm>
          <a:prstGeom prst="rect">
            <a:avLst/>
          </a:prstGeom>
        </p:spPr>
      </p:pic>
    </p:spTree>
    <p:extLst>
      <p:ext uri="{BB962C8B-B14F-4D97-AF65-F5344CB8AC3E}">
        <p14:creationId xmlns:p14="http://schemas.microsoft.com/office/powerpoint/2010/main" val="357841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Single Corner Snipped 3">
            <a:extLst>
              <a:ext uri="{FF2B5EF4-FFF2-40B4-BE49-F238E27FC236}">
                <a16:creationId xmlns:a16="http://schemas.microsoft.com/office/drawing/2014/main" id="{C5623780-95D5-4E31-371A-DCC6CE137CD7}"/>
              </a:ext>
            </a:extLst>
          </p:cNvPr>
          <p:cNvSpPr/>
          <p:nvPr/>
        </p:nvSpPr>
        <p:spPr>
          <a:xfrm>
            <a:off x="1" y="0"/>
            <a:ext cx="2471738" cy="657225"/>
          </a:xfrm>
          <a:prstGeom prst="snip1Rect">
            <a:avLst/>
          </a:prstGeom>
          <a:solidFill>
            <a:srgbClr val="77D4FC"/>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58EA7CE-A981-3435-D2FA-8105968C44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114" y="141162"/>
            <a:ext cx="2219325" cy="3714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text&#10;&#10;Description automatically generated">
            <a:extLst>
              <a:ext uri="{FF2B5EF4-FFF2-40B4-BE49-F238E27FC236}">
                <a16:creationId xmlns:a16="http://schemas.microsoft.com/office/drawing/2014/main" id="{0DC8D401-0BDA-5B23-D5F2-5994E2E15008}"/>
              </a:ext>
            </a:extLst>
          </p:cNvPr>
          <p:cNvPicPr>
            <a:picLocks noChangeAspect="1"/>
          </p:cNvPicPr>
          <p:nvPr/>
        </p:nvPicPr>
        <p:blipFill rotWithShape="1">
          <a:blip r:embed="rId4"/>
          <a:srcRect r="69167"/>
          <a:stretch/>
        </p:blipFill>
        <p:spPr>
          <a:xfrm>
            <a:off x="11059142" y="5979886"/>
            <a:ext cx="1132857" cy="878114"/>
          </a:xfrm>
          <a:prstGeom prst="rect">
            <a:avLst/>
          </a:prstGeom>
        </p:spPr>
      </p:pic>
      <p:sp>
        <p:nvSpPr>
          <p:cNvPr id="7" name="Title 6">
            <a:extLst>
              <a:ext uri="{FF2B5EF4-FFF2-40B4-BE49-F238E27FC236}">
                <a16:creationId xmlns:a16="http://schemas.microsoft.com/office/drawing/2014/main" id="{C553FBE4-9F90-0F99-534B-E5F3923E9343}"/>
              </a:ext>
            </a:extLst>
          </p:cNvPr>
          <p:cNvSpPr>
            <a:spLocks noGrp="1"/>
          </p:cNvSpPr>
          <p:nvPr>
            <p:ph type="title"/>
          </p:nvPr>
        </p:nvSpPr>
        <p:spPr/>
        <p:txBody>
          <a:bodyPr/>
          <a:lstStyle/>
          <a:p>
            <a:r>
              <a:rPr lang="en-US">
                <a:latin typeface="Calibri"/>
                <a:cs typeface="Calibri Light"/>
              </a:rPr>
              <a:t>Martin </a:t>
            </a:r>
            <a:r>
              <a:rPr lang="en-US" err="1">
                <a:latin typeface="Calibri"/>
                <a:cs typeface="Calibri Light"/>
              </a:rPr>
              <a:t>Rennaker</a:t>
            </a:r>
            <a:endParaRPr lang="en-US">
              <a:latin typeface="Calibri"/>
              <a:cs typeface="Calibri"/>
            </a:endParaRPr>
          </a:p>
        </p:txBody>
      </p:sp>
      <p:pic>
        <p:nvPicPr>
          <p:cNvPr id="2" name="Picture 2" descr="Graphical user interface, text, application, chat or text message&#10;&#10;Description automatically generated">
            <a:extLst>
              <a:ext uri="{FF2B5EF4-FFF2-40B4-BE49-F238E27FC236}">
                <a16:creationId xmlns:a16="http://schemas.microsoft.com/office/drawing/2014/main" id="{550DEEA0-0C2E-DFBB-6993-CD37EA39EAEF}"/>
              </a:ext>
            </a:extLst>
          </p:cNvPr>
          <p:cNvPicPr>
            <a:picLocks noChangeAspect="1"/>
          </p:cNvPicPr>
          <p:nvPr/>
        </p:nvPicPr>
        <p:blipFill>
          <a:blip r:embed="rId5"/>
          <a:stretch>
            <a:fillRect/>
          </a:stretch>
        </p:blipFill>
        <p:spPr>
          <a:xfrm>
            <a:off x="9502215" y="1371600"/>
            <a:ext cx="2302421" cy="4114800"/>
          </a:xfrm>
          <a:prstGeom prst="rect">
            <a:avLst/>
          </a:prstGeom>
        </p:spPr>
      </p:pic>
      <p:pic>
        <p:nvPicPr>
          <p:cNvPr id="3" name="Picture 7" descr="Graphical user interface, text, application&#10;&#10;Description automatically generated">
            <a:extLst>
              <a:ext uri="{FF2B5EF4-FFF2-40B4-BE49-F238E27FC236}">
                <a16:creationId xmlns:a16="http://schemas.microsoft.com/office/drawing/2014/main" id="{33CE02AF-3DEF-2E79-791B-1B5740B7CEE0}"/>
              </a:ext>
            </a:extLst>
          </p:cNvPr>
          <p:cNvPicPr>
            <a:picLocks noChangeAspect="1"/>
          </p:cNvPicPr>
          <p:nvPr/>
        </p:nvPicPr>
        <p:blipFill>
          <a:blip r:embed="rId6"/>
          <a:stretch>
            <a:fillRect/>
          </a:stretch>
        </p:blipFill>
        <p:spPr>
          <a:xfrm>
            <a:off x="4699329" y="1371600"/>
            <a:ext cx="2318472" cy="4114800"/>
          </a:xfrm>
          <a:prstGeom prst="rect">
            <a:avLst/>
          </a:prstGeom>
        </p:spPr>
      </p:pic>
      <p:pic>
        <p:nvPicPr>
          <p:cNvPr id="8" name="Picture 8" descr="Graphical user interface, application&#10;&#10;Description automatically generated">
            <a:extLst>
              <a:ext uri="{FF2B5EF4-FFF2-40B4-BE49-F238E27FC236}">
                <a16:creationId xmlns:a16="http://schemas.microsoft.com/office/drawing/2014/main" id="{4E6EF319-C648-3422-38CA-79F06D8C3A46}"/>
              </a:ext>
            </a:extLst>
          </p:cNvPr>
          <p:cNvPicPr>
            <a:picLocks noChangeAspect="1"/>
          </p:cNvPicPr>
          <p:nvPr/>
        </p:nvPicPr>
        <p:blipFill>
          <a:blip r:embed="rId7"/>
          <a:stretch>
            <a:fillRect/>
          </a:stretch>
        </p:blipFill>
        <p:spPr>
          <a:xfrm>
            <a:off x="7112842" y="1371600"/>
            <a:ext cx="2302421" cy="4114800"/>
          </a:xfrm>
          <a:prstGeom prst="rect">
            <a:avLst/>
          </a:prstGeom>
        </p:spPr>
      </p:pic>
      <p:sp>
        <p:nvSpPr>
          <p:cNvPr id="9" name="TextBox 8">
            <a:extLst>
              <a:ext uri="{FF2B5EF4-FFF2-40B4-BE49-F238E27FC236}">
                <a16:creationId xmlns:a16="http://schemas.microsoft.com/office/drawing/2014/main" id="{6E554BC2-22D8-7F77-74A7-CB3C66EFA352}"/>
              </a:ext>
            </a:extLst>
          </p:cNvPr>
          <p:cNvSpPr txBox="1"/>
          <p:nvPr/>
        </p:nvSpPr>
        <p:spPr>
          <a:xfrm>
            <a:off x="474868" y="1369391"/>
            <a:ext cx="3997739" cy="42934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100">
                <a:cs typeface="Calibri" panose="020F0502020204030204"/>
              </a:rPr>
              <a:t>App</a:t>
            </a:r>
          </a:p>
          <a:p>
            <a:pPr marL="285750" indent="-285750">
              <a:buFont typeface="Arial"/>
              <a:buChar char="•"/>
            </a:pPr>
            <a:r>
              <a:rPr lang="en-US" sz="2100">
                <a:cs typeface="Calibri" panose="020F0502020204030204"/>
              </a:rPr>
              <a:t>Main interface with system for user</a:t>
            </a:r>
          </a:p>
          <a:p>
            <a:pPr marL="285750" indent="-285750">
              <a:buFont typeface="Arial"/>
              <a:buChar char="•"/>
            </a:pPr>
            <a:r>
              <a:rPr lang="en-US" sz="2100">
                <a:cs typeface="Calibri" panose="020F0502020204030204"/>
              </a:rPr>
              <a:t>Shows in car and out of car temp and battery life</a:t>
            </a:r>
          </a:p>
          <a:p>
            <a:pPr marL="285750" indent="-285750">
              <a:buFont typeface="Arial"/>
              <a:buChar char="•"/>
            </a:pPr>
            <a:r>
              <a:rPr lang="en-US" sz="2100">
                <a:cs typeface="Calibri" panose="020F0502020204030204"/>
              </a:rPr>
              <a:t>Allows user to remotely send the desired temperature and power on or off the device</a:t>
            </a:r>
          </a:p>
          <a:p>
            <a:pPr marL="285750" indent="-285750">
              <a:buFont typeface="Arial"/>
              <a:buChar char="•"/>
            </a:pPr>
            <a:r>
              <a:rPr lang="en-US" sz="2100">
                <a:ea typeface="+mn-lt"/>
                <a:cs typeface="+mn-lt"/>
              </a:rPr>
              <a:t>Toggle which notifications the user wishes to receive</a:t>
            </a:r>
            <a:endParaRPr lang="en-US" sz="2100">
              <a:cs typeface="Calibri" panose="020F0502020204030204"/>
            </a:endParaRPr>
          </a:p>
          <a:p>
            <a:pPr marL="285750" indent="-285750">
              <a:buFont typeface="Arial"/>
              <a:buChar char="•"/>
            </a:pPr>
            <a:r>
              <a:rPr lang="en-US" sz="2100">
                <a:cs typeface="Calibri" panose="020F0502020204030204"/>
              </a:rPr>
              <a:t>Connect new devices and remove old ones</a:t>
            </a:r>
            <a:endParaRPr lang="en-US"/>
          </a:p>
          <a:p>
            <a:pPr marL="285750" indent="-285750">
              <a:buFont typeface="Arial"/>
              <a:buChar char="•"/>
            </a:pPr>
            <a:endParaRPr lang="en-US" sz="2100">
              <a:cs typeface="Calibri" panose="020F0502020204030204"/>
            </a:endParaRPr>
          </a:p>
        </p:txBody>
      </p:sp>
    </p:spTree>
    <p:extLst>
      <p:ext uri="{BB962C8B-B14F-4D97-AF65-F5344CB8AC3E}">
        <p14:creationId xmlns:p14="http://schemas.microsoft.com/office/powerpoint/2010/main" val="3356703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Single Corner Snipped 3">
            <a:extLst>
              <a:ext uri="{FF2B5EF4-FFF2-40B4-BE49-F238E27FC236}">
                <a16:creationId xmlns:a16="http://schemas.microsoft.com/office/drawing/2014/main" id="{C5623780-95D5-4E31-371A-DCC6CE137CD7}"/>
              </a:ext>
            </a:extLst>
          </p:cNvPr>
          <p:cNvSpPr/>
          <p:nvPr/>
        </p:nvSpPr>
        <p:spPr>
          <a:xfrm>
            <a:off x="1" y="0"/>
            <a:ext cx="2471738" cy="657225"/>
          </a:xfrm>
          <a:prstGeom prst="snip1Rect">
            <a:avLst/>
          </a:prstGeom>
          <a:solidFill>
            <a:srgbClr val="77D4FC"/>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58EA7CE-A981-3435-D2FA-8105968C44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114" y="141162"/>
            <a:ext cx="2219325" cy="3714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text&#10;&#10;Description automatically generated">
            <a:extLst>
              <a:ext uri="{FF2B5EF4-FFF2-40B4-BE49-F238E27FC236}">
                <a16:creationId xmlns:a16="http://schemas.microsoft.com/office/drawing/2014/main" id="{0DC8D401-0BDA-5B23-D5F2-5994E2E15008}"/>
              </a:ext>
            </a:extLst>
          </p:cNvPr>
          <p:cNvPicPr>
            <a:picLocks noChangeAspect="1"/>
          </p:cNvPicPr>
          <p:nvPr/>
        </p:nvPicPr>
        <p:blipFill rotWithShape="1">
          <a:blip r:embed="rId4"/>
          <a:srcRect r="69167"/>
          <a:stretch/>
        </p:blipFill>
        <p:spPr>
          <a:xfrm>
            <a:off x="11059142" y="5979886"/>
            <a:ext cx="1132857" cy="878114"/>
          </a:xfrm>
          <a:prstGeom prst="rect">
            <a:avLst/>
          </a:prstGeom>
        </p:spPr>
      </p:pic>
      <p:sp>
        <p:nvSpPr>
          <p:cNvPr id="7" name="Title 6">
            <a:extLst>
              <a:ext uri="{FF2B5EF4-FFF2-40B4-BE49-F238E27FC236}">
                <a16:creationId xmlns:a16="http://schemas.microsoft.com/office/drawing/2014/main" id="{C553FBE4-9F90-0F99-534B-E5F3923E9343}"/>
              </a:ext>
            </a:extLst>
          </p:cNvPr>
          <p:cNvSpPr>
            <a:spLocks noGrp="1"/>
          </p:cNvSpPr>
          <p:nvPr>
            <p:ph type="title"/>
          </p:nvPr>
        </p:nvSpPr>
        <p:spPr/>
        <p:txBody>
          <a:bodyPr/>
          <a:lstStyle/>
          <a:p>
            <a:r>
              <a:rPr lang="en-US">
                <a:latin typeface="Calibri"/>
                <a:cs typeface="Calibri Light"/>
              </a:rPr>
              <a:t>Martin Rennaker</a:t>
            </a:r>
            <a:endParaRPr lang="en-US">
              <a:latin typeface="Calibri"/>
              <a:cs typeface="Calibri"/>
            </a:endParaRPr>
          </a:p>
        </p:txBody>
      </p:sp>
      <p:sp>
        <p:nvSpPr>
          <p:cNvPr id="9" name="TextBox 8">
            <a:extLst>
              <a:ext uri="{FF2B5EF4-FFF2-40B4-BE49-F238E27FC236}">
                <a16:creationId xmlns:a16="http://schemas.microsoft.com/office/drawing/2014/main" id="{6E554BC2-22D8-7F77-74A7-CB3C66EFA352}"/>
              </a:ext>
            </a:extLst>
          </p:cNvPr>
          <p:cNvSpPr txBox="1"/>
          <p:nvPr/>
        </p:nvSpPr>
        <p:spPr>
          <a:xfrm>
            <a:off x="474868" y="1369391"/>
            <a:ext cx="3997739" cy="42934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100">
                <a:cs typeface="Calibri" panose="020F0502020204030204"/>
              </a:rPr>
              <a:t>Modem</a:t>
            </a:r>
          </a:p>
          <a:p>
            <a:pPr marL="285750" indent="-285750">
              <a:buFont typeface="Arial"/>
              <a:buChar char="•"/>
            </a:pPr>
            <a:r>
              <a:rPr lang="en-US" sz="2100">
                <a:cs typeface="Calibri" panose="020F0502020204030204"/>
              </a:rPr>
              <a:t>Started by using 3g, those towers came down late 2021</a:t>
            </a:r>
          </a:p>
          <a:p>
            <a:pPr marL="285750" indent="-285750">
              <a:buFont typeface="Arial"/>
              <a:buChar char="•"/>
            </a:pPr>
            <a:r>
              <a:rPr lang="en-US" sz="2100">
                <a:cs typeface="Calibri" panose="020F0502020204030204"/>
              </a:rPr>
              <a:t>Switched to </a:t>
            </a:r>
            <a:r>
              <a:rPr lang="en-US" sz="2100" err="1">
                <a:cs typeface="Calibri" panose="020F0502020204030204"/>
              </a:rPr>
              <a:t>Waveshare</a:t>
            </a:r>
            <a:r>
              <a:rPr lang="en-US" sz="2100">
                <a:cs typeface="Calibri" panose="020F0502020204030204"/>
              </a:rPr>
              <a:t> Sim 7600 pi hat, used this through the end of 403 and beginning of 404</a:t>
            </a:r>
          </a:p>
          <a:p>
            <a:pPr marL="285750" indent="-285750">
              <a:buFont typeface="Arial"/>
              <a:buChar char="•"/>
            </a:pPr>
            <a:r>
              <a:rPr lang="en-US" sz="2100">
                <a:cs typeface="Calibri" panose="020F0502020204030204"/>
              </a:rPr>
              <a:t>Couldn't get </a:t>
            </a:r>
            <a:r>
              <a:rPr lang="en-US" sz="2100" err="1">
                <a:cs typeface="Calibri" panose="020F0502020204030204"/>
              </a:rPr>
              <a:t>Waveshare's</a:t>
            </a:r>
            <a:r>
              <a:rPr lang="en-US" sz="2100">
                <a:cs typeface="Calibri" panose="020F0502020204030204"/>
              </a:rPr>
              <a:t> UART working with the </a:t>
            </a:r>
            <a:r>
              <a:rPr lang="en-US" sz="2100" err="1">
                <a:cs typeface="Calibri" panose="020F0502020204030204"/>
              </a:rPr>
              <a:t>arduino</a:t>
            </a:r>
            <a:endParaRPr lang="en-US" sz="2100">
              <a:cs typeface="Calibri" panose="020F0502020204030204"/>
            </a:endParaRPr>
          </a:p>
          <a:p>
            <a:pPr marL="285750" indent="-285750">
              <a:buFont typeface="Arial"/>
              <a:buChar char="•"/>
            </a:pPr>
            <a:r>
              <a:rPr lang="en-US" sz="2100">
                <a:cs typeface="Calibri" panose="020F0502020204030204"/>
              </a:rPr>
              <a:t>Switched to </a:t>
            </a:r>
            <a:r>
              <a:rPr lang="en-US" sz="2100" err="1">
                <a:cs typeface="Calibri" panose="020F0502020204030204"/>
              </a:rPr>
              <a:t>Sparkfun</a:t>
            </a:r>
            <a:r>
              <a:rPr lang="en-US" sz="2100">
                <a:cs typeface="Calibri" panose="020F0502020204030204"/>
              </a:rPr>
              <a:t> 4g </a:t>
            </a:r>
            <a:r>
              <a:rPr lang="en-US" sz="2100" err="1">
                <a:cs typeface="Calibri" panose="020F0502020204030204"/>
              </a:rPr>
              <a:t>arduino</a:t>
            </a:r>
            <a:r>
              <a:rPr lang="en-US" sz="2100">
                <a:cs typeface="Calibri" panose="020F0502020204030204"/>
              </a:rPr>
              <a:t> hat</a:t>
            </a:r>
          </a:p>
          <a:p>
            <a:endParaRPr lang="en-US" sz="2100">
              <a:cs typeface="Calibri" panose="020F0502020204030204"/>
            </a:endParaRPr>
          </a:p>
          <a:p>
            <a:pPr marL="285750" indent="-285750">
              <a:buFont typeface="Arial"/>
              <a:buChar char="•"/>
            </a:pPr>
            <a:endParaRPr lang="en-US" sz="2100">
              <a:cs typeface="Calibri" panose="020F0502020204030204"/>
            </a:endParaRPr>
          </a:p>
        </p:txBody>
      </p:sp>
      <p:pic>
        <p:nvPicPr>
          <p:cNvPr id="10" name="Picture 10" descr="A picture containing text, electronics&#10;&#10;Description automatically generated">
            <a:extLst>
              <a:ext uri="{FF2B5EF4-FFF2-40B4-BE49-F238E27FC236}">
                <a16:creationId xmlns:a16="http://schemas.microsoft.com/office/drawing/2014/main" id="{7EB20B32-FE9B-1080-1AA8-5509A4AF2410}"/>
              </a:ext>
            </a:extLst>
          </p:cNvPr>
          <p:cNvPicPr>
            <a:picLocks noChangeAspect="1"/>
          </p:cNvPicPr>
          <p:nvPr/>
        </p:nvPicPr>
        <p:blipFill rotWithShape="1">
          <a:blip r:embed="rId5"/>
          <a:srcRect r="9749" b="18021"/>
          <a:stretch/>
        </p:blipFill>
        <p:spPr>
          <a:xfrm>
            <a:off x="8131313" y="2532271"/>
            <a:ext cx="3372790" cy="3063663"/>
          </a:xfrm>
          <a:prstGeom prst="rect">
            <a:avLst/>
          </a:prstGeom>
        </p:spPr>
      </p:pic>
      <p:pic>
        <p:nvPicPr>
          <p:cNvPr id="11" name="Picture 11" descr="Graphical user interface, text, application, email&#10;&#10;Description automatically generated">
            <a:extLst>
              <a:ext uri="{FF2B5EF4-FFF2-40B4-BE49-F238E27FC236}">
                <a16:creationId xmlns:a16="http://schemas.microsoft.com/office/drawing/2014/main" id="{4A379851-6BBE-7209-D711-9A2B29C91368}"/>
              </a:ext>
            </a:extLst>
          </p:cNvPr>
          <p:cNvPicPr>
            <a:picLocks noChangeAspect="1"/>
          </p:cNvPicPr>
          <p:nvPr/>
        </p:nvPicPr>
        <p:blipFill>
          <a:blip r:embed="rId6"/>
          <a:stretch>
            <a:fillRect/>
          </a:stretch>
        </p:blipFill>
        <p:spPr>
          <a:xfrm>
            <a:off x="5166138" y="562916"/>
            <a:ext cx="6337852" cy="2143037"/>
          </a:xfrm>
          <a:prstGeom prst="rect">
            <a:avLst/>
          </a:prstGeom>
        </p:spPr>
      </p:pic>
      <p:pic>
        <p:nvPicPr>
          <p:cNvPr id="13" name="Picture 13" descr="Text, letter&#10;&#10;Description automatically generated">
            <a:extLst>
              <a:ext uri="{FF2B5EF4-FFF2-40B4-BE49-F238E27FC236}">
                <a16:creationId xmlns:a16="http://schemas.microsoft.com/office/drawing/2014/main" id="{94A85460-DAF1-45B4-0F18-4CEACE0D57E2}"/>
              </a:ext>
            </a:extLst>
          </p:cNvPr>
          <p:cNvPicPr>
            <a:picLocks noChangeAspect="1"/>
          </p:cNvPicPr>
          <p:nvPr/>
        </p:nvPicPr>
        <p:blipFill>
          <a:blip r:embed="rId7"/>
          <a:stretch>
            <a:fillRect/>
          </a:stretch>
        </p:blipFill>
        <p:spPr>
          <a:xfrm>
            <a:off x="5166138" y="3144210"/>
            <a:ext cx="3201504" cy="630317"/>
          </a:xfrm>
          <a:prstGeom prst="rect">
            <a:avLst/>
          </a:prstGeom>
        </p:spPr>
      </p:pic>
    </p:spTree>
    <p:extLst>
      <p:ext uri="{BB962C8B-B14F-4D97-AF65-F5344CB8AC3E}">
        <p14:creationId xmlns:p14="http://schemas.microsoft.com/office/powerpoint/2010/main" val="911415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3" descr="Graphical user interface, text, application, email&#10;&#10;Description automatically generated">
            <a:extLst>
              <a:ext uri="{FF2B5EF4-FFF2-40B4-BE49-F238E27FC236}">
                <a16:creationId xmlns:a16="http://schemas.microsoft.com/office/drawing/2014/main" id="{E7896A77-A649-3D42-D95B-5D092FEF847F}"/>
              </a:ext>
            </a:extLst>
          </p:cNvPr>
          <p:cNvPicPr>
            <a:picLocks noChangeAspect="1"/>
          </p:cNvPicPr>
          <p:nvPr/>
        </p:nvPicPr>
        <p:blipFill>
          <a:blip r:embed="rId3"/>
          <a:stretch>
            <a:fillRect/>
          </a:stretch>
        </p:blipFill>
        <p:spPr>
          <a:xfrm>
            <a:off x="113748" y="4236158"/>
            <a:ext cx="6188765" cy="3863248"/>
          </a:xfrm>
          <a:prstGeom prst="rect">
            <a:avLst/>
          </a:prstGeom>
        </p:spPr>
      </p:pic>
      <p:sp>
        <p:nvSpPr>
          <p:cNvPr id="4" name="Rectangle: Single Corner Snipped 3">
            <a:extLst>
              <a:ext uri="{FF2B5EF4-FFF2-40B4-BE49-F238E27FC236}">
                <a16:creationId xmlns:a16="http://schemas.microsoft.com/office/drawing/2014/main" id="{C5623780-95D5-4E31-371A-DCC6CE137CD7}"/>
              </a:ext>
            </a:extLst>
          </p:cNvPr>
          <p:cNvSpPr/>
          <p:nvPr/>
        </p:nvSpPr>
        <p:spPr>
          <a:xfrm>
            <a:off x="1" y="0"/>
            <a:ext cx="2471738" cy="657225"/>
          </a:xfrm>
          <a:prstGeom prst="snip1Rect">
            <a:avLst/>
          </a:prstGeom>
          <a:solidFill>
            <a:srgbClr val="77D4FC"/>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58EA7CE-A981-3435-D2FA-8105968C44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114" y="141162"/>
            <a:ext cx="2219325" cy="3714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text&#10;&#10;Description automatically generated">
            <a:extLst>
              <a:ext uri="{FF2B5EF4-FFF2-40B4-BE49-F238E27FC236}">
                <a16:creationId xmlns:a16="http://schemas.microsoft.com/office/drawing/2014/main" id="{0DC8D401-0BDA-5B23-D5F2-5994E2E15008}"/>
              </a:ext>
            </a:extLst>
          </p:cNvPr>
          <p:cNvPicPr>
            <a:picLocks noChangeAspect="1"/>
          </p:cNvPicPr>
          <p:nvPr/>
        </p:nvPicPr>
        <p:blipFill rotWithShape="1">
          <a:blip r:embed="rId5"/>
          <a:srcRect r="69167"/>
          <a:stretch/>
        </p:blipFill>
        <p:spPr>
          <a:xfrm>
            <a:off x="11059142" y="5979886"/>
            <a:ext cx="1132857" cy="878114"/>
          </a:xfrm>
          <a:prstGeom prst="rect">
            <a:avLst/>
          </a:prstGeom>
        </p:spPr>
      </p:pic>
      <p:sp>
        <p:nvSpPr>
          <p:cNvPr id="7" name="Title 6">
            <a:extLst>
              <a:ext uri="{FF2B5EF4-FFF2-40B4-BE49-F238E27FC236}">
                <a16:creationId xmlns:a16="http://schemas.microsoft.com/office/drawing/2014/main" id="{C553FBE4-9F90-0F99-534B-E5F3923E9343}"/>
              </a:ext>
            </a:extLst>
          </p:cNvPr>
          <p:cNvSpPr>
            <a:spLocks noGrp="1"/>
          </p:cNvSpPr>
          <p:nvPr>
            <p:ph type="title"/>
          </p:nvPr>
        </p:nvSpPr>
        <p:spPr/>
        <p:txBody>
          <a:bodyPr/>
          <a:lstStyle/>
          <a:p>
            <a:r>
              <a:rPr lang="en-US">
                <a:latin typeface="Calibri"/>
                <a:cs typeface="Calibri Light"/>
              </a:rPr>
              <a:t>Martin Rennaker</a:t>
            </a:r>
            <a:endParaRPr lang="en-US">
              <a:latin typeface="Calibri"/>
              <a:cs typeface="Calibri"/>
            </a:endParaRPr>
          </a:p>
        </p:txBody>
      </p:sp>
      <p:sp>
        <p:nvSpPr>
          <p:cNvPr id="9" name="TextBox 8">
            <a:extLst>
              <a:ext uri="{FF2B5EF4-FFF2-40B4-BE49-F238E27FC236}">
                <a16:creationId xmlns:a16="http://schemas.microsoft.com/office/drawing/2014/main" id="{6E554BC2-22D8-7F77-74A7-CB3C66EFA352}"/>
              </a:ext>
            </a:extLst>
          </p:cNvPr>
          <p:cNvSpPr txBox="1"/>
          <p:nvPr/>
        </p:nvSpPr>
        <p:spPr>
          <a:xfrm>
            <a:off x="353390" y="1209261"/>
            <a:ext cx="4914347"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Calibri" panose="020F0502020204030204"/>
              </a:rPr>
              <a:t>Results</a:t>
            </a:r>
          </a:p>
          <a:p>
            <a:pPr marL="285750" indent="-285750">
              <a:buFont typeface="Arial"/>
              <a:buChar char="•"/>
            </a:pPr>
            <a:r>
              <a:rPr lang="en-US">
                <a:cs typeface="Calibri" panose="020F0502020204030204"/>
              </a:rPr>
              <a:t>Sending to the app works great</a:t>
            </a:r>
          </a:p>
          <a:p>
            <a:pPr marL="742950" lvl="1" indent="-285750">
              <a:buFont typeface="Arial"/>
              <a:buChar char="•"/>
            </a:pPr>
            <a:r>
              <a:rPr lang="en-US">
                <a:cs typeface="Calibri" panose="020F0502020204030204"/>
              </a:rPr>
              <a:t>Updates temperatures and battery percentage</a:t>
            </a:r>
          </a:p>
          <a:p>
            <a:pPr marL="742950" lvl="1" indent="-285750">
              <a:buFont typeface="Arial"/>
              <a:buChar char="•"/>
            </a:pPr>
            <a:r>
              <a:rPr lang="en-US">
                <a:cs typeface="Calibri" panose="020F0502020204030204"/>
              </a:rPr>
              <a:t>Sends warnings that the app uses to send a notification to the user</a:t>
            </a:r>
          </a:p>
          <a:p>
            <a:pPr marL="285750" indent="-285750">
              <a:buFont typeface="Arial"/>
              <a:buChar char="•"/>
            </a:pPr>
            <a:r>
              <a:rPr lang="en-US">
                <a:cs typeface="Calibri" panose="020F0502020204030204"/>
              </a:rPr>
              <a:t>Sending from the app is the trouble area</a:t>
            </a:r>
          </a:p>
          <a:p>
            <a:pPr marL="742950" lvl="1" indent="-285750">
              <a:buFont typeface="Arial"/>
              <a:buChar char="•"/>
            </a:pPr>
            <a:r>
              <a:rPr lang="en-US">
                <a:cs typeface="Calibri" panose="020F0502020204030204"/>
              </a:rPr>
              <a:t>Modem isn't consistently receiving texts making it hard to test</a:t>
            </a:r>
          </a:p>
          <a:p>
            <a:pPr marL="742950" lvl="1" indent="-285750">
              <a:buFont typeface="Arial"/>
              <a:buChar char="•"/>
            </a:pPr>
            <a:r>
              <a:rPr lang="en-US">
                <a:cs typeface="Calibri" panose="020F0502020204030204"/>
              </a:rPr>
              <a:t>When the modem receives the text the </a:t>
            </a:r>
            <a:r>
              <a:rPr lang="en-US" err="1">
                <a:cs typeface="Calibri" panose="020F0502020204030204"/>
              </a:rPr>
              <a:t>arduino</a:t>
            </a:r>
            <a:r>
              <a:rPr lang="en-US">
                <a:cs typeface="Calibri" panose="020F0502020204030204"/>
              </a:rPr>
              <a:t> can read it</a:t>
            </a:r>
          </a:p>
        </p:txBody>
      </p:sp>
      <p:pic>
        <p:nvPicPr>
          <p:cNvPr id="10" name="Picture 10" descr="Graphical user interface, text, email&#10;&#10;Description automatically generated">
            <a:extLst>
              <a:ext uri="{FF2B5EF4-FFF2-40B4-BE49-F238E27FC236}">
                <a16:creationId xmlns:a16="http://schemas.microsoft.com/office/drawing/2014/main" id="{2CECECA2-7D83-2BAC-E1DA-E80A34DC80D0}"/>
              </a:ext>
            </a:extLst>
          </p:cNvPr>
          <p:cNvPicPr>
            <a:picLocks noChangeAspect="1"/>
          </p:cNvPicPr>
          <p:nvPr/>
        </p:nvPicPr>
        <p:blipFill>
          <a:blip r:embed="rId6"/>
          <a:stretch>
            <a:fillRect/>
          </a:stretch>
        </p:blipFill>
        <p:spPr>
          <a:xfrm>
            <a:off x="5663096" y="90267"/>
            <a:ext cx="6155634" cy="3844814"/>
          </a:xfrm>
          <a:prstGeom prst="rect">
            <a:avLst/>
          </a:prstGeom>
        </p:spPr>
      </p:pic>
      <p:pic>
        <p:nvPicPr>
          <p:cNvPr id="11" name="Picture 11" descr="Graphical user interface, text, application&#10;&#10;Description automatically generated">
            <a:extLst>
              <a:ext uri="{FF2B5EF4-FFF2-40B4-BE49-F238E27FC236}">
                <a16:creationId xmlns:a16="http://schemas.microsoft.com/office/drawing/2014/main" id="{843DE04C-996E-3EA7-DF4E-F462121E48CD}"/>
              </a:ext>
            </a:extLst>
          </p:cNvPr>
          <p:cNvPicPr>
            <a:picLocks noChangeAspect="1"/>
          </p:cNvPicPr>
          <p:nvPr/>
        </p:nvPicPr>
        <p:blipFill>
          <a:blip r:embed="rId7"/>
          <a:stretch>
            <a:fillRect/>
          </a:stretch>
        </p:blipFill>
        <p:spPr>
          <a:xfrm>
            <a:off x="6527025" y="2597426"/>
            <a:ext cx="2318472" cy="4114800"/>
          </a:xfrm>
          <a:prstGeom prst="rect">
            <a:avLst/>
          </a:prstGeom>
        </p:spPr>
      </p:pic>
      <p:pic>
        <p:nvPicPr>
          <p:cNvPr id="12" name="Picture 12" descr="Graphical user interface, text, application, email&#10;&#10;Description automatically generated">
            <a:extLst>
              <a:ext uri="{FF2B5EF4-FFF2-40B4-BE49-F238E27FC236}">
                <a16:creationId xmlns:a16="http://schemas.microsoft.com/office/drawing/2014/main" id="{3B83B737-E552-2252-0D3D-54C01D898416}"/>
              </a:ext>
            </a:extLst>
          </p:cNvPr>
          <p:cNvPicPr>
            <a:picLocks noChangeAspect="1"/>
          </p:cNvPicPr>
          <p:nvPr/>
        </p:nvPicPr>
        <p:blipFill>
          <a:blip r:embed="rId8"/>
          <a:stretch>
            <a:fillRect/>
          </a:stretch>
        </p:blipFill>
        <p:spPr>
          <a:xfrm>
            <a:off x="9075530" y="4384482"/>
            <a:ext cx="2743200" cy="982426"/>
          </a:xfrm>
          <a:prstGeom prst="rect">
            <a:avLst/>
          </a:prstGeom>
        </p:spPr>
      </p:pic>
      <p:cxnSp>
        <p:nvCxnSpPr>
          <p:cNvPr id="2" name="Straight Arrow Connector 1">
            <a:extLst>
              <a:ext uri="{FF2B5EF4-FFF2-40B4-BE49-F238E27FC236}">
                <a16:creationId xmlns:a16="http://schemas.microsoft.com/office/drawing/2014/main" id="{DC315276-E896-3113-657F-F8A17B02BD07}"/>
              </a:ext>
            </a:extLst>
          </p:cNvPr>
          <p:cNvCxnSpPr/>
          <p:nvPr/>
        </p:nvCxnSpPr>
        <p:spPr>
          <a:xfrm flipV="1">
            <a:off x="7135191" y="1561546"/>
            <a:ext cx="472661" cy="2211"/>
          </a:xfrm>
          <a:prstGeom prst="straightConnector1">
            <a:avLst/>
          </a:prstGeom>
        </p:spPr>
        <p:style>
          <a:lnRef idx="3">
            <a:schemeClr val="dk1"/>
          </a:lnRef>
          <a:fillRef idx="0">
            <a:schemeClr val="dk1"/>
          </a:fillRef>
          <a:effectRef idx="2">
            <a:schemeClr val="dk1"/>
          </a:effectRef>
          <a:fontRef idx="minor">
            <a:schemeClr val="tx1"/>
          </a:fontRef>
        </p:style>
      </p:cxnSp>
      <p:cxnSp>
        <p:nvCxnSpPr>
          <p:cNvPr id="3" name="Straight Arrow Connector 2">
            <a:extLst>
              <a:ext uri="{FF2B5EF4-FFF2-40B4-BE49-F238E27FC236}">
                <a16:creationId xmlns:a16="http://schemas.microsoft.com/office/drawing/2014/main" id="{6304D28A-44B1-1594-4E55-E50A87C6EF70}"/>
              </a:ext>
            </a:extLst>
          </p:cNvPr>
          <p:cNvCxnSpPr>
            <a:cxnSpLocks/>
          </p:cNvCxnSpPr>
          <p:nvPr/>
        </p:nvCxnSpPr>
        <p:spPr>
          <a:xfrm flipV="1">
            <a:off x="7063408" y="1986720"/>
            <a:ext cx="472661" cy="2211"/>
          </a:xfrm>
          <a:prstGeom prst="straightConnector1">
            <a:avLst/>
          </a:prstGeom>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A9313E4E-3CFD-A2CC-845F-E19813BF53FF}"/>
              </a:ext>
            </a:extLst>
          </p:cNvPr>
          <p:cNvCxnSpPr>
            <a:cxnSpLocks/>
          </p:cNvCxnSpPr>
          <p:nvPr/>
        </p:nvCxnSpPr>
        <p:spPr>
          <a:xfrm flipV="1">
            <a:off x="7135191" y="1130850"/>
            <a:ext cx="472661" cy="2211"/>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8E698AB4-0BC6-B44D-3F8B-A4857167523A}"/>
              </a:ext>
            </a:extLst>
          </p:cNvPr>
          <p:cNvCxnSpPr>
            <a:cxnSpLocks/>
          </p:cNvCxnSpPr>
          <p:nvPr/>
        </p:nvCxnSpPr>
        <p:spPr>
          <a:xfrm flipV="1">
            <a:off x="7096538" y="2417415"/>
            <a:ext cx="472661" cy="2211"/>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9942A0FD-4DE2-38FB-AB67-DAB2E6DEA8D5}"/>
              </a:ext>
            </a:extLst>
          </p:cNvPr>
          <p:cNvCxnSpPr/>
          <p:nvPr/>
        </p:nvCxnSpPr>
        <p:spPr>
          <a:xfrm flipH="1">
            <a:off x="6988728" y="1132371"/>
            <a:ext cx="145773" cy="25377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8AB0A2B2-D98E-A4EF-A004-B5196CD2F714}"/>
              </a:ext>
            </a:extLst>
          </p:cNvPr>
          <p:cNvCxnSpPr>
            <a:cxnSpLocks/>
          </p:cNvCxnSpPr>
          <p:nvPr/>
        </p:nvCxnSpPr>
        <p:spPr>
          <a:xfrm>
            <a:off x="7598326" y="1568587"/>
            <a:ext cx="389836" cy="21402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696210C0-6136-268A-21F5-2B58F1E3CA1B}"/>
              </a:ext>
            </a:extLst>
          </p:cNvPr>
          <p:cNvCxnSpPr>
            <a:cxnSpLocks/>
          </p:cNvCxnSpPr>
          <p:nvPr/>
        </p:nvCxnSpPr>
        <p:spPr>
          <a:xfrm>
            <a:off x="7548631" y="1993761"/>
            <a:ext cx="439531" cy="26592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F7BC1830-7810-B682-78F3-0CFA91BD3138}"/>
              </a:ext>
            </a:extLst>
          </p:cNvPr>
          <p:cNvCxnSpPr>
            <a:cxnSpLocks/>
          </p:cNvCxnSpPr>
          <p:nvPr/>
        </p:nvCxnSpPr>
        <p:spPr>
          <a:xfrm>
            <a:off x="7543110" y="2407892"/>
            <a:ext cx="2040835" cy="214574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82876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DF596-A68B-FD5B-B467-50F2A03DF559}"/>
              </a:ext>
            </a:extLst>
          </p:cNvPr>
          <p:cNvSpPr>
            <a:spLocks noGrp="1"/>
          </p:cNvSpPr>
          <p:nvPr>
            <p:ph type="title"/>
          </p:nvPr>
        </p:nvSpPr>
        <p:spPr/>
        <p:txBody>
          <a:bodyPr/>
          <a:lstStyle/>
          <a:p>
            <a:r>
              <a:rPr lang="en-US">
                <a:latin typeface="+mn-lt"/>
                <a:cs typeface="Calibri Light"/>
              </a:rPr>
              <a:t>Conclusion</a:t>
            </a:r>
          </a:p>
        </p:txBody>
      </p:sp>
      <p:sp>
        <p:nvSpPr>
          <p:cNvPr id="3" name="Content Placeholder 2">
            <a:extLst>
              <a:ext uri="{FF2B5EF4-FFF2-40B4-BE49-F238E27FC236}">
                <a16:creationId xmlns:a16="http://schemas.microsoft.com/office/drawing/2014/main" id="{F897AAA7-119E-4A5A-7E9F-50FF28285100}"/>
              </a:ext>
            </a:extLst>
          </p:cNvPr>
          <p:cNvSpPr>
            <a:spLocks noGrp="1"/>
          </p:cNvSpPr>
          <p:nvPr>
            <p:ph idx="1"/>
          </p:nvPr>
        </p:nvSpPr>
        <p:spPr/>
        <p:txBody>
          <a:bodyPr vert="horz" lIns="91440" tIns="45720" rIns="91440" bIns="45720" rtlCol="0" anchor="t">
            <a:normAutofit fontScale="92500" lnSpcReduction="20000"/>
          </a:bodyPr>
          <a:lstStyle/>
          <a:p>
            <a:r>
              <a:rPr lang="en-US">
                <a:cs typeface="Calibri"/>
              </a:rPr>
              <a:t>Issues encountered</a:t>
            </a:r>
          </a:p>
          <a:p>
            <a:pPr lvl="1"/>
            <a:r>
              <a:rPr lang="en-US">
                <a:cs typeface="Calibri"/>
              </a:rPr>
              <a:t>MCU changed from PIC to Arduino MEGA to Arduino Uno</a:t>
            </a:r>
          </a:p>
          <a:p>
            <a:pPr lvl="1"/>
            <a:r>
              <a:rPr lang="en-US">
                <a:cs typeface="Calibri"/>
              </a:rPr>
              <a:t>Battery changed from 100Ah to 33Ah</a:t>
            </a:r>
          </a:p>
          <a:p>
            <a:pPr lvl="1"/>
            <a:r>
              <a:rPr lang="en-US">
                <a:cs typeface="Calibri"/>
              </a:rPr>
              <a:t>Modem changed from </a:t>
            </a:r>
            <a:r>
              <a:rPr lang="en-US" err="1">
                <a:cs typeface="Calibri"/>
              </a:rPr>
              <a:t>Waveshare</a:t>
            </a:r>
            <a:r>
              <a:rPr lang="en-US">
                <a:cs typeface="Calibri"/>
              </a:rPr>
              <a:t> 7600 to </a:t>
            </a:r>
            <a:r>
              <a:rPr lang="en-US" err="1">
                <a:cs typeface="Calibri"/>
              </a:rPr>
              <a:t>Sparkfun</a:t>
            </a:r>
            <a:r>
              <a:rPr lang="en-US">
                <a:cs typeface="Calibri"/>
              </a:rPr>
              <a:t> Sara R4</a:t>
            </a:r>
          </a:p>
          <a:p>
            <a:pPr marL="457200" lvl="1" indent="0">
              <a:buNone/>
            </a:pPr>
            <a:endParaRPr lang="en-US">
              <a:cs typeface="Calibri"/>
            </a:endParaRPr>
          </a:p>
          <a:p>
            <a:r>
              <a:rPr lang="en-US">
                <a:cs typeface="Calibri"/>
              </a:rPr>
              <a:t>Current status of project</a:t>
            </a:r>
          </a:p>
          <a:p>
            <a:pPr lvl="1"/>
            <a:r>
              <a:rPr lang="en-US">
                <a:cs typeface="Calibri"/>
              </a:rPr>
              <a:t>System can run for a sufficient length of time with battery as power source</a:t>
            </a:r>
          </a:p>
          <a:p>
            <a:pPr lvl="1"/>
            <a:r>
              <a:rPr lang="en-US">
                <a:cs typeface="Calibri"/>
              </a:rPr>
              <a:t>MCU can correctly read the correct battery voltage</a:t>
            </a:r>
          </a:p>
          <a:p>
            <a:pPr lvl="1"/>
            <a:endParaRPr lang="en-US">
              <a:cs typeface="Calibri"/>
            </a:endParaRPr>
          </a:p>
          <a:p>
            <a:r>
              <a:rPr lang="en-US">
                <a:cs typeface="Calibri"/>
              </a:rPr>
              <a:t>In progress</a:t>
            </a:r>
          </a:p>
          <a:p>
            <a:pPr lvl="1"/>
            <a:r>
              <a:rPr lang="en-US">
                <a:cs typeface="Calibri"/>
              </a:rPr>
              <a:t>Validate system's ability to run while solar panel is charging</a:t>
            </a:r>
          </a:p>
          <a:p>
            <a:pPr lvl="1"/>
            <a:r>
              <a:rPr lang="en-US">
                <a:cs typeface="Calibri"/>
              </a:rPr>
              <a:t>Improve consistency of the modem's ability to receive texts</a:t>
            </a:r>
          </a:p>
          <a:p>
            <a:pPr lvl="1"/>
            <a:r>
              <a:rPr lang="en-US">
                <a:cs typeface="Calibri"/>
              </a:rPr>
              <a:t>Validate the consistency of the push buttons</a:t>
            </a:r>
          </a:p>
        </p:txBody>
      </p:sp>
      <p:sp>
        <p:nvSpPr>
          <p:cNvPr id="4" name="Rectangle: Single Corner Snipped 3">
            <a:extLst>
              <a:ext uri="{FF2B5EF4-FFF2-40B4-BE49-F238E27FC236}">
                <a16:creationId xmlns:a16="http://schemas.microsoft.com/office/drawing/2014/main" id="{DB8F957A-5166-18B0-D820-6D9FF9EEC709}"/>
              </a:ext>
            </a:extLst>
          </p:cNvPr>
          <p:cNvSpPr/>
          <p:nvPr/>
        </p:nvSpPr>
        <p:spPr>
          <a:xfrm>
            <a:off x="1" y="0"/>
            <a:ext cx="2471738" cy="657225"/>
          </a:xfrm>
          <a:prstGeom prst="snip1Rect">
            <a:avLst/>
          </a:prstGeom>
          <a:solidFill>
            <a:srgbClr val="77D4FC"/>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ABD5A95-6D72-8D8C-6A3F-3CFD8933C6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114" y="141162"/>
            <a:ext cx="2219325" cy="3714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text&#10;&#10;Description automatically generated">
            <a:extLst>
              <a:ext uri="{FF2B5EF4-FFF2-40B4-BE49-F238E27FC236}">
                <a16:creationId xmlns:a16="http://schemas.microsoft.com/office/drawing/2014/main" id="{33E218AB-F8E6-091D-7F1B-013684D65BE9}"/>
              </a:ext>
            </a:extLst>
          </p:cNvPr>
          <p:cNvPicPr>
            <a:picLocks noChangeAspect="1"/>
          </p:cNvPicPr>
          <p:nvPr/>
        </p:nvPicPr>
        <p:blipFill rotWithShape="1">
          <a:blip r:embed="rId5"/>
          <a:srcRect r="69167"/>
          <a:stretch/>
        </p:blipFill>
        <p:spPr>
          <a:xfrm>
            <a:off x="11059142" y="5979886"/>
            <a:ext cx="1132857" cy="878114"/>
          </a:xfrm>
          <a:prstGeom prst="rect">
            <a:avLst/>
          </a:prstGeom>
        </p:spPr>
      </p:pic>
    </p:spTree>
    <p:extLst>
      <p:ext uri="{BB962C8B-B14F-4D97-AF65-F5344CB8AC3E}">
        <p14:creationId xmlns:p14="http://schemas.microsoft.com/office/powerpoint/2010/main" val="3570350536"/>
      </p:ext>
    </p:extLst>
  </p:cSld>
  <p:clrMapOvr>
    <a:masterClrMapping/>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185A9-7020-B164-006D-7532C7A00B3A}"/>
              </a:ext>
            </a:extLst>
          </p:cNvPr>
          <p:cNvSpPr>
            <a:spLocks noGrp="1"/>
          </p:cNvSpPr>
          <p:nvPr>
            <p:ph type="title"/>
          </p:nvPr>
        </p:nvSpPr>
        <p:spPr>
          <a:xfrm>
            <a:off x="4256157" y="2767082"/>
            <a:ext cx="2779644" cy="1325563"/>
          </a:xfrm>
        </p:spPr>
        <p:txBody>
          <a:bodyPr/>
          <a:lstStyle/>
          <a:p>
            <a:r>
              <a:rPr lang="en-US">
                <a:latin typeface="Calibri"/>
                <a:cs typeface="Calibri Light"/>
              </a:rPr>
              <a:t>Questions?</a:t>
            </a:r>
          </a:p>
        </p:txBody>
      </p:sp>
      <p:sp>
        <p:nvSpPr>
          <p:cNvPr id="4" name="Rectangle: Single Corner Snipped 3">
            <a:extLst>
              <a:ext uri="{FF2B5EF4-FFF2-40B4-BE49-F238E27FC236}">
                <a16:creationId xmlns:a16="http://schemas.microsoft.com/office/drawing/2014/main" id="{6BF220DB-FB9E-EF23-86F9-B5EB625198AD}"/>
              </a:ext>
            </a:extLst>
          </p:cNvPr>
          <p:cNvSpPr/>
          <p:nvPr/>
        </p:nvSpPr>
        <p:spPr>
          <a:xfrm>
            <a:off x="1" y="0"/>
            <a:ext cx="2471738" cy="657225"/>
          </a:xfrm>
          <a:prstGeom prst="snip1Rect">
            <a:avLst/>
          </a:prstGeom>
          <a:solidFill>
            <a:srgbClr val="77D4FC"/>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8AD1B4B-B513-7D47-AA2E-F07AB1F8A1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114" y="141162"/>
            <a:ext cx="2219325" cy="3714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text&#10;&#10;Description automatically generated">
            <a:extLst>
              <a:ext uri="{FF2B5EF4-FFF2-40B4-BE49-F238E27FC236}">
                <a16:creationId xmlns:a16="http://schemas.microsoft.com/office/drawing/2014/main" id="{6CD9468E-6FAB-7BB9-B457-E350930B75CB}"/>
              </a:ext>
            </a:extLst>
          </p:cNvPr>
          <p:cNvPicPr>
            <a:picLocks noChangeAspect="1"/>
          </p:cNvPicPr>
          <p:nvPr/>
        </p:nvPicPr>
        <p:blipFill rotWithShape="1">
          <a:blip r:embed="rId3"/>
          <a:srcRect r="69167"/>
          <a:stretch/>
        </p:blipFill>
        <p:spPr>
          <a:xfrm>
            <a:off x="11059142" y="5979886"/>
            <a:ext cx="1132857" cy="878114"/>
          </a:xfrm>
          <a:prstGeom prst="rect">
            <a:avLst/>
          </a:prstGeom>
        </p:spPr>
      </p:pic>
    </p:spTree>
    <p:extLst>
      <p:ext uri="{BB962C8B-B14F-4D97-AF65-F5344CB8AC3E}">
        <p14:creationId xmlns:p14="http://schemas.microsoft.com/office/powerpoint/2010/main" val="187349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phic 11" descr="Car Wash with solid fill">
            <a:extLst>
              <a:ext uri="{FF2B5EF4-FFF2-40B4-BE49-F238E27FC236}">
                <a16:creationId xmlns:a16="http://schemas.microsoft.com/office/drawing/2014/main" id="{9A2361D2-6D1B-6D9F-D731-5C482466EADA}"/>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34864" r="4064"/>
          <a:stretch/>
        </p:blipFill>
        <p:spPr>
          <a:xfrm>
            <a:off x="10173079" y="3261933"/>
            <a:ext cx="1454993" cy="987879"/>
          </a:xfrm>
          <a:prstGeom prst="rect">
            <a:avLst/>
          </a:prstGeom>
        </p:spPr>
      </p:pic>
      <p:sp>
        <p:nvSpPr>
          <p:cNvPr id="4" name="Rectangle: Single Corner Snipped 3">
            <a:extLst>
              <a:ext uri="{FF2B5EF4-FFF2-40B4-BE49-F238E27FC236}">
                <a16:creationId xmlns:a16="http://schemas.microsoft.com/office/drawing/2014/main" id="{C5623780-95D5-4E31-371A-DCC6CE137CD7}"/>
              </a:ext>
            </a:extLst>
          </p:cNvPr>
          <p:cNvSpPr/>
          <p:nvPr/>
        </p:nvSpPr>
        <p:spPr>
          <a:xfrm>
            <a:off x="1" y="0"/>
            <a:ext cx="2471738" cy="657225"/>
          </a:xfrm>
          <a:prstGeom prst="snip1Rect">
            <a:avLst/>
          </a:prstGeom>
          <a:solidFill>
            <a:srgbClr val="77D4FC"/>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58EA7CE-A981-3435-D2FA-8105968C44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114" y="141162"/>
            <a:ext cx="2219325" cy="3714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text&#10;&#10;Description automatically generated">
            <a:extLst>
              <a:ext uri="{FF2B5EF4-FFF2-40B4-BE49-F238E27FC236}">
                <a16:creationId xmlns:a16="http://schemas.microsoft.com/office/drawing/2014/main" id="{0DC8D401-0BDA-5B23-D5F2-5994E2E15008}"/>
              </a:ext>
            </a:extLst>
          </p:cNvPr>
          <p:cNvPicPr>
            <a:picLocks noChangeAspect="1"/>
          </p:cNvPicPr>
          <p:nvPr/>
        </p:nvPicPr>
        <p:blipFill rotWithShape="1">
          <a:blip r:embed="rId6"/>
          <a:srcRect r="69167"/>
          <a:stretch/>
        </p:blipFill>
        <p:spPr>
          <a:xfrm>
            <a:off x="11059142" y="5979886"/>
            <a:ext cx="1132857" cy="878114"/>
          </a:xfrm>
          <a:prstGeom prst="rect">
            <a:avLst/>
          </a:prstGeom>
        </p:spPr>
      </p:pic>
      <p:sp>
        <p:nvSpPr>
          <p:cNvPr id="2" name="Google Shape;76;p13">
            <a:extLst>
              <a:ext uri="{FF2B5EF4-FFF2-40B4-BE49-F238E27FC236}">
                <a16:creationId xmlns:a16="http://schemas.microsoft.com/office/drawing/2014/main" id="{673B157A-00D8-B3B7-94E7-46765FD5C224}"/>
              </a:ext>
            </a:extLst>
          </p:cNvPr>
          <p:cNvSpPr txBox="1">
            <a:spLocks noGrp="1"/>
          </p:cNvSpPr>
          <p:nvPr>
            <p:ph type="title"/>
          </p:nvPr>
        </p:nvSpPr>
        <p:spPr>
          <a:xfrm>
            <a:off x="1031580" y="1096423"/>
            <a:ext cx="4585621" cy="91137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a:solidFill>
                  <a:srgbClr val="2E3037"/>
                </a:solidFill>
                <a:latin typeface="+mn-lt"/>
              </a:rPr>
              <a:t>Project Overview</a:t>
            </a:r>
            <a:endParaRPr sz="4800">
              <a:solidFill>
                <a:srgbClr val="2E3037"/>
              </a:solidFill>
              <a:latin typeface="+mn-lt"/>
            </a:endParaRPr>
          </a:p>
        </p:txBody>
      </p:sp>
      <p:sp>
        <p:nvSpPr>
          <p:cNvPr id="3" name="Google Shape;77;p13">
            <a:extLst>
              <a:ext uri="{FF2B5EF4-FFF2-40B4-BE49-F238E27FC236}">
                <a16:creationId xmlns:a16="http://schemas.microsoft.com/office/drawing/2014/main" id="{DDACAB9A-37E4-E432-43B3-12C75FF92D34}"/>
              </a:ext>
            </a:extLst>
          </p:cNvPr>
          <p:cNvSpPr txBox="1"/>
          <p:nvPr/>
        </p:nvSpPr>
        <p:spPr>
          <a:xfrm>
            <a:off x="1225776" y="2007793"/>
            <a:ext cx="9833366" cy="3502311"/>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3000" b="1">
                <a:solidFill>
                  <a:srgbClr val="2E3037"/>
                </a:solidFill>
                <a:ea typeface="Quicksand"/>
                <a:cs typeface="Quicksand"/>
                <a:sym typeface="Quicksand"/>
              </a:rPr>
              <a:t>Problem Statement</a:t>
            </a:r>
            <a:endParaRPr lang="en-US" sz="3000">
              <a:solidFill>
                <a:srgbClr val="2E3037"/>
              </a:solidFill>
              <a:ea typeface="Quicksand"/>
              <a:cs typeface="Quicksand"/>
              <a:sym typeface="Quicksand"/>
            </a:endParaRPr>
          </a:p>
          <a:p>
            <a:pPr marL="0" lvl="0" indent="0" algn="l" rtl="0">
              <a:spcBef>
                <a:spcPts val="600"/>
              </a:spcBef>
              <a:spcAft>
                <a:spcPts val="0"/>
              </a:spcAft>
              <a:buClr>
                <a:schemeClr val="dk1"/>
              </a:buClr>
              <a:buSzPts val="1100"/>
              <a:buFont typeface="Arial"/>
              <a:buNone/>
            </a:pPr>
            <a:r>
              <a:rPr lang="en-US" sz="3000">
                <a:solidFill>
                  <a:srgbClr val="2E3037"/>
                </a:solidFill>
                <a:ea typeface="Quicksand"/>
                <a:cs typeface="Quicksand"/>
                <a:sym typeface="Quicksand"/>
              </a:rPr>
              <a:t>A car parked outside on a sunny, 95-degree</a:t>
            </a:r>
          </a:p>
          <a:p>
            <a:pPr marL="0" lvl="0" indent="0" algn="l" rtl="0">
              <a:spcBef>
                <a:spcPts val="600"/>
              </a:spcBef>
              <a:spcAft>
                <a:spcPts val="0"/>
              </a:spcAft>
              <a:buClr>
                <a:schemeClr val="dk1"/>
              </a:buClr>
              <a:buSzPts val="1100"/>
              <a:buFont typeface="Arial"/>
              <a:buNone/>
            </a:pPr>
            <a:r>
              <a:rPr lang="en-US" sz="3000">
                <a:solidFill>
                  <a:srgbClr val="2E3037"/>
                </a:solidFill>
                <a:ea typeface="Quicksand"/>
                <a:cs typeface="Quicksand"/>
                <a:sym typeface="Quicksand"/>
              </a:rPr>
              <a:t>day can reach temperatures of up to 117 </a:t>
            </a:r>
          </a:p>
          <a:p>
            <a:pPr marL="0" lvl="0" indent="0" algn="l" rtl="0">
              <a:spcBef>
                <a:spcPts val="600"/>
              </a:spcBef>
              <a:spcAft>
                <a:spcPts val="0"/>
              </a:spcAft>
              <a:buClr>
                <a:schemeClr val="dk1"/>
              </a:buClr>
              <a:buSzPts val="1100"/>
              <a:buFont typeface="Arial"/>
              <a:buNone/>
            </a:pPr>
            <a:r>
              <a:rPr lang="en-US" sz="3000">
                <a:solidFill>
                  <a:srgbClr val="2E3037"/>
                </a:solidFill>
                <a:ea typeface="Quicksand"/>
                <a:cs typeface="Quicksand"/>
                <a:sym typeface="Quicksand"/>
              </a:rPr>
              <a:t>degrees Fahrenheit in just 30 minutes. </a:t>
            </a:r>
          </a:p>
          <a:p>
            <a:pPr marL="0" lvl="0" indent="0" algn="l" rtl="0">
              <a:spcBef>
                <a:spcPts val="600"/>
              </a:spcBef>
              <a:spcAft>
                <a:spcPts val="0"/>
              </a:spcAft>
              <a:buClr>
                <a:schemeClr val="dk1"/>
              </a:buClr>
              <a:buSzPts val="1100"/>
              <a:buFont typeface="Arial"/>
              <a:buNone/>
            </a:pPr>
            <a:endParaRPr lang="en-US" sz="3000">
              <a:solidFill>
                <a:srgbClr val="2E3037"/>
              </a:solidFill>
              <a:ea typeface="Quicksand"/>
              <a:cs typeface="Quicksand"/>
              <a:sym typeface="Quicksand"/>
            </a:endParaRPr>
          </a:p>
          <a:p>
            <a:pPr marL="0" lvl="0" indent="0" algn="l" rtl="0">
              <a:spcBef>
                <a:spcPts val="600"/>
              </a:spcBef>
              <a:spcAft>
                <a:spcPts val="0"/>
              </a:spcAft>
              <a:buClr>
                <a:schemeClr val="dk1"/>
              </a:buClr>
              <a:buSzPts val="1100"/>
              <a:buFont typeface="Arial"/>
              <a:buNone/>
            </a:pPr>
            <a:r>
              <a:rPr lang="en-US" sz="3000">
                <a:solidFill>
                  <a:srgbClr val="2E3037"/>
                </a:solidFill>
                <a:ea typeface="Quicksand"/>
                <a:cs typeface="Quicksand"/>
                <a:sym typeface="Quicksand"/>
              </a:rPr>
              <a:t>Approximately 100 dogs die in vehicles from heat exhaustion per year according to the AVMA.</a:t>
            </a:r>
            <a:endParaRPr sz="3000">
              <a:solidFill>
                <a:srgbClr val="2E3037"/>
              </a:solidFill>
              <a:ea typeface="Quicksand"/>
              <a:cs typeface="Quicksand"/>
              <a:sym typeface="Quicksand"/>
            </a:endParaRPr>
          </a:p>
        </p:txBody>
      </p:sp>
      <p:pic>
        <p:nvPicPr>
          <p:cNvPr id="10" name="Graphic 9" descr="High temperature with solid fill">
            <a:extLst>
              <a:ext uri="{FF2B5EF4-FFF2-40B4-BE49-F238E27FC236}">
                <a16:creationId xmlns:a16="http://schemas.microsoft.com/office/drawing/2014/main" id="{5F99468F-DD30-37B3-DA84-A7203499A4F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674939" y="1956178"/>
            <a:ext cx="996279" cy="911926"/>
          </a:xfrm>
          <a:prstGeom prst="rect">
            <a:avLst/>
          </a:prstGeom>
        </p:spPr>
      </p:pic>
      <p:pic>
        <p:nvPicPr>
          <p:cNvPr id="14" name="Graphic 13" descr="Sun with solid fill">
            <a:extLst>
              <a:ext uri="{FF2B5EF4-FFF2-40B4-BE49-F238E27FC236}">
                <a16:creationId xmlns:a16="http://schemas.microsoft.com/office/drawing/2014/main" id="{D09668C6-FFA1-AE88-24B7-3558BB7D812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839120" y="3010745"/>
            <a:ext cx="1236862" cy="1236862"/>
          </a:xfrm>
          <a:prstGeom prst="rect">
            <a:avLst/>
          </a:prstGeom>
        </p:spPr>
      </p:pic>
    </p:spTree>
    <p:extLst>
      <p:ext uri="{BB962C8B-B14F-4D97-AF65-F5344CB8AC3E}">
        <p14:creationId xmlns:p14="http://schemas.microsoft.com/office/powerpoint/2010/main" val="515116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77;p13">
            <a:extLst>
              <a:ext uri="{FF2B5EF4-FFF2-40B4-BE49-F238E27FC236}">
                <a16:creationId xmlns:a16="http://schemas.microsoft.com/office/drawing/2014/main" id="{C4DD0F35-069D-4477-C7BC-A00D1119CEC9}"/>
              </a:ext>
            </a:extLst>
          </p:cNvPr>
          <p:cNvSpPr txBox="1"/>
          <p:nvPr/>
        </p:nvSpPr>
        <p:spPr>
          <a:xfrm>
            <a:off x="1031580" y="1934051"/>
            <a:ext cx="9833366" cy="3502311"/>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3200" b="0" i="0" u="none" strike="noStrike">
                <a:solidFill>
                  <a:srgbClr val="000000"/>
                </a:solidFill>
                <a:effectLst/>
              </a:rPr>
              <a:t>Provide ideal cabin conditions to allow your pet to safely stay unattended in a vehicle.</a:t>
            </a:r>
            <a:endParaRPr sz="3000">
              <a:solidFill>
                <a:srgbClr val="2E3037"/>
              </a:solidFill>
              <a:ea typeface="Quicksand"/>
              <a:cs typeface="Quicksand"/>
              <a:sym typeface="Quicksand"/>
            </a:endParaRPr>
          </a:p>
        </p:txBody>
      </p:sp>
      <p:graphicFrame>
        <p:nvGraphicFramePr>
          <p:cNvPr id="16" name="Google Shape;77;p13">
            <a:extLst>
              <a:ext uri="{FF2B5EF4-FFF2-40B4-BE49-F238E27FC236}">
                <a16:creationId xmlns:a16="http://schemas.microsoft.com/office/drawing/2014/main" id="{58A823DC-28C1-30E2-D3D0-4D8661E99671}"/>
              </a:ext>
            </a:extLst>
          </p:cNvPr>
          <p:cNvGraphicFramePr/>
          <p:nvPr>
            <p:extLst>
              <p:ext uri="{D42A27DB-BD31-4B8C-83A1-F6EECF244321}">
                <p14:modId xmlns:p14="http://schemas.microsoft.com/office/powerpoint/2010/main" val="4069837221"/>
              </p:ext>
            </p:extLst>
          </p:nvPr>
        </p:nvGraphicFramePr>
        <p:xfrm>
          <a:off x="700518" y="2916632"/>
          <a:ext cx="9833366" cy="35023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Single Corner Snipped 3">
            <a:extLst>
              <a:ext uri="{FF2B5EF4-FFF2-40B4-BE49-F238E27FC236}">
                <a16:creationId xmlns:a16="http://schemas.microsoft.com/office/drawing/2014/main" id="{C5623780-95D5-4E31-371A-DCC6CE137CD7}"/>
              </a:ext>
            </a:extLst>
          </p:cNvPr>
          <p:cNvSpPr/>
          <p:nvPr/>
        </p:nvSpPr>
        <p:spPr>
          <a:xfrm>
            <a:off x="1" y="0"/>
            <a:ext cx="2471738" cy="657225"/>
          </a:xfrm>
          <a:prstGeom prst="snip1Rect">
            <a:avLst/>
          </a:prstGeom>
          <a:solidFill>
            <a:srgbClr val="77D4FC"/>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58EA7CE-A981-3435-D2FA-8105968C44B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6114" y="141162"/>
            <a:ext cx="2219325" cy="3714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text&#10;&#10;Description automatically generated">
            <a:extLst>
              <a:ext uri="{FF2B5EF4-FFF2-40B4-BE49-F238E27FC236}">
                <a16:creationId xmlns:a16="http://schemas.microsoft.com/office/drawing/2014/main" id="{0DC8D401-0BDA-5B23-D5F2-5994E2E15008}"/>
              </a:ext>
            </a:extLst>
          </p:cNvPr>
          <p:cNvPicPr>
            <a:picLocks noChangeAspect="1"/>
          </p:cNvPicPr>
          <p:nvPr/>
        </p:nvPicPr>
        <p:blipFill rotWithShape="1">
          <a:blip r:embed="rId9"/>
          <a:srcRect r="69167"/>
          <a:stretch/>
        </p:blipFill>
        <p:spPr>
          <a:xfrm>
            <a:off x="11059142" y="5979886"/>
            <a:ext cx="1132857" cy="878114"/>
          </a:xfrm>
          <a:prstGeom prst="rect">
            <a:avLst/>
          </a:prstGeom>
        </p:spPr>
      </p:pic>
      <p:sp>
        <p:nvSpPr>
          <p:cNvPr id="2" name="Google Shape;76;p13">
            <a:extLst>
              <a:ext uri="{FF2B5EF4-FFF2-40B4-BE49-F238E27FC236}">
                <a16:creationId xmlns:a16="http://schemas.microsoft.com/office/drawing/2014/main" id="{673B157A-00D8-B3B7-94E7-46765FD5C224}"/>
              </a:ext>
            </a:extLst>
          </p:cNvPr>
          <p:cNvSpPr txBox="1">
            <a:spLocks noGrp="1"/>
          </p:cNvSpPr>
          <p:nvPr>
            <p:ph type="title"/>
          </p:nvPr>
        </p:nvSpPr>
        <p:spPr>
          <a:xfrm>
            <a:off x="1031580" y="1096423"/>
            <a:ext cx="4585621" cy="91137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a:solidFill>
                  <a:srgbClr val="2E3037"/>
                </a:solidFill>
                <a:latin typeface="+mn-lt"/>
              </a:rPr>
              <a:t>Solution</a:t>
            </a:r>
            <a:endParaRPr sz="4800">
              <a:solidFill>
                <a:srgbClr val="2E3037"/>
              </a:solidFill>
              <a:latin typeface="+mn-lt"/>
            </a:endParaRPr>
          </a:p>
        </p:txBody>
      </p:sp>
    </p:spTree>
    <p:extLst>
      <p:ext uri="{BB962C8B-B14F-4D97-AF65-F5344CB8AC3E}">
        <p14:creationId xmlns:p14="http://schemas.microsoft.com/office/powerpoint/2010/main" val="2612902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77;p13">
            <a:extLst>
              <a:ext uri="{FF2B5EF4-FFF2-40B4-BE49-F238E27FC236}">
                <a16:creationId xmlns:a16="http://schemas.microsoft.com/office/drawing/2014/main" id="{C4DD0F35-069D-4477-C7BC-A00D1119CEC9}"/>
              </a:ext>
            </a:extLst>
          </p:cNvPr>
          <p:cNvSpPr txBox="1"/>
          <p:nvPr/>
        </p:nvSpPr>
        <p:spPr>
          <a:xfrm>
            <a:off x="1031580" y="2007793"/>
            <a:ext cx="9833366" cy="3502311"/>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3000">
                <a:solidFill>
                  <a:srgbClr val="2E3037"/>
                </a:solidFill>
                <a:ea typeface="Quicksand"/>
                <a:cs typeface="Quicksand"/>
                <a:sym typeface="Quicksand"/>
              </a:rPr>
              <a:t>Attempts:</a:t>
            </a:r>
          </a:p>
          <a:p>
            <a:pPr marL="457200" lvl="0" indent="-457200" algn="l" rtl="0">
              <a:spcBef>
                <a:spcPts val="600"/>
              </a:spcBef>
              <a:spcAft>
                <a:spcPts val="0"/>
              </a:spcAft>
              <a:buFont typeface="Arial" panose="020B0604020202020204" pitchFamily="34" charset="0"/>
              <a:buChar char="•"/>
            </a:pPr>
            <a:r>
              <a:rPr lang="en-US" sz="3000">
                <a:solidFill>
                  <a:srgbClr val="2E3037"/>
                </a:solidFill>
                <a:ea typeface="Quicksand"/>
                <a:cs typeface="Quicksand"/>
                <a:sym typeface="Quicksand"/>
              </a:rPr>
              <a:t>Arduino Infrared Remote</a:t>
            </a:r>
          </a:p>
          <a:p>
            <a:pPr marL="914400" lvl="1" indent="-457200">
              <a:spcBef>
                <a:spcPts val="600"/>
              </a:spcBef>
              <a:buFont typeface="Arial" panose="020B0604020202020204" pitchFamily="34" charset="0"/>
              <a:buChar char="•"/>
            </a:pPr>
            <a:r>
              <a:rPr lang="en-US" sz="2400">
                <a:solidFill>
                  <a:srgbClr val="2E3037"/>
                </a:solidFill>
                <a:ea typeface="Quicksand"/>
                <a:cs typeface="Quicksand"/>
                <a:sym typeface="Quicksand"/>
              </a:rPr>
              <a:t>Unsupported protocol</a:t>
            </a:r>
          </a:p>
          <a:p>
            <a:pPr marL="457200" lvl="0" indent="-457200" algn="l" rtl="0">
              <a:spcBef>
                <a:spcPts val="600"/>
              </a:spcBef>
              <a:spcAft>
                <a:spcPts val="0"/>
              </a:spcAft>
              <a:buFont typeface="Arial" panose="020B0604020202020204" pitchFamily="34" charset="0"/>
              <a:buChar char="•"/>
            </a:pPr>
            <a:r>
              <a:rPr lang="en-US" sz="3000">
                <a:solidFill>
                  <a:srgbClr val="2E3037"/>
                </a:solidFill>
                <a:ea typeface="Quicksand"/>
                <a:cs typeface="Quicksand"/>
                <a:sym typeface="Quicksand"/>
              </a:rPr>
              <a:t>Circular motion servo motor</a:t>
            </a:r>
          </a:p>
          <a:p>
            <a:pPr marL="914400" lvl="1" indent="-457200">
              <a:spcBef>
                <a:spcPts val="600"/>
              </a:spcBef>
              <a:buFont typeface="Arial" panose="020B0604020202020204" pitchFamily="34" charset="0"/>
              <a:buChar char="•"/>
            </a:pPr>
            <a:r>
              <a:rPr lang="en-US" sz="2400">
                <a:solidFill>
                  <a:srgbClr val="2E3037"/>
                </a:solidFill>
                <a:ea typeface="Quicksand"/>
                <a:cs typeface="Quicksand"/>
                <a:sym typeface="Quicksand"/>
              </a:rPr>
              <a:t>Low accuracy (6/10)</a:t>
            </a:r>
          </a:p>
          <a:p>
            <a:pPr marL="914400" lvl="1" indent="-457200">
              <a:spcBef>
                <a:spcPts val="600"/>
              </a:spcBef>
              <a:buFont typeface="Arial" panose="020B0604020202020204" pitchFamily="34" charset="0"/>
              <a:buChar char="•"/>
            </a:pPr>
            <a:r>
              <a:rPr lang="en-US" sz="2400">
                <a:solidFill>
                  <a:srgbClr val="2E3037"/>
                </a:solidFill>
                <a:ea typeface="Quicksand"/>
                <a:cs typeface="Quicksand"/>
                <a:sym typeface="Quicksand"/>
              </a:rPr>
              <a:t>Unstable</a:t>
            </a:r>
          </a:p>
          <a:p>
            <a:pPr marL="0" lvl="0" indent="0" algn="l" rtl="0">
              <a:spcBef>
                <a:spcPts val="600"/>
              </a:spcBef>
              <a:spcAft>
                <a:spcPts val="0"/>
              </a:spcAft>
              <a:buNone/>
            </a:pPr>
            <a:endParaRPr lang="en-US" sz="2400">
              <a:solidFill>
                <a:srgbClr val="2E3037"/>
              </a:solidFill>
              <a:ea typeface="Quicksand"/>
              <a:cs typeface="Quicksand"/>
              <a:sym typeface="Quicksand"/>
            </a:endParaRPr>
          </a:p>
          <a:p>
            <a:pPr marL="0" lvl="0" indent="0" algn="l" rtl="0">
              <a:spcBef>
                <a:spcPts val="600"/>
              </a:spcBef>
              <a:spcAft>
                <a:spcPts val="0"/>
              </a:spcAft>
              <a:buNone/>
            </a:pPr>
            <a:r>
              <a:rPr lang="en-US" sz="3000">
                <a:solidFill>
                  <a:srgbClr val="2E3037"/>
                </a:solidFill>
                <a:ea typeface="Quicksand"/>
                <a:cs typeface="Quicksand"/>
                <a:sym typeface="Quicksand"/>
              </a:rPr>
              <a:t>Solution:</a:t>
            </a:r>
          </a:p>
          <a:p>
            <a:pPr marL="457200" lvl="0" indent="-457200" algn="l" rtl="0">
              <a:spcBef>
                <a:spcPts val="600"/>
              </a:spcBef>
              <a:spcAft>
                <a:spcPts val="0"/>
              </a:spcAft>
              <a:buFont typeface="Arial" panose="020B0604020202020204" pitchFamily="34" charset="0"/>
              <a:buChar char="•"/>
            </a:pPr>
            <a:r>
              <a:rPr lang="en-US" sz="3000">
                <a:solidFill>
                  <a:srgbClr val="2E3037"/>
                </a:solidFill>
                <a:ea typeface="Quicksand"/>
                <a:cs typeface="Quicksand"/>
                <a:sym typeface="Quicksand"/>
              </a:rPr>
              <a:t>Linear Actuator</a:t>
            </a:r>
          </a:p>
          <a:p>
            <a:pPr marL="457200" lvl="0" indent="-457200" algn="l" rtl="0">
              <a:spcBef>
                <a:spcPts val="600"/>
              </a:spcBef>
              <a:spcAft>
                <a:spcPts val="0"/>
              </a:spcAft>
              <a:buFont typeface="Arial" panose="020B0604020202020204" pitchFamily="34" charset="0"/>
              <a:buChar char="•"/>
            </a:pPr>
            <a:endParaRPr sz="3000">
              <a:solidFill>
                <a:srgbClr val="2E3037"/>
              </a:solidFill>
              <a:ea typeface="Quicksand"/>
              <a:cs typeface="Quicksand"/>
              <a:sym typeface="Quicksand"/>
            </a:endParaRPr>
          </a:p>
        </p:txBody>
      </p:sp>
      <p:sp>
        <p:nvSpPr>
          <p:cNvPr id="4" name="Rectangle: Single Corner Snipped 3">
            <a:extLst>
              <a:ext uri="{FF2B5EF4-FFF2-40B4-BE49-F238E27FC236}">
                <a16:creationId xmlns:a16="http://schemas.microsoft.com/office/drawing/2014/main" id="{C5623780-95D5-4E31-371A-DCC6CE137CD7}"/>
              </a:ext>
            </a:extLst>
          </p:cNvPr>
          <p:cNvSpPr/>
          <p:nvPr/>
        </p:nvSpPr>
        <p:spPr>
          <a:xfrm>
            <a:off x="1" y="0"/>
            <a:ext cx="2471738" cy="657225"/>
          </a:xfrm>
          <a:prstGeom prst="snip1Rect">
            <a:avLst/>
          </a:prstGeom>
          <a:solidFill>
            <a:srgbClr val="77D4FC"/>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58EA7CE-A981-3435-D2FA-8105968C44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114" y="141162"/>
            <a:ext cx="2219325" cy="3714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text&#10;&#10;Description automatically generated">
            <a:extLst>
              <a:ext uri="{FF2B5EF4-FFF2-40B4-BE49-F238E27FC236}">
                <a16:creationId xmlns:a16="http://schemas.microsoft.com/office/drawing/2014/main" id="{0DC8D401-0BDA-5B23-D5F2-5994E2E15008}"/>
              </a:ext>
            </a:extLst>
          </p:cNvPr>
          <p:cNvPicPr>
            <a:picLocks noChangeAspect="1"/>
          </p:cNvPicPr>
          <p:nvPr/>
        </p:nvPicPr>
        <p:blipFill rotWithShape="1">
          <a:blip r:embed="rId4"/>
          <a:srcRect r="69167"/>
          <a:stretch/>
        </p:blipFill>
        <p:spPr>
          <a:xfrm>
            <a:off x="11059142" y="5979886"/>
            <a:ext cx="1132857" cy="878114"/>
          </a:xfrm>
          <a:prstGeom prst="rect">
            <a:avLst/>
          </a:prstGeom>
        </p:spPr>
      </p:pic>
      <p:sp>
        <p:nvSpPr>
          <p:cNvPr id="2" name="Google Shape;76;p13">
            <a:extLst>
              <a:ext uri="{FF2B5EF4-FFF2-40B4-BE49-F238E27FC236}">
                <a16:creationId xmlns:a16="http://schemas.microsoft.com/office/drawing/2014/main" id="{673B157A-00D8-B3B7-94E7-46765FD5C224}"/>
              </a:ext>
            </a:extLst>
          </p:cNvPr>
          <p:cNvSpPr txBox="1">
            <a:spLocks noGrp="1"/>
          </p:cNvSpPr>
          <p:nvPr>
            <p:ph type="title"/>
          </p:nvPr>
        </p:nvSpPr>
        <p:spPr>
          <a:xfrm>
            <a:off x="1031580" y="1096423"/>
            <a:ext cx="5724820" cy="91137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a:solidFill>
                  <a:srgbClr val="2E3037"/>
                </a:solidFill>
                <a:latin typeface="+mn-lt"/>
              </a:rPr>
              <a:t>Controlling VAC</a:t>
            </a:r>
            <a:endParaRPr sz="4800">
              <a:solidFill>
                <a:srgbClr val="2E3037"/>
              </a:solidFill>
              <a:latin typeface="+mn-lt"/>
            </a:endParaRPr>
          </a:p>
        </p:txBody>
      </p:sp>
      <p:pic>
        <p:nvPicPr>
          <p:cNvPr id="7" name="Picture 6">
            <a:extLst>
              <a:ext uri="{FF2B5EF4-FFF2-40B4-BE49-F238E27FC236}">
                <a16:creationId xmlns:a16="http://schemas.microsoft.com/office/drawing/2014/main" id="{3FD72E56-350C-09EC-3EF4-01028B978A64}"/>
              </a:ext>
            </a:extLst>
          </p:cNvPr>
          <p:cNvPicPr>
            <a:picLocks noChangeAspect="1"/>
          </p:cNvPicPr>
          <p:nvPr/>
        </p:nvPicPr>
        <p:blipFill>
          <a:blip r:embed="rId5"/>
          <a:stretch>
            <a:fillRect/>
          </a:stretch>
        </p:blipFill>
        <p:spPr>
          <a:xfrm>
            <a:off x="4632542" y="5516943"/>
            <a:ext cx="4247716" cy="1192946"/>
          </a:xfrm>
          <a:prstGeom prst="rect">
            <a:avLst/>
          </a:prstGeom>
        </p:spPr>
      </p:pic>
      <p:pic>
        <p:nvPicPr>
          <p:cNvPr id="1028" name="Picture 4" descr="Midea 5,000 BTU (8,000 BTU ASHRAE) 115V Portable Air Conditioner with Comfort Sense Remote, White, MAP05R1WWT">
            <a:extLst>
              <a:ext uri="{FF2B5EF4-FFF2-40B4-BE49-F238E27FC236}">
                <a16:creationId xmlns:a16="http://schemas.microsoft.com/office/drawing/2014/main" id="{0B570F6F-4866-C87A-A795-983FBFA0B64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5400000">
            <a:off x="7355223" y="217201"/>
            <a:ext cx="3463115" cy="346311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B2AEFBE-FFF8-1786-8F12-BA19EABCCD2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59573" y="2782824"/>
            <a:ext cx="4654416" cy="189321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8C24DAC6-12E6-BC73-02DF-0B786C5AE1F8}"/>
              </a:ext>
            </a:extLst>
          </p:cNvPr>
          <p:cNvCxnSpPr/>
          <p:nvPr/>
        </p:nvCxnSpPr>
        <p:spPr>
          <a:xfrm>
            <a:off x="6941127" y="1173728"/>
            <a:ext cx="4322618" cy="3417958"/>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01C6C1A9-71ED-3E18-735E-9033DBF8E995}"/>
              </a:ext>
            </a:extLst>
          </p:cNvPr>
          <p:cNvCxnSpPr>
            <a:cxnSpLocks/>
          </p:cNvCxnSpPr>
          <p:nvPr/>
        </p:nvCxnSpPr>
        <p:spPr>
          <a:xfrm flipV="1">
            <a:off x="6756400" y="1166889"/>
            <a:ext cx="4302742" cy="3424797"/>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412836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77;p13">
            <a:extLst>
              <a:ext uri="{FF2B5EF4-FFF2-40B4-BE49-F238E27FC236}">
                <a16:creationId xmlns:a16="http://schemas.microsoft.com/office/drawing/2014/main" id="{C4DD0F35-069D-4477-C7BC-A00D1119CEC9}"/>
              </a:ext>
            </a:extLst>
          </p:cNvPr>
          <p:cNvSpPr txBox="1"/>
          <p:nvPr/>
        </p:nvSpPr>
        <p:spPr>
          <a:xfrm>
            <a:off x="1006280" y="2007793"/>
            <a:ext cx="4683319" cy="3502311"/>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3000">
                <a:solidFill>
                  <a:srgbClr val="2E3037"/>
                </a:solidFill>
                <a:ea typeface="Quicksand"/>
                <a:cs typeface="Quicksand"/>
                <a:sym typeface="Quicksand"/>
              </a:rPr>
              <a:t>Tested: </a:t>
            </a:r>
          </a:p>
          <a:p>
            <a:pPr marL="457200" lvl="0" indent="-457200" algn="l" rtl="0">
              <a:spcBef>
                <a:spcPts val="600"/>
              </a:spcBef>
              <a:spcAft>
                <a:spcPts val="0"/>
              </a:spcAft>
              <a:buFont typeface="Arial" panose="020B0604020202020204" pitchFamily="34" charset="0"/>
              <a:buChar char="•"/>
            </a:pPr>
            <a:r>
              <a:rPr lang="en-US" sz="3000">
                <a:solidFill>
                  <a:srgbClr val="2E3037"/>
                </a:solidFill>
                <a:ea typeface="Quicksand"/>
                <a:cs typeface="Quicksand"/>
                <a:sym typeface="Quicksand"/>
              </a:rPr>
              <a:t>Accuracy +-0.5 C</a:t>
            </a:r>
          </a:p>
          <a:p>
            <a:pPr marL="457200" lvl="0" indent="-457200" algn="l" rtl="0">
              <a:spcBef>
                <a:spcPts val="600"/>
              </a:spcBef>
              <a:spcAft>
                <a:spcPts val="0"/>
              </a:spcAft>
              <a:buFont typeface="Arial" panose="020B0604020202020204" pitchFamily="34" charset="0"/>
              <a:buChar char="•"/>
            </a:pPr>
            <a:r>
              <a:rPr lang="en-US" sz="3000">
                <a:solidFill>
                  <a:srgbClr val="2E3037"/>
                </a:solidFill>
                <a:ea typeface="Quicksand"/>
                <a:cs typeface="Quicksand"/>
                <a:sym typeface="Quicksand"/>
              </a:rPr>
              <a:t>Relative Accuracy +-0.1 C</a:t>
            </a:r>
          </a:p>
          <a:p>
            <a:pPr marL="457200" lvl="0" indent="-457200" algn="l" rtl="0">
              <a:spcBef>
                <a:spcPts val="600"/>
              </a:spcBef>
              <a:spcAft>
                <a:spcPts val="0"/>
              </a:spcAft>
              <a:buFont typeface="Arial" panose="020B0604020202020204" pitchFamily="34" charset="0"/>
              <a:buChar char="•"/>
            </a:pPr>
            <a:r>
              <a:rPr lang="en-US" sz="3000">
                <a:solidFill>
                  <a:srgbClr val="2E3037"/>
                </a:solidFill>
                <a:ea typeface="Quicksand"/>
                <a:cs typeface="Quicksand"/>
                <a:sym typeface="Quicksand"/>
              </a:rPr>
              <a:t>Timely Readings 5 sec</a:t>
            </a:r>
          </a:p>
        </p:txBody>
      </p:sp>
      <p:sp>
        <p:nvSpPr>
          <p:cNvPr id="4" name="Rectangle: Single Corner Snipped 3">
            <a:extLst>
              <a:ext uri="{FF2B5EF4-FFF2-40B4-BE49-F238E27FC236}">
                <a16:creationId xmlns:a16="http://schemas.microsoft.com/office/drawing/2014/main" id="{C5623780-95D5-4E31-371A-DCC6CE137CD7}"/>
              </a:ext>
            </a:extLst>
          </p:cNvPr>
          <p:cNvSpPr/>
          <p:nvPr/>
        </p:nvSpPr>
        <p:spPr>
          <a:xfrm>
            <a:off x="1" y="0"/>
            <a:ext cx="2471738" cy="657225"/>
          </a:xfrm>
          <a:prstGeom prst="snip1Rect">
            <a:avLst/>
          </a:prstGeom>
          <a:solidFill>
            <a:srgbClr val="77D4FC"/>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58EA7CE-A981-3435-D2FA-8105968C44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114" y="141162"/>
            <a:ext cx="2219325" cy="3714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text&#10;&#10;Description automatically generated">
            <a:extLst>
              <a:ext uri="{FF2B5EF4-FFF2-40B4-BE49-F238E27FC236}">
                <a16:creationId xmlns:a16="http://schemas.microsoft.com/office/drawing/2014/main" id="{0DC8D401-0BDA-5B23-D5F2-5994E2E15008}"/>
              </a:ext>
            </a:extLst>
          </p:cNvPr>
          <p:cNvPicPr>
            <a:picLocks noChangeAspect="1"/>
          </p:cNvPicPr>
          <p:nvPr/>
        </p:nvPicPr>
        <p:blipFill rotWithShape="1">
          <a:blip r:embed="rId4"/>
          <a:srcRect r="69167"/>
          <a:stretch/>
        </p:blipFill>
        <p:spPr>
          <a:xfrm>
            <a:off x="11059142" y="5979886"/>
            <a:ext cx="1132857" cy="878114"/>
          </a:xfrm>
          <a:prstGeom prst="rect">
            <a:avLst/>
          </a:prstGeom>
        </p:spPr>
      </p:pic>
      <p:sp>
        <p:nvSpPr>
          <p:cNvPr id="2" name="Google Shape;76;p13">
            <a:extLst>
              <a:ext uri="{FF2B5EF4-FFF2-40B4-BE49-F238E27FC236}">
                <a16:creationId xmlns:a16="http://schemas.microsoft.com/office/drawing/2014/main" id="{673B157A-00D8-B3B7-94E7-46765FD5C224}"/>
              </a:ext>
            </a:extLst>
          </p:cNvPr>
          <p:cNvSpPr txBox="1">
            <a:spLocks noGrp="1"/>
          </p:cNvSpPr>
          <p:nvPr>
            <p:ph type="title"/>
          </p:nvPr>
        </p:nvSpPr>
        <p:spPr>
          <a:xfrm>
            <a:off x="1031580" y="1096423"/>
            <a:ext cx="10479248" cy="91137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a:solidFill>
                  <a:srgbClr val="2E3037"/>
                </a:solidFill>
                <a:latin typeface="+mn-lt"/>
              </a:rPr>
              <a:t>DHT22 Temperature and Humidity Sensor</a:t>
            </a:r>
          </a:p>
        </p:txBody>
      </p:sp>
      <p:pic>
        <p:nvPicPr>
          <p:cNvPr id="1028" name="Picture 4" descr="Amazon.com: DHT22 Digital Temperature and Humidity Sensor, Aideepen AM2302 Temp  Humidity Monitor Sensor Replace SHT15 SHT11 : Appliances">
            <a:extLst>
              <a:ext uri="{FF2B5EF4-FFF2-40B4-BE49-F238E27FC236}">
                <a16:creationId xmlns:a16="http://schemas.microsoft.com/office/drawing/2014/main" id="{293CDAB2-C7D0-36A8-8A69-2FF6CED7C1A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7945" t="5907" r="27976" b="8647"/>
          <a:stretch/>
        </p:blipFill>
        <p:spPr bwMode="auto">
          <a:xfrm>
            <a:off x="10842580" y="2610481"/>
            <a:ext cx="903373" cy="17511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D9BB1FC-1E4E-00A7-5CD3-AAFAF44209D1}"/>
              </a:ext>
            </a:extLst>
          </p:cNvPr>
          <p:cNvPicPr>
            <a:picLocks noChangeAspect="1"/>
          </p:cNvPicPr>
          <p:nvPr/>
        </p:nvPicPr>
        <p:blipFill>
          <a:blip r:embed="rId6"/>
          <a:stretch>
            <a:fillRect/>
          </a:stretch>
        </p:blipFill>
        <p:spPr>
          <a:xfrm>
            <a:off x="1354521" y="4361636"/>
            <a:ext cx="9136886" cy="3236499"/>
          </a:xfrm>
          <a:prstGeom prst="rect">
            <a:avLst/>
          </a:prstGeom>
        </p:spPr>
      </p:pic>
      <p:sp>
        <p:nvSpPr>
          <p:cNvPr id="8" name="Google Shape;77;p13">
            <a:extLst>
              <a:ext uri="{FF2B5EF4-FFF2-40B4-BE49-F238E27FC236}">
                <a16:creationId xmlns:a16="http://schemas.microsoft.com/office/drawing/2014/main" id="{0866BFD3-8D1D-E565-C46D-9A8D52ED024F}"/>
              </a:ext>
            </a:extLst>
          </p:cNvPr>
          <p:cNvSpPr txBox="1"/>
          <p:nvPr/>
        </p:nvSpPr>
        <p:spPr>
          <a:xfrm>
            <a:off x="5829144" y="2007793"/>
            <a:ext cx="3718119" cy="3502311"/>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3000">
                <a:solidFill>
                  <a:srgbClr val="2E3037"/>
                </a:solidFill>
                <a:ea typeface="Quicksand"/>
                <a:cs typeface="Quicksand"/>
                <a:sym typeface="Quicksand"/>
              </a:rPr>
              <a:t>Coded: </a:t>
            </a:r>
          </a:p>
          <a:p>
            <a:pPr marL="457200" lvl="0" indent="-457200" algn="l" rtl="0">
              <a:spcBef>
                <a:spcPts val="600"/>
              </a:spcBef>
              <a:spcAft>
                <a:spcPts val="0"/>
              </a:spcAft>
              <a:buFont typeface="Arial" panose="020B0604020202020204" pitchFamily="34" charset="0"/>
              <a:buChar char="•"/>
            </a:pPr>
            <a:r>
              <a:rPr lang="en-US" sz="3000">
                <a:solidFill>
                  <a:srgbClr val="2E3037"/>
                </a:solidFill>
                <a:ea typeface="Quicksand"/>
                <a:cs typeface="Quicksand"/>
                <a:sym typeface="Quicksand"/>
              </a:rPr>
              <a:t>Signal interchange between sensor and Arduino</a:t>
            </a:r>
          </a:p>
        </p:txBody>
      </p:sp>
    </p:spTree>
    <p:extLst>
      <p:ext uri="{BB962C8B-B14F-4D97-AF65-F5344CB8AC3E}">
        <p14:creationId xmlns:p14="http://schemas.microsoft.com/office/powerpoint/2010/main" val="300984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77;p13">
            <a:extLst>
              <a:ext uri="{FF2B5EF4-FFF2-40B4-BE49-F238E27FC236}">
                <a16:creationId xmlns:a16="http://schemas.microsoft.com/office/drawing/2014/main" id="{C4DD0F35-069D-4477-C7BC-A00D1119CEC9}"/>
              </a:ext>
            </a:extLst>
          </p:cNvPr>
          <p:cNvSpPr txBox="1"/>
          <p:nvPr/>
        </p:nvSpPr>
        <p:spPr>
          <a:xfrm>
            <a:off x="6456218" y="2007793"/>
            <a:ext cx="4408728" cy="4133080"/>
          </a:xfrm>
          <a:prstGeom prst="rect">
            <a:avLst/>
          </a:prstGeom>
          <a:noFill/>
          <a:ln>
            <a:noFill/>
          </a:ln>
        </p:spPr>
        <p:txBody>
          <a:bodyPr spcFirstLastPara="1" wrap="square" lIns="91425" tIns="91425" rIns="91425" bIns="91425" anchor="t" anchorCtr="0">
            <a:noAutofit/>
          </a:bodyPr>
          <a:lstStyle/>
          <a:p>
            <a:pPr marL="457200" lvl="0" indent="-457200" algn="l" rtl="0">
              <a:spcBef>
                <a:spcPts val="600"/>
              </a:spcBef>
              <a:spcAft>
                <a:spcPts val="0"/>
              </a:spcAft>
              <a:buFont typeface="Arial" panose="020B0604020202020204" pitchFamily="34" charset="0"/>
              <a:buChar char="•"/>
            </a:pPr>
            <a:r>
              <a:rPr lang="en-US" sz="3000">
                <a:solidFill>
                  <a:srgbClr val="2E3037"/>
                </a:solidFill>
                <a:ea typeface="Quicksand"/>
                <a:cs typeface="Quicksand"/>
                <a:sym typeface="Quicksand"/>
              </a:rPr>
              <a:t>EPROM to store temperature setting</a:t>
            </a:r>
          </a:p>
        </p:txBody>
      </p:sp>
      <p:sp>
        <p:nvSpPr>
          <p:cNvPr id="4" name="Rectangle: Single Corner Snipped 3">
            <a:extLst>
              <a:ext uri="{FF2B5EF4-FFF2-40B4-BE49-F238E27FC236}">
                <a16:creationId xmlns:a16="http://schemas.microsoft.com/office/drawing/2014/main" id="{C5623780-95D5-4E31-371A-DCC6CE137CD7}"/>
              </a:ext>
            </a:extLst>
          </p:cNvPr>
          <p:cNvSpPr/>
          <p:nvPr/>
        </p:nvSpPr>
        <p:spPr>
          <a:xfrm>
            <a:off x="1" y="0"/>
            <a:ext cx="2471738" cy="657225"/>
          </a:xfrm>
          <a:prstGeom prst="snip1Rect">
            <a:avLst/>
          </a:prstGeom>
          <a:solidFill>
            <a:srgbClr val="77D4FC"/>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58EA7CE-A981-3435-D2FA-8105968C44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114" y="141162"/>
            <a:ext cx="2219325" cy="3714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text&#10;&#10;Description automatically generated">
            <a:extLst>
              <a:ext uri="{FF2B5EF4-FFF2-40B4-BE49-F238E27FC236}">
                <a16:creationId xmlns:a16="http://schemas.microsoft.com/office/drawing/2014/main" id="{0DC8D401-0BDA-5B23-D5F2-5994E2E15008}"/>
              </a:ext>
            </a:extLst>
          </p:cNvPr>
          <p:cNvPicPr>
            <a:picLocks noChangeAspect="1"/>
          </p:cNvPicPr>
          <p:nvPr/>
        </p:nvPicPr>
        <p:blipFill rotWithShape="1">
          <a:blip r:embed="rId4"/>
          <a:srcRect r="69167"/>
          <a:stretch/>
        </p:blipFill>
        <p:spPr>
          <a:xfrm>
            <a:off x="11059142" y="5979886"/>
            <a:ext cx="1132857" cy="878114"/>
          </a:xfrm>
          <a:prstGeom prst="rect">
            <a:avLst/>
          </a:prstGeom>
        </p:spPr>
      </p:pic>
      <p:sp>
        <p:nvSpPr>
          <p:cNvPr id="2" name="Google Shape;76;p13">
            <a:extLst>
              <a:ext uri="{FF2B5EF4-FFF2-40B4-BE49-F238E27FC236}">
                <a16:creationId xmlns:a16="http://schemas.microsoft.com/office/drawing/2014/main" id="{673B157A-00D8-B3B7-94E7-46765FD5C224}"/>
              </a:ext>
            </a:extLst>
          </p:cNvPr>
          <p:cNvSpPr txBox="1">
            <a:spLocks noGrp="1"/>
          </p:cNvSpPr>
          <p:nvPr>
            <p:ph type="title"/>
          </p:nvPr>
        </p:nvSpPr>
        <p:spPr>
          <a:xfrm>
            <a:off x="1031579" y="1096423"/>
            <a:ext cx="10466153" cy="91137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a:solidFill>
                  <a:srgbClr val="2E3037"/>
                </a:solidFill>
                <a:latin typeface="+mn-lt"/>
              </a:rPr>
              <a:t>Battery Percentage        User Command</a:t>
            </a:r>
            <a:endParaRPr sz="4800">
              <a:solidFill>
                <a:srgbClr val="2E3037"/>
              </a:solidFill>
              <a:latin typeface="+mn-lt"/>
            </a:endParaRPr>
          </a:p>
        </p:txBody>
      </p:sp>
      <p:graphicFrame>
        <p:nvGraphicFramePr>
          <p:cNvPr id="3" name="Table 6">
            <a:extLst>
              <a:ext uri="{FF2B5EF4-FFF2-40B4-BE49-F238E27FC236}">
                <a16:creationId xmlns:a16="http://schemas.microsoft.com/office/drawing/2014/main" id="{80E3A24D-2B3D-1C1E-EBC0-5644F8CFC922}"/>
              </a:ext>
            </a:extLst>
          </p:cNvPr>
          <p:cNvGraphicFramePr>
            <a:graphicFrameLocks noGrp="1"/>
          </p:cNvGraphicFramePr>
          <p:nvPr>
            <p:extLst>
              <p:ext uri="{D42A27DB-BD31-4B8C-83A1-F6EECF244321}">
                <p14:modId xmlns:p14="http://schemas.microsoft.com/office/powerpoint/2010/main" val="2358001886"/>
              </p:ext>
            </p:extLst>
          </p:nvPr>
        </p:nvGraphicFramePr>
        <p:xfrm>
          <a:off x="5997878" y="3154967"/>
          <a:ext cx="5499856" cy="2076813"/>
        </p:xfrm>
        <a:graphic>
          <a:graphicData uri="http://schemas.openxmlformats.org/drawingml/2006/table">
            <a:tbl>
              <a:tblPr firstRow="1" bandRow="1">
                <a:tableStyleId>{5C22544A-7EE6-4342-B048-85BDC9FD1C3A}</a:tableStyleId>
              </a:tblPr>
              <a:tblGrid>
                <a:gridCol w="1374964">
                  <a:extLst>
                    <a:ext uri="{9D8B030D-6E8A-4147-A177-3AD203B41FA5}">
                      <a16:colId xmlns:a16="http://schemas.microsoft.com/office/drawing/2014/main" val="797485544"/>
                    </a:ext>
                  </a:extLst>
                </a:gridCol>
                <a:gridCol w="1374964">
                  <a:extLst>
                    <a:ext uri="{9D8B030D-6E8A-4147-A177-3AD203B41FA5}">
                      <a16:colId xmlns:a16="http://schemas.microsoft.com/office/drawing/2014/main" val="2245968664"/>
                    </a:ext>
                  </a:extLst>
                </a:gridCol>
                <a:gridCol w="1374964">
                  <a:extLst>
                    <a:ext uri="{9D8B030D-6E8A-4147-A177-3AD203B41FA5}">
                      <a16:colId xmlns:a16="http://schemas.microsoft.com/office/drawing/2014/main" val="3361461388"/>
                    </a:ext>
                  </a:extLst>
                </a:gridCol>
                <a:gridCol w="1374964">
                  <a:extLst>
                    <a:ext uri="{9D8B030D-6E8A-4147-A177-3AD203B41FA5}">
                      <a16:colId xmlns:a16="http://schemas.microsoft.com/office/drawing/2014/main" val="1173445878"/>
                    </a:ext>
                  </a:extLst>
                </a:gridCol>
              </a:tblGrid>
              <a:tr h="932094">
                <a:tc>
                  <a:txBody>
                    <a:bodyPr/>
                    <a:lstStyle/>
                    <a:p>
                      <a:r>
                        <a:rPr lang="en-US"/>
                        <a:t>Battery Voltage</a:t>
                      </a:r>
                    </a:p>
                  </a:txBody>
                  <a:tcPr/>
                </a:tc>
                <a:tc>
                  <a:txBody>
                    <a:bodyPr/>
                    <a:lstStyle/>
                    <a:p>
                      <a:r>
                        <a:rPr lang="en-US"/>
                        <a:t>Battery %</a:t>
                      </a:r>
                    </a:p>
                  </a:txBody>
                  <a:tcPr/>
                </a:tc>
                <a:tc>
                  <a:txBody>
                    <a:bodyPr/>
                    <a:lstStyle/>
                    <a:p>
                      <a:r>
                        <a:rPr lang="en-US"/>
                        <a:t>Stepped Down Voltage</a:t>
                      </a:r>
                    </a:p>
                  </a:txBody>
                  <a:tcPr/>
                </a:tc>
                <a:tc>
                  <a:txBody>
                    <a:bodyPr/>
                    <a:lstStyle/>
                    <a:p>
                      <a:pPr lvl="0">
                        <a:buNone/>
                      </a:pPr>
                      <a:r>
                        <a:rPr lang="en-US"/>
                        <a:t>Arduino Digital </a:t>
                      </a:r>
                    </a:p>
                  </a:txBody>
                  <a:tcPr/>
                </a:tc>
                <a:extLst>
                  <a:ext uri="{0D108BD9-81ED-4DB2-BD59-A6C34878D82A}">
                    <a16:rowId xmlns:a16="http://schemas.microsoft.com/office/drawing/2014/main" val="1869839422"/>
                  </a:ext>
                </a:extLst>
              </a:tr>
              <a:tr h="381573">
                <a:tc>
                  <a:txBody>
                    <a:bodyPr/>
                    <a:lstStyle/>
                    <a:p>
                      <a:r>
                        <a:rPr lang="en-US"/>
                        <a:t>12.846</a:t>
                      </a:r>
                    </a:p>
                  </a:txBody>
                  <a:tcPr/>
                </a:tc>
                <a:tc>
                  <a:txBody>
                    <a:bodyPr/>
                    <a:lstStyle/>
                    <a:p>
                      <a:r>
                        <a:rPr lang="en-US"/>
                        <a:t>100</a:t>
                      </a:r>
                    </a:p>
                  </a:txBody>
                  <a:tcPr/>
                </a:tc>
                <a:tc>
                  <a:txBody>
                    <a:bodyPr/>
                    <a:lstStyle/>
                    <a:p>
                      <a:r>
                        <a:rPr lang="en-US"/>
                        <a:t>4.1592</a:t>
                      </a:r>
                    </a:p>
                  </a:txBody>
                  <a:tcPr/>
                </a:tc>
                <a:tc>
                  <a:txBody>
                    <a:bodyPr/>
                    <a:lstStyle/>
                    <a:p>
                      <a:pPr lvl="0">
                        <a:buNone/>
                      </a:pPr>
                      <a:r>
                        <a:rPr lang="en-US"/>
                        <a:t>856</a:t>
                      </a:r>
                    </a:p>
                  </a:txBody>
                  <a:tcPr/>
                </a:tc>
                <a:extLst>
                  <a:ext uri="{0D108BD9-81ED-4DB2-BD59-A6C34878D82A}">
                    <a16:rowId xmlns:a16="http://schemas.microsoft.com/office/drawing/2014/main" val="4166888820"/>
                  </a:ext>
                </a:extLst>
              </a:tr>
              <a:tr h="381573">
                <a:tc>
                  <a:txBody>
                    <a:bodyPr/>
                    <a:lstStyle/>
                    <a:p>
                      <a:r>
                        <a:rPr lang="en-US"/>
                        <a:t>12.6811</a:t>
                      </a:r>
                    </a:p>
                  </a:txBody>
                  <a:tcPr/>
                </a:tc>
                <a:tc>
                  <a:txBody>
                    <a:bodyPr/>
                    <a:lstStyle/>
                    <a:p>
                      <a:r>
                        <a:rPr lang="en-US"/>
                        <a:t>50</a:t>
                      </a:r>
                    </a:p>
                  </a:txBody>
                  <a:tcPr/>
                </a:tc>
                <a:tc>
                  <a:txBody>
                    <a:bodyPr/>
                    <a:lstStyle/>
                    <a:p>
                      <a:r>
                        <a:rPr lang="en-US"/>
                        <a:t>4.144</a:t>
                      </a:r>
                    </a:p>
                  </a:txBody>
                  <a:tcPr/>
                </a:tc>
                <a:tc>
                  <a:txBody>
                    <a:bodyPr/>
                    <a:lstStyle/>
                    <a:p>
                      <a:pPr lvl="0">
                        <a:buNone/>
                      </a:pPr>
                      <a:r>
                        <a:rPr lang="en-US"/>
                        <a:t>804</a:t>
                      </a:r>
                    </a:p>
                  </a:txBody>
                  <a:tcPr/>
                </a:tc>
                <a:extLst>
                  <a:ext uri="{0D108BD9-81ED-4DB2-BD59-A6C34878D82A}">
                    <a16:rowId xmlns:a16="http://schemas.microsoft.com/office/drawing/2014/main" val="1176098599"/>
                  </a:ext>
                </a:extLst>
              </a:tr>
              <a:tr h="381573">
                <a:tc>
                  <a:txBody>
                    <a:bodyPr/>
                    <a:lstStyle/>
                    <a:p>
                      <a:r>
                        <a:rPr lang="en-US"/>
                        <a:t>12.1422</a:t>
                      </a:r>
                    </a:p>
                  </a:txBody>
                  <a:tcPr/>
                </a:tc>
                <a:tc>
                  <a:txBody>
                    <a:bodyPr/>
                    <a:lstStyle/>
                    <a:p>
                      <a:r>
                        <a:rPr lang="en-US"/>
                        <a:t>5</a:t>
                      </a:r>
                    </a:p>
                  </a:txBody>
                  <a:tcPr/>
                </a:tc>
                <a:tc>
                  <a:txBody>
                    <a:bodyPr/>
                    <a:lstStyle/>
                    <a:p>
                      <a:r>
                        <a:rPr lang="en-US"/>
                        <a:t>3.932</a:t>
                      </a:r>
                    </a:p>
                  </a:txBody>
                  <a:tcPr/>
                </a:tc>
                <a:tc>
                  <a:txBody>
                    <a:bodyPr/>
                    <a:lstStyle/>
                    <a:p>
                      <a:pPr lvl="0">
                        <a:buNone/>
                      </a:pPr>
                      <a:r>
                        <a:rPr lang="en-US"/>
                        <a:t>756</a:t>
                      </a:r>
                    </a:p>
                  </a:txBody>
                  <a:tcPr/>
                </a:tc>
                <a:extLst>
                  <a:ext uri="{0D108BD9-81ED-4DB2-BD59-A6C34878D82A}">
                    <a16:rowId xmlns:a16="http://schemas.microsoft.com/office/drawing/2014/main" val="2100675301"/>
                  </a:ext>
                </a:extLst>
              </a:tr>
            </a:tbl>
          </a:graphicData>
        </a:graphic>
      </p:graphicFrame>
      <p:sp>
        <p:nvSpPr>
          <p:cNvPr id="12" name="Google Shape;77;p13">
            <a:extLst>
              <a:ext uri="{FF2B5EF4-FFF2-40B4-BE49-F238E27FC236}">
                <a16:creationId xmlns:a16="http://schemas.microsoft.com/office/drawing/2014/main" id="{DF1E5849-D304-3B75-1C2A-E2DCB880D05B}"/>
              </a:ext>
            </a:extLst>
          </p:cNvPr>
          <p:cNvSpPr txBox="1"/>
          <p:nvPr/>
        </p:nvSpPr>
        <p:spPr>
          <a:xfrm>
            <a:off x="1121858" y="2007793"/>
            <a:ext cx="4736811" cy="4133080"/>
          </a:xfrm>
          <a:prstGeom prst="rect">
            <a:avLst/>
          </a:prstGeom>
          <a:noFill/>
          <a:ln>
            <a:noFill/>
          </a:ln>
        </p:spPr>
        <p:txBody>
          <a:bodyPr spcFirstLastPara="1" wrap="square" lIns="91425" tIns="91425" rIns="91425" bIns="91425" anchor="t" anchorCtr="0">
            <a:noAutofit/>
          </a:bodyPr>
          <a:lstStyle/>
          <a:p>
            <a:pPr lvl="0" algn="l" rtl="0">
              <a:spcBef>
                <a:spcPts val="600"/>
              </a:spcBef>
              <a:spcAft>
                <a:spcPts val="0"/>
              </a:spcAft>
            </a:pPr>
            <a:r>
              <a:rPr lang="en-US" sz="3000">
                <a:solidFill>
                  <a:srgbClr val="2E3037"/>
                </a:solidFill>
                <a:ea typeface="Quicksand"/>
                <a:cs typeface="Quicksand"/>
                <a:sym typeface="Quicksand"/>
              </a:rPr>
              <a:t>Scenarios</a:t>
            </a:r>
          </a:p>
          <a:p>
            <a:pPr marL="457200" indent="-457200">
              <a:spcBef>
                <a:spcPts val="600"/>
              </a:spcBef>
              <a:buFont typeface="Arial" panose="020B0604020202020204" pitchFamily="34" charset="0"/>
              <a:buChar char="•"/>
            </a:pPr>
            <a:r>
              <a:rPr lang="en-US" sz="3000">
                <a:solidFill>
                  <a:srgbClr val="2E3037"/>
                </a:solidFill>
                <a:ea typeface="Quicksand"/>
                <a:cs typeface="Quicksand"/>
                <a:sym typeface="Quicksand"/>
              </a:rPr>
              <a:t>Stand alone (Steady state)</a:t>
            </a:r>
            <a:endParaRPr lang="en-US" sz="3000">
              <a:solidFill>
                <a:srgbClr val="2E3037"/>
              </a:solidFill>
              <a:ea typeface="Quicksand"/>
              <a:cs typeface="Quicksand"/>
            </a:endParaRPr>
          </a:p>
          <a:p>
            <a:pPr marL="457200" indent="-457200">
              <a:spcBef>
                <a:spcPts val="600"/>
              </a:spcBef>
              <a:buFont typeface="Arial"/>
              <a:buChar char="•"/>
            </a:pPr>
            <a:r>
              <a:rPr lang="en-US" sz="3000">
                <a:solidFill>
                  <a:srgbClr val="2E3037"/>
                </a:solidFill>
                <a:ea typeface="Quicksand"/>
                <a:cs typeface="Quicksand"/>
                <a:sym typeface="Quicksand"/>
              </a:rPr>
              <a:t>Charging (VAC off)</a:t>
            </a:r>
            <a:endParaRPr lang="en-US" sz="3000">
              <a:solidFill>
                <a:srgbClr val="2E3037"/>
              </a:solidFill>
              <a:ea typeface="Quicksand"/>
              <a:cs typeface="Quicksand"/>
            </a:endParaRPr>
          </a:p>
          <a:p>
            <a:pPr marL="457200" indent="-457200">
              <a:spcBef>
                <a:spcPts val="600"/>
              </a:spcBef>
              <a:buFont typeface="Arial" panose="020B0604020202020204" pitchFamily="34" charset="0"/>
              <a:buChar char="•"/>
            </a:pPr>
            <a:r>
              <a:rPr lang="en-US" sz="3000">
                <a:solidFill>
                  <a:srgbClr val="2E3037"/>
                </a:solidFill>
                <a:ea typeface="Quicksand"/>
                <a:cs typeface="Quicksand"/>
                <a:sym typeface="Quicksand"/>
              </a:rPr>
              <a:t>VAC on</a:t>
            </a:r>
            <a:endParaRPr lang="en-US" sz="3000">
              <a:solidFill>
                <a:srgbClr val="2E3037"/>
              </a:solidFill>
              <a:ea typeface="Quicksand"/>
              <a:cs typeface="Quicksand"/>
            </a:endParaRPr>
          </a:p>
          <a:p>
            <a:pPr marL="457200" indent="-457200">
              <a:spcBef>
                <a:spcPts val="600"/>
              </a:spcBef>
              <a:buFont typeface="Arial" panose="020B0604020202020204" pitchFamily="34" charset="0"/>
              <a:buChar char="•"/>
            </a:pPr>
            <a:r>
              <a:rPr lang="en-US" sz="3000">
                <a:solidFill>
                  <a:srgbClr val="2E3037"/>
                </a:solidFill>
                <a:ea typeface="Quicksand"/>
                <a:cs typeface="Quicksand"/>
                <a:sym typeface="Quicksand"/>
              </a:rPr>
              <a:t>Charging and VAC on</a:t>
            </a:r>
            <a:endParaRPr lang="en-US" sz="3000">
              <a:solidFill>
                <a:srgbClr val="2E3037"/>
              </a:solidFill>
              <a:ea typeface="Quicksand"/>
              <a:cs typeface="Quicksand"/>
            </a:endParaRPr>
          </a:p>
          <a:p>
            <a:pPr marL="457200" lvl="0" indent="-457200" algn="l" rtl="0">
              <a:spcBef>
                <a:spcPts val="600"/>
              </a:spcBef>
              <a:spcAft>
                <a:spcPts val="0"/>
              </a:spcAft>
              <a:buFont typeface="Arial" panose="020B0604020202020204" pitchFamily="34" charset="0"/>
              <a:buChar char="•"/>
            </a:pPr>
            <a:endParaRPr lang="en-US" sz="3000">
              <a:solidFill>
                <a:srgbClr val="2E3037"/>
              </a:solidFill>
              <a:ea typeface="Quicksand"/>
              <a:cs typeface="Quicksand"/>
              <a:sym typeface="Quicksand"/>
            </a:endParaRPr>
          </a:p>
        </p:txBody>
      </p:sp>
    </p:spTree>
    <p:extLst>
      <p:ext uri="{BB962C8B-B14F-4D97-AF65-F5344CB8AC3E}">
        <p14:creationId xmlns:p14="http://schemas.microsoft.com/office/powerpoint/2010/main" val="3193111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Single Corner Snipped 3">
            <a:extLst>
              <a:ext uri="{FF2B5EF4-FFF2-40B4-BE49-F238E27FC236}">
                <a16:creationId xmlns:a16="http://schemas.microsoft.com/office/drawing/2014/main" id="{C5623780-95D5-4E31-371A-DCC6CE137CD7}"/>
              </a:ext>
            </a:extLst>
          </p:cNvPr>
          <p:cNvSpPr/>
          <p:nvPr/>
        </p:nvSpPr>
        <p:spPr>
          <a:xfrm>
            <a:off x="1" y="0"/>
            <a:ext cx="2471738" cy="657225"/>
          </a:xfrm>
          <a:prstGeom prst="snip1Rect">
            <a:avLst/>
          </a:prstGeom>
          <a:solidFill>
            <a:srgbClr val="77D4FC"/>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58EA7CE-A981-3435-D2FA-8105968C44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114" y="141162"/>
            <a:ext cx="2219325" cy="3714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text&#10;&#10;Description automatically generated">
            <a:extLst>
              <a:ext uri="{FF2B5EF4-FFF2-40B4-BE49-F238E27FC236}">
                <a16:creationId xmlns:a16="http://schemas.microsoft.com/office/drawing/2014/main" id="{0DC8D401-0BDA-5B23-D5F2-5994E2E15008}"/>
              </a:ext>
            </a:extLst>
          </p:cNvPr>
          <p:cNvPicPr>
            <a:picLocks noChangeAspect="1"/>
          </p:cNvPicPr>
          <p:nvPr/>
        </p:nvPicPr>
        <p:blipFill rotWithShape="1">
          <a:blip r:embed="rId5"/>
          <a:srcRect r="69167"/>
          <a:stretch/>
        </p:blipFill>
        <p:spPr>
          <a:xfrm>
            <a:off x="11059142" y="5979886"/>
            <a:ext cx="1132857" cy="878114"/>
          </a:xfrm>
          <a:prstGeom prst="rect">
            <a:avLst/>
          </a:prstGeom>
        </p:spPr>
      </p:pic>
      <p:sp>
        <p:nvSpPr>
          <p:cNvPr id="2" name="Google Shape;76;p13">
            <a:extLst>
              <a:ext uri="{FF2B5EF4-FFF2-40B4-BE49-F238E27FC236}">
                <a16:creationId xmlns:a16="http://schemas.microsoft.com/office/drawing/2014/main" id="{673B157A-00D8-B3B7-94E7-46765FD5C224}"/>
              </a:ext>
            </a:extLst>
          </p:cNvPr>
          <p:cNvSpPr txBox="1">
            <a:spLocks noGrp="1"/>
          </p:cNvSpPr>
          <p:nvPr>
            <p:ph type="title"/>
          </p:nvPr>
        </p:nvSpPr>
        <p:spPr>
          <a:xfrm>
            <a:off x="1031580" y="1096423"/>
            <a:ext cx="5724820" cy="911370"/>
          </a:xfrm>
          <a:prstGeom prst="rect">
            <a:avLst/>
          </a:prstGeom>
        </p:spPr>
        <p:txBody>
          <a:bodyPr spcFirstLastPara="1" wrap="square" lIns="91425" tIns="91425" rIns="91425" bIns="91425" anchor="b" anchorCtr="0">
            <a:noAutofit/>
          </a:bodyPr>
          <a:lstStyle/>
          <a:p>
            <a:pPr>
              <a:spcBef>
                <a:spcPts val="0"/>
              </a:spcBef>
            </a:pPr>
            <a:r>
              <a:rPr lang="en-US" sz="4800">
                <a:solidFill>
                  <a:srgbClr val="2E3037"/>
                </a:solidFill>
                <a:latin typeface="+mn-lt"/>
              </a:rPr>
              <a:t>Grant Franklin</a:t>
            </a:r>
            <a:endParaRPr sz="4800">
              <a:solidFill>
                <a:srgbClr val="2E3037"/>
              </a:solidFill>
              <a:latin typeface="+mn-lt"/>
            </a:endParaRPr>
          </a:p>
        </p:txBody>
      </p:sp>
      <p:sp>
        <p:nvSpPr>
          <p:cNvPr id="3" name="Content Placeholder 2">
            <a:extLst>
              <a:ext uri="{FF2B5EF4-FFF2-40B4-BE49-F238E27FC236}">
                <a16:creationId xmlns:a16="http://schemas.microsoft.com/office/drawing/2014/main" id="{729B99CA-8E5E-519D-8128-18475DE340E9}"/>
              </a:ext>
            </a:extLst>
          </p:cNvPr>
          <p:cNvSpPr>
            <a:spLocks noGrp="1"/>
          </p:cNvSpPr>
          <p:nvPr/>
        </p:nvSpPr>
        <p:spPr>
          <a:xfrm>
            <a:off x="1021080" y="2094969"/>
            <a:ext cx="10594848" cy="4637280"/>
          </a:xfrm>
          <a:prstGeom prst="rect">
            <a:avLst/>
          </a:prstGeom>
        </p:spPr>
        <p:txBody>
          <a:bodyPr vert="horz" lIns="91440" tIns="45720" rIns="91440" bIns="45720" rtlCol="0" anchor="t">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t>Design: PCB with battery voltage divider and 2 buck regulator circuits</a:t>
            </a:r>
            <a:endParaRPr lang="en-US">
              <a:cs typeface="Arial"/>
            </a:endParaRPr>
          </a:p>
        </p:txBody>
      </p:sp>
      <p:pic>
        <p:nvPicPr>
          <p:cNvPr id="8" name="Picture 8" descr="A picture containing text, electronics, circuit&#10;&#10;Description automatically generated">
            <a:extLst>
              <a:ext uri="{FF2B5EF4-FFF2-40B4-BE49-F238E27FC236}">
                <a16:creationId xmlns:a16="http://schemas.microsoft.com/office/drawing/2014/main" id="{45421634-EDD2-A4D2-2099-1541F9E3F201}"/>
              </a:ext>
            </a:extLst>
          </p:cNvPr>
          <p:cNvPicPr>
            <a:picLocks noChangeAspect="1"/>
          </p:cNvPicPr>
          <p:nvPr/>
        </p:nvPicPr>
        <p:blipFill>
          <a:blip r:embed="rId6"/>
          <a:stretch>
            <a:fillRect/>
          </a:stretch>
        </p:blipFill>
        <p:spPr>
          <a:xfrm>
            <a:off x="6177068" y="3205498"/>
            <a:ext cx="4792353" cy="3439660"/>
          </a:xfrm>
          <a:prstGeom prst="rect">
            <a:avLst/>
          </a:prstGeom>
        </p:spPr>
      </p:pic>
      <p:pic>
        <p:nvPicPr>
          <p:cNvPr id="9" name="Picture 9" descr="Diagram&#10;&#10;Description automatically generated">
            <a:extLst>
              <a:ext uri="{FF2B5EF4-FFF2-40B4-BE49-F238E27FC236}">
                <a16:creationId xmlns:a16="http://schemas.microsoft.com/office/drawing/2014/main" id="{AA36B2B5-F3B0-358F-BB07-3336D2647161}"/>
              </a:ext>
            </a:extLst>
          </p:cNvPr>
          <p:cNvPicPr>
            <a:picLocks noChangeAspect="1"/>
          </p:cNvPicPr>
          <p:nvPr/>
        </p:nvPicPr>
        <p:blipFill>
          <a:blip r:embed="rId7"/>
          <a:stretch>
            <a:fillRect/>
          </a:stretch>
        </p:blipFill>
        <p:spPr>
          <a:xfrm>
            <a:off x="362125" y="3206030"/>
            <a:ext cx="5511566" cy="3445002"/>
          </a:xfrm>
          <a:prstGeom prst="rect">
            <a:avLst/>
          </a:prstGeom>
        </p:spPr>
      </p:pic>
    </p:spTree>
    <p:extLst>
      <p:ext uri="{BB962C8B-B14F-4D97-AF65-F5344CB8AC3E}">
        <p14:creationId xmlns:p14="http://schemas.microsoft.com/office/powerpoint/2010/main" val="1064940898"/>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Single Corner Snipped 3">
            <a:extLst>
              <a:ext uri="{FF2B5EF4-FFF2-40B4-BE49-F238E27FC236}">
                <a16:creationId xmlns:a16="http://schemas.microsoft.com/office/drawing/2014/main" id="{C5623780-95D5-4E31-371A-DCC6CE137CD7}"/>
              </a:ext>
            </a:extLst>
          </p:cNvPr>
          <p:cNvSpPr/>
          <p:nvPr/>
        </p:nvSpPr>
        <p:spPr>
          <a:xfrm>
            <a:off x="1" y="0"/>
            <a:ext cx="2471738" cy="657225"/>
          </a:xfrm>
          <a:prstGeom prst="snip1Rect">
            <a:avLst/>
          </a:prstGeom>
          <a:solidFill>
            <a:srgbClr val="77D4FC"/>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58EA7CE-A981-3435-D2FA-8105968C44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114" y="141162"/>
            <a:ext cx="2219325" cy="3714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text&#10;&#10;Description automatically generated">
            <a:extLst>
              <a:ext uri="{FF2B5EF4-FFF2-40B4-BE49-F238E27FC236}">
                <a16:creationId xmlns:a16="http://schemas.microsoft.com/office/drawing/2014/main" id="{0DC8D401-0BDA-5B23-D5F2-5994E2E15008}"/>
              </a:ext>
            </a:extLst>
          </p:cNvPr>
          <p:cNvPicPr>
            <a:picLocks noChangeAspect="1"/>
          </p:cNvPicPr>
          <p:nvPr/>
        </p:nvPicPr>
        <p:blipFill rotWithShape="1">
          <a:blip r:embed="rId5"/>
          <a:srcRect r="69167"/>
          <a:stretch/>
        </p:blipFill>
        <p:spPr>
          <a:xfrm>
            <a:off x="11059142" y="5979886"/>
            <a:ext cx="1132857" cy="878114"/>
          </a:xfrm>
          <a:prstGeom prst="rect">
            <a:avLst/>
          </a:prstGeom>
        </p:spPr>
      </p:pic>
      <p:sp>
        <p:nvSpPr>
          <p:cNvPr id="2" name="Google Shape;76;p13">
            <a:extLst>
              <a:ext uri="{FF2B5EF4-FFF2-40B4-BE49-F238E27FC236}">
                <a16:creationId xmlns:a16="http://schemas.microsoft.com/office/drawing/2014/main" id="{673B157A-00D8-B3B7-94E7-46765FD5C224}"/>
              </a:ext>
            </a:extLst>
          </p:cNvPr>
          <p:cNvSpPr txBox="1">
            <a:spLocks noGrp="1"/>
          </p:cNvSpPr>
          <p:nvPr>
            <p:ph type="title"/>
          </p:nvPr>
        </p:nvSpPr>
        <p:spPr>
          <a:xfrm>
            <a:off x="1031580" y="1096423"/>
            <a:ext cx="5724820" cy="911370"/>
          </a:xfrm>
          <a:prstGeom prst="rect">
            <a:avLst/>
          </a:prstGeom>
        </p:spPr>
        <p:txBody>
          <a:bodyPr spcFirstLastPara="1" wrap="square" lIns="91425" tIns="91425" rIns="91425" bIns="91425" anchor="b" anchorCtr="0">
            <a:noAutofit/>
          </a:bodyPr>
          <a:lstStyle/>
          <a:p>
            <a:pPr>
              <a:spcBef>
                <a:spcPts val="0"/>
              </a:spcBef>
            </a:pPr>
            <a:r>
              <a:rPr lang="en-US" sz="4800">
                <a:solidFill>
                  <a:srgbClr val="2E3037"/>
                </a:solidFill>
                <a:latin typeface="+mn-lt"/>
              </a:rPr>
              <a:t>Grant Franklin</a:t>
            </a:r>
            <a:endParaRPr sz="4800">
              <a:solidFill>
                <a:srgbClr val="2E3037"/>
              </a:solidFill>
              <a:latin typeface="+mn-lt"/>
            </a:endParaRPr>
          </a:p>
        </p:txBody>
      </p:sp>
      <p:sp>
        <p:nvSpPr>
          <p:cNvPr id="3" name="Content Placeholder 2">
            <a:extLst>
              <a:ext uri="{FF2B5EF4-FFF2-40B4-BE49-F238E27FC236}">
                <a16:creationId xmlns:a16="http://schemas.microsoft.com/office/drawing/2014/main" id="{729B99CA-8E5E-519D-8128-18475DE340E9}"/>
              </a:ext>
            </a:extLst>
          </p:cNvPr>
          <p:cNvSpPr>
            <a:spLocks noGrp="1"/>
          </p:cNvSpPr>
          <p:nvPr/>
        </p:nvSpPr>
        <p:spPr>
          <a:xfrm>
            <a:off x="407247" y="2094969"/>
            <a:ext cx="5282013" cy="4637280"/>
          </a:xfrm>
          <a:prstGeom prst="rect">
            <a:avLst/>
          </a:prstGeom>
        </p:spPr>
        <p:txBody>
          <a:bodyPr vert="horz" lIns="91440" tIns="45720" rIns="91440" bIns="45720" rtlCol="0" anchor="t">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a:cs typeface="Arial"/>
              </a:rPr>
              <a:t>Testing/Validation: </a:t>
            </a:r>
            <a:endParaRPr lang="en-US" sz="2400">
              <a:cs typeface="Calibri"/>
            </a:endParaRPr>
          </a:p>
          <a:p>
            <a:pPr lvl="1"/>
            <a:r>
              <a:rPr lang="en-US" sz="2000">
                <a:cs typeface="Arial"/>
              </a:rPr>
              <a:t>PCB line/load tests</a:t>
            </a:r>
            <a:endParaRPr lang="en-US" sz="2000">
              <a:cs typeface="Calibri"/>
            </a:endParaRPr>
          </a:p>
          <a:p>
            <a:pPr lvl="1"/>
            <a:r>
              <a:rPr lang="en-US" sz="2000">
                <a:cs typeface="Arial"/>
              </a:rPr>
              <a:t>Battery charging/discharging</a:t>
            </a:r>
            <a:endParaRPr lang="en-US" sz="2000">
              <a:cs typeface="Calibri"/>
            </a:endParaRPr>
          </a:p>
          <a:p>
            <a:pPr lvl="1"/>
            <a:r>
              <a:rPr lang="en-US" sz="2000">
                <a:cs typeface="Arial"/>
              </a:rPr>
              <a:t>Servomotor converter validation</a:t>
            </a:r>
            <a:endParaRPr lang="en-US" sz="2000">
              <a:cs typeface="Calibri"/>
            </a:endParaRPr>
          </a:p>
          <a:p>
            <a:pPr lvl="1"/>
            <a:r>
              <a:rPr lang="en-US" sz="2000">
                <a:cs typeface="Arial"/>
              </a:rPr>
              <a:t>Battery life voltage divider output  </a:t>
            </a:r>
            <a:endParaRPr lang="en-US" sz="2000">
              <a:cs typeface="Calibri"/>
            </a:endParaRPr>
          </a:p>
        </p:txBody>
      </p:sp>
      <p:graphicFrame>
        <p:nvGraphicFramePr>
          <p:cNvPr id="7" name="Chart 6" descr="Chart type: Scatter. Field: Field1 and Field: Field2 appear highly correlated.&#10;&#10;Description automatically generated">
            <a:extLst>
              <a:ext uri="{FF2B5EF4-FFF2-40B4-BE49-F238E27FC236}">
                <a16:creationId xmlns:a16="http://schemas.microsoft.com/office/drawing/2014/main" id="{14D01354-44F4-1E68-9EA9-E3C2AEED222A}"/>
              </a:ext>
            </a:extLst>
          </p:cNvPr>
          <p:cNvGraphicFramePr>
            <a:graphicFrameLocks/>
          </p:cNvGraphicFramePr>
          <p:nvPr>
            <p:extLst>
              <p:ext uri="{D42A27DB-BD31-4B8C-83A1-F6EECF244321}">
                <p14:modId xmlns:p14="http://schemas.microsoft.com/office/powerpoint/2010/main" val="217644240"/>
              </p:ext>
            </p:extLst>
          </p:nvPr>
        </p:nvGraphicFramePr>
        <p:xfrm>
          <a:off x="4858809" y="770819"/>
          <a:ext cx="3810001" cy="247508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Chart 7" descr="Chart type: Line. 'Field2'&#10;&#10;Description automatically generated">
            <a:extLst>
              <a:ext uri="{FF2B5EF4-FFF2-40B4-BE49-F238E27FC236}">
                <a16:creationId xmlns:a16="http://schemas.microsoft.com/office/drawing/2014/main" id="{09D6EFD4-2B7E-08B9-58F7-ED2CDDDE4000}"/>
              </a:ext>
              <a:ext uri="{147F2762-F138-4A5C-976F-8EAC2B608ADB}">
                <a16:predDERef xmlns:a16="http://schemas.microsoft.com/office/drawing/2014/main" pred="{14D01354-44F4-1E68-9EA9-E3C2AEED222A}"/>
              </a:ext>
            </a:extLst>
          </p:cNvPr>
          <p:cNvGraphicFramePr>
            <a:graphicFrameLocks/>
          </p:cNvGraphicFramePr>
          <p:nvPr>
            <p:extLst>
              <p:ext uri="{D42A27DB-BD31-4B8C-83A1-F6EECF244321}">
                <p14:modId xmlns:p14="http://schemas.microsoft.com/office/powerpoint/2010/main" val="367705912"/>
              </p:ext>
            </p:extLst>
          </p:nvPr>
        </p:nvGraphicFramePr>
        <p:xfrm>
          <a:off x="8555919" y="770819"/>
          <a:ext cx="3429001" cy="2482145"/>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hart 8" descr="Chart type: Scatter. Field: Field1 and Field: Field2 appear highly correlated.&#10;&#10;Description automatically generated">
            <a:extLst>
              <a:ext uri="{FF2B5EF4-FFF2-40B4-BE49-F238E27FC236}">
                <a16:creationId xmlns:a16="http://schemas.microsoft.com/office/drawing/2014/main" id="{624D6D0C-0CEB-45CF-BE56-87C05A448A40}"/>
              </a:ext>
              <a:ext uri="{147F2762-F138-4A5C-976F-8EAC2B608ADB}">
                <a16:predDERef xmlns:a16="http://schemas.microsoft.com/office/drawing/2014/main" pred="{09D6EFD4-2B7E-08B9-58F7-ED2CDDDE4000}"/>
              </a:ext>
            </a:extLst>
          </p:cNvPr>
          <p:cNvGraphicFramePr>
            <a:graphicFrameLocks/>
          </p:cNvGraphicFramePr>
          <p:nvPr>
            <p:extLst>
              <p:ext uri="{D42A27DB-BD31-4B8C-83A1-F6EECF244321}">
                <p14:modId xmlns:p14="http://schemas.microsoft.com/office/powerpoint/2010/main" val="450990988"/>
              </p:ext>
            </p:extLst>
          </p:nvPr>
        </p:nvGraphicFramePr>
        <p:xfrm>
          <a:off x="4936420" y="3663597"/>
          <a:ext cx="3654778" cy="22987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0" name="Chart 9" descr="Chart type: Line. 'Field2'&#10;&#10;Description automatically generated">
            <a:extLst>
              <a:ext uri="{FF2B5EF4-FFF2-40B4-BE49-F238E27FC236}">
                <a16:creationId xmlns:a16="http://schemas.microsoft.com/office/drawing/2014/main" id="{8A233245-9E3F-7D2D-ED35-9F2D0C935154}"/>
              </a:ext>
              <a:ext uri="{147F2762-F138-4A5C-976F-8EAC2B608ADB}">
                <a16:predDERef xmlns:a16="http://schemas.microsoft.com/office/drawing/2014/main" pred="{624D6D0C-0CEB-45CF-BE56-87C05A448A40}"/>
              </a:ext>
            </a:extLst>
          </p:cNvPr>
          <p:cNvGraphicFramePr>
            <a:graphicFrameLocks/>
          </p:cNvGraphicFramePr>
          <p:nvPr>
            <p:extLst>
              <p:ext uri="{D42A27DB-BD31-4B8C-83A1-F6EECF244321}">
                <p14:modId xmlns:p14="http://schemas.microsoft.com/office/powerpoint/2010/main" val="1530614282"/>
              </p:ext>
            </p:extLst>
          </p:nvPr>
        </p:nvGraphicFramePr>
        <p:xfrm>
          <a:off x="8485363" y="3663599"/>
          <a:ext cx="3711222" cy="2108198"/>
        </p:xfrm>
        <a:graphic>
          <a:graphicData uri="http://schemas.openxmlformats.org/drawingml/2006/chart">
            <c:chart xmlns:c="http://schemas.openxmlformats.org/drawingml/2006/chart" xmlns:r="http://schemas.openxmlformats.org/officeDocument/2006/relationships" r:id="rId9"/>
          </a:graphicData>
        </a:graphic>
      </p:graphicFrame>
      <p:sp>
        <p:nvSpPr>
          <p:cNvPr id="11" name="TextBox 10">
            <a:extLst>
              <a:ext uri="{FF2B5EF4-FFF2-40B4-BE49-F238E27FC236}">
                <a16:creationId xmlns:a16="http://schemas.microsoft.com/office/drawing/2014/main" id="{EC155A5D-C8B0-33DE-B51F-2E56B1BE9FD7}"/>
              </a:ext>
            </a:extLst>
          </p:cNvPr>
          <p:cNvSpPr txBox="1"/>
          <p:nvPr/>
        </p:nvSpPr>
        <p:spPr>
          <a:xfrm>
            <a:off x="7344833" y="6180666"/>
            <a:ext cx="24271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a:rPr>
              <a:t>Modem Line/</a:t>
            </a:r>
            <a:r>
              <a:rPr lang="en-US">
                <a:ea typeface="+mn-lt"/>
                <a:cs typeface="+mn-lt"/>
              </a:rPr>
              <a:t>Load</a:t>
            </a:r>
            <a:r>
              <a:rPr lang="en-US">
                <a:latin typeface="Calibri"/>
              </a:rPr>
              <a:t> Tests</a:t>
            </a:r>
            <a:r>
              <a:rPr lang="en-US">
                <a:latin typeface="Calibri"/>
                <a:ea typeface="Calibri"/>
                <a:cs typeface="Calibri"/>
              </a:rPr>
              <a:t>​</a:t>
            </a:r>
            <a:endParaRPr lang="en-US">
              <a:cs typeface="Calibri"/>
            </a:endParaRPr>
          </a:p>
        </p:txBody>
      </p:sp>
      <p:sp>
        <p:nvSpPr>
          <p:cNvPr id="12" name="TextBox 11">
            <a:extLst>
              <a:ext uri="{FF2B5EF4-FFF2-40B4-BE49-F238E27FC236}">
                <a16:creationId xmlns:a16="http://schemas.microsoft.com/office/drawing/2014/main" id="{D4CAEE45-7190-1310-D2D3-B1736C76C4D5}"/>
              </a:ext>
            </a:extLst>
          </p:cNvPr>
          <p:cNvSpPr txBox="1"/>
          <p:nvPr/>
        </p:nvSpPr>
        <p:spPr>
          <a:xfrm>
            <a:off x="7344833" y="3189110"/>
            <a:ext cx="24271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a:rPr>
              <a:t>MCU Line/</a:t>
            </a:r>
            <a:r>
              <a:rPr lang="en-US">
                <a:ea typeface="+mn-lt"/>
                <a:cs typeface="+mn-lt"/>
              </a:rPr>
              <a:t>Load</a:t>
            </a:r>
            <a:r>
              <a:rPr lang="en-US">
                <a:latin typeface="Calibri"/>
              </a:rPr>
              <a:t> Tests</a:t>
            </a:r>
            <a:r>
              <a:rPr lang="en-US">
                <a:latin typeface="Calibri"/>
                <a:ea typeface="Calibri"/>
                <a:cs typeface="Calibri"/>
              </a:rPr>
              <a:t>​</a:t>
            </a:r>
            <a:endParaRPr lang="en-US">
              <a:cs typeface="Calibri"/>
            </a:endParaRPr>
          </a:p>
        </p:txBody>
      </p:sp>
      <p:pic>
        <p:nvPicPr>
          <p:cNvPr id="13" name="Picture 13">
            <a:extLst>
              <a:ext uri="{FF2B5EF4-FFF2-40B4-BE49-F238E27FC236}">
                <a16:creationId xmlns:a16="http://schemas.microsoft.com/office/drawing/2014/main" id="{D9847DDC-BE72-DA0F-04EF-073D412E938C}"/>
              </a:ext>
            </a:extLst>
          </p:cNvPr>
          <p:cNvPicPr>
            <a:picLocks noChangeAspect="1"/>
          </p:cNvPicPr>
          <p:nvPr/>
        </p:nvPicPr>
        <p:blipFill>
          <a:blip r:embed="rId10"/>
          <a:stretch>
            <a:fillRect/>
          </a:stretch>
        </p:blipFill>
        <p:spPr>
          <a:xfrm>
            <a:off x="815622" y="4194530"/>
            <a:ext cx="3618088" cy="2180163"/>
          </a:xfrm>
          <a:prstGeom prst="rect">
            <a:avLst/>
          </a:prstGeom>
        </p:spPr>
      </p:pic>
      <p:sp>
        <p:nvSpPr>
          <p:cNvPr id="14" name="TextBox 13">
            <a:extLst>
              <a:ext uri="{FF2B5EF4-FFF2-40B4-BE49-F238E27FC236}">
                <a16:creationId xmlns:a16="http://schemas.microsoft.com/office/drawing/2014/main" id="{3FE0C08D-8B27-2712-30EB-B12B56FF58AD}"/>
              </a:ext>
            </a:extLst>
          </p:cNvPr>
          <p:cNvSpPr txBox="1"/>
          <p:nvPr/>
        </p:nvSpPr>
        <p:spPr>
          <a:xfrm>
            <a:off x="1538111" y="6420554"/>
            <a:ext cx="24271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a:rPr>
              <a:t>Battery Charging Data </a:t>
            </a:r>
            <a:endParaRPr lang="en-US"/>
          </a:p>
        </p:txBody>
      </p:sp>
    </p:spTree>
    <p:extLst>
      <p:ext uri="{BB962C8B-B14F-4D97-AF65-F5344CB8AC3E}">
        <p14:creationId xmlns:p14="http://schemas.microsoft.com/office/powerpoint/2010/main" val="3640843662"/>
      </p:ext>
    </p:extLst>
  </p:cSld>
  <p:clrMapOvr>
    <a:masterClrMapping/>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Single Corner Snipped 3">
            <a:extLst>
              <a:ext uri="{FF2B5EF4-FFF2-40B4-BE49-F238E27FC236}">
                <a16:creationId xmlns:a16="http://schemas.microsoft.com/office/drawing/2014/main" id="{C5623780-95D5-4E31-371A-DCC6CE137CD7}"/>
              </a:ext>
            </a:extLst>
          </p:cNvPr>
          <p:cNvSpPr/>
          <p:nvPr/>
        </p:nvSpPr>
        <p:spPr>
          <a:xfrm>
            <a:off x="1" y="0"/>
            <a:ext cx="2471738" cy="657225"/>
          </a:xfrm>
          <a:prstGeom prst="snip1Rect">
            <a:avLst/>
          </a:prstGeom>
          <a:solidFill>
            <a:srgbClr val="77D4FC"/>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58EA7CE-A981-3435-D2FA-8105968C44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114" y="141162"/>
            <a:ext cx="2219325" cy="3714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text&#10;&#10;Description automatically generated">
            <a:extLst>
              <a:ext uri="{FF2B5EF4-FFF2-40B4-BE49-F238E27FC236}">
                <a16:creationId xmlns:a16="http://schemas.microsoft.com/office/drawing/2014/main" id="{0DC8D401-0BDA-5B23-D5F2-5994E2E15008}"/>
              </a:ext>
            </a:extLst>
          </p:cNvPr>
          <p:cNvPicPr>
            <a:picLocks noChangeAspect="1"/>
          </p:cNvPicPr>
          <p:nvPr/>
        </p:nvPicPr>
        <p:blipFill rotWithShape="1">
          <a:blip r:embed="rId5"/>
          <a:srcRect r="69167"/>
          <a:stretch/>
        </p:blipFill>
        <p:spPr>
          <a:xfrm>
            <a:off x="11059142" y="5979886"/>
            <a:ext cx="1132857" cy="878114"/>
          </a:xfrm>
          <a:prstGeom prst="rect">
            <a:avLst/>
          </a:prstGeom>
        </p:spPr>
      </p:pic>
      <p:sp>
        <p:nvSpPr>
          <p:cNvPr id="2" name="Google Shape;76;p13">
            <a:extLst>
              <a:ext uri="{FF2B5EF4-FFF2-40B4-BE49-F238E27FC236}">
                <a16:creationId xmlns:a16="http://schemas.microsoft.com/office/drawing/2014/main" id="{673B157A-00D8-B3B7-94E7-46765FD5C224}"/>
              </a:ext>
            </a:extLst>
          </p:cNvPr>
          <p:cNvSpPr txBox="1">
            <a:spLocks noGrp="1"/>
          </p:cNvSpPr>
          <p:nvPr>
            <p:ph type="title"/>
          </p:nvPr>
        </p:nvSpPr>
        <p:spPr>
          <a:xfrm>
            <a:off x="1031580" y="1096423"/>
            <a:ext cx="5724820" cy="911370"/>
          </a:xfrm>
          <a:prstGeom prst="rect">
            <a:avLst/>
          </a:prstGeom>
        </p:spPr>
        <p:txBody>
          <a:bodyPr spcFirstLastPara="1" wrap="square" lIns="91425" tIns="91425" rIns="91425" bIns="91425" anchor="b" anchorCtr="0">
            <a:noAutofit/>
          </a:bodyPr>
          <a:lstStyle/>
          <a:p>
            <a:pPr>
              <a:spcBef>
                <a:spcPts val="0"/>
              </a:spcBef>
            </a:pPr>
            <a:r>
              <a:rPr lang="en-US" sz="4800">
                <a:solidFill>
                  <a:srgbClr val="2E3037"/>
                </a:solidFill>
                <a:latin typeface="+mn-lt"/>
              </a:rPr>
              <a:t>Grant Franklin</a:t>
            </a:r>
            <a:endParaRPr sz="4800">
              <a:solidFill>
                <a:srgbClr val="2E3037"/>
              </a:solidFill>
              <a:latin typeface="+mn-lt"/>
            </a:endParaRPr>
          </a:p>
        </p:txBody>
      </p:sp>
      <p:sp>
        <p:nvSpPr>
          <p:cNvPr id="3" name="Content Placeholder 2">
            <a:extLst>
              <a:ext uri="{FF2B5EF4-FFF2-40B4-BE49-F238E27FC236}">
                <a16:creationId xmlns:a16="http://schemas.microsoft.com/office/drawing/2014/main" id="{729B99CA-8E5E-519D-8128-18475DE340E9}"/>
              </a:ext>
            </a:extLst>
          </p:cNvPr>
          <p:cNvSpPr>
            <a:spLocks noGrp="1"/>
          </p:cNvSpPr>
          <p:nvPr/>
        </p:nvSpPr>
        <p:spPr>
          <a:xfrm>
            <a:off x="1021080" y="2094969"/>
            <a:ext cx="10594848" cy="4637280"/>
          </a:xfrm>
          <a:prstGeom prst="rect">
            <a:avLst/>
          </a:prstGeom>
        </p:spPr>
        <p:txBody>
          <a:bodyPr vert="horz" lIns="91440" tIns="45720" rIns="91440" bIns="45720" rtlCol="0" anchor="t">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cs typeface="Arial"/>
              </a:rPr>
              <a:t>Challenges and Solutions </a:t>
            </a:r>
            <a:endParaRPr lang="en-US">
              <a:ea typeface="+mn-lt"/>
              <a:cs typeface="Arial"/>
            </a:endParaRPr>
          </a:p>
          <a:p>
            <a:pPr lvl="1"/>
            <a:r>
              <a:rPr lang="en-US" sz="2400">
                <a:ea typeface="+mn-lt"/>
                <a:cs typeface="+mn-lt"/>
              </a:rPr>
              <a:t>Challenge: Connection to MCU is 5V-9V because of USB-A</a:t>
            </a:r>
            <a:endParaRPr lang="en-US">
              <a:ea typeface="+mn-lt"/>
              <a:cs typeface="+mn-lt"/>
            </a:endParaRPr>
          </a:p>
          <a:p>
            <a:pPr lvl="2"/>
            <a:r>
              <a:rPr lang="en-US" sz="2000">
                <a:ea typeface="+mn-lt"/>
                <a:cs typeface="+mn-lt"/>
              </a:rPr>
              <a:t>Solution: Changed resistor values on the PCB so the nominal output of the buck circuit is 5V so the cable can step up the voltage  to 9V for the Arduino</a:t>
            </a:r>
          </a:p>
          <a:p>
            <a:pPr lvl="1"/>
            <a:r>
              <a:rPr lang="en-US" sz="2400">
                <a:ea typeface="+mn-lt"/>
                <a:cs typeface="+mn-lt"/>
              </a:rPr>
              <a:t>Challenge: Running into dead batteries when trying to move from 100Ah to 33Ah</a:t>
            </a:r>
            <a:endParaRPr lang="en-US" sz="2400">
              <a:cs typeface="Calibri"/>
            </a:endParaRPr>
          </a:p>
          <a:p>
            <a:pPr lvl="2"/>
            <a:r>
              <a:rPr lang="en-US" sz="2000">
                <a:ea typeface="+mn-lt"/>
                <a:cs typeface="Calibri"/>
              </a:rPr>
              <a:t>Solution: Tested multiple batteries and chose the one with the most reliable charging and discharging</a:t>
            </a:r>
            <a:endParaRPr lang="en-US" sz="2000">
              <a:cs typeface="Calibri"/>
            </a:endParaRPr>
          </a:p>
        </p:txBody>
      </p:sp>
    </p:spTree>
    <p:extLst>
      <p:ext uri="{BB962C8B-B14F-4D97-AF65-F5344CB8AC3E}">
        <p14:creationId xmlns:p14="http://schemas.microsoft.com/office/powerpoint/2010/main" val="3158945"/>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C7BCDF56222A47BE07F4E079CE7EB0" ma:contentTypeVersion="13" ma:contentTypeDescription="Create a new document." ma:contentTypeScope="" ma:versionID="be0cf19d6808ca5673754fe479325aab">
  <xsd:schema xmlns:xsd="http://www.w3.org/2001/XMLSchema" xmlns:xs="http://www.w3.org/2001/XMLSchema" xmlns:p="http://schemas.microsoft.com/office/2006/metadata/properties" xmlns:ns2="839ca9a9-ca33-4343-9dbd-05d07bcc6d4d" xmlns:ns3="45a329ca-748f-47a6-a917-d8560393942b" targetNamespace="http://schemas.microsoft.com/office/2006/metadata/properties" ma:root="true" ma:fieldsID="ddf85cfe17e798d72b1d41a20a5bf57d" ns2:_="" ns3:_="">
    <xsd:import namespace="839ca9a9-ca33-4343-9dbd-05d07bcc6d4d"/>
    <xsd:import namespace="45a329ca-748f-47a6-a917-d8560393942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9ca9a9-ca33-4343-9dbd-05d07bcc6d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5a329ca-748f-47a6-a917-d8560393942b"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92878C-9764-487B-A020-DB66EE27697F}"/>
</file>

<file path=customXml/itemProps2.xml><?xml version="1.0" encoding="utf-8"?>
<ds:datastoreItem xmlns:ds="http://schemas.openxmlformats.org/officeDocument/2006/customXml" ds:itemID="{5152D164-444A-4F8B-B5B4-BEE99AD807F0}">
  <ds:schemaRefs>
    <ds:schemaRef ds:uri="http://schemas.microsoft.com/sharepoint/v3/contenttype/forms"/>
  </ds:schemaRefs>
</ds:datastoreItem>
</file>

<file path=customXml/itemProps3.xml><?xml version="1.0" encoding="utf-8"?>
<ds:datastoreItem xmlns:ds="http://schemas.openxmlformats.org/officeDocument/2006/customXml" ds:itemID="{7D3432D9-79FA-4E09-A7DE-A8D8DA3659F4}">
  <ds:schemaRefs>
    <ds:schemaRef ds:uri="839ca9a9-ca33-4343-9dbd-05d07bcc6d4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14</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Project Overview</vt:lpstr>
      <vt:lpstr>Solution</vt:lpstr>
      <vt:lpstr>Controlling VAC</vt:lpstr>
      <vt:lpstr>DHT22 Temperature and Humidity Sensor</vt:lpstr>
      <vt:lpstr>Battery Percentage        User Command</vt:lpstr>
      <vt:lpstr>Grant Franklin</vt:lpstr>
      <vt:lpstr>Grant Franklin</vt:lpstr>
      <vt:lpstr>Grant Franklin</vt:lpstr>
      <vt:lpstr>Grant Franklin</vt:lpstr>
      <vt:lpstr>Martin Rennaker</vt:lpstr>
      <vt:lpstr>Martin Rennaker</vt:lpstr>
      <vt:lpstr>Martin Rennaker</vt:lpstr>
      <vt:lpstr>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Magallanes, Yarentzy</dc:creator>
  <cp:revision>19</cp:revision>
  <dcterms:created xsi:type="dcterms:W3CDTF">2022-11-04T18:19:28Z</dcterms:created>
  <dcterms:modified xsi:type="dcterms:W3CDTF">2022-11-11T00:22:10Z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0x01010003C7BCDF56222A47BE07F4E079CE7EB0</vt:lpwstr>
  </property>
</Properties>
</file>