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304" r:id="rId5"/>
    <p:sldId id="323" r:id="rId6"/>
    <p:sldId id="324" r:id="rId7"/>
    <p:sldId id="306" r:id="rId8"/>
    <p:sldId id="320" r:id="rId9"/>
    <p:sldId id="308" r:id="rId10"/>
    <p:sldId id="309" r:id="rId11"/>
    <p:sldId id="321" r:id="rId12"/>
    <p:sldId id="316" r:id="rId13"/>
    <p:sldId id="318" r:id="rId14"/>
    <p:sldId id="327" r:id="rId15"/>
    <p:sldId id="317" r:id="rId16"/>
    <p:sldId id="319" r:id="rId17"/>
    <p:sldId id="322" r:id="rId18"/>
    <p:sldId id="313" r:id="rId19"/>
    <p:sldId id="325" r:id="rId20"/>
    <p:sldId id="326" r:id="rId21"/>
    <p:sldId id="312"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0A40CCD-9904-29EE-286E-8AA5807CEAA3}" name="Magallanes, Yarentzy" initials="MY" userId="S::yarentzym@tamu.edu::b14954fa-3e6a-41ac-9a52-396e13fe3d4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2747A4-AD5F-4381-A9D1-27E0BDAD5A12}" v="146" dt="2022-10-14T18:55:35.005"/>
    <p1510:client id="{0B45C69E-3152-241C-3048-B41CF3D7EC92}" v="3" dt="2022-10-20T05:02:30.671"/>
    <p1510:client id="{18BAD4E2-BF36-A6E2-7FE1-08C807AEF949}" v="235" dt="2022-10-14T14:14:52.366"/>
    <p1510:client id="{547707FE-5C7A-67A0-662C-D5BBEA82370F}" v="1012" dt="2022-10-14T18:09:19.622"/>
    <p1510:client id="{9B99FC51-6741-6A2D-5E53-800F92F709C9}" v="1058" dt="2022-10-14T20:35:35.183"/>
    <p1510:client id="{BD721CCB-B404-4E97-2A1E-CC4C0C9E4A85}" v="36" dt="2022-10-14T19:55:24.705"/>
    <p1510:client id="{C9138B52-2ACB-45FA-9D84-369015478153}" v="138" vWet="140" dt="2022-10-14T19:54:42.338"/>
    <p1510:client id="{EDE4B76A-4BFC-D9B3-DFA6-F1EEE2B10684}" v="1307" dt="2022-10-14T01:50:36.058"/>
    <p1510:client id="{F1C4C1A3-7D97-3F7B-6AB1-FCF36DDE360C}" v="2" dt="2022-10-14T18:46:21.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allanes, Yarentzy" userId="S::yarentzym@tamu.edu::b14954fa-3e6a-41ac-9a52-396e13fe3d4e" providerId="AD" clId="Web-{9B99FC51-6741-6A2D-5E53-800F92F709C9}"/>
    <pc:docChg chg="modSld">
      <pc:chgData name="Magallanes, Yarentzy" userId="S::yarentzym@tamu.edu::b14954fa-3e6a-41ac-9a52-396e13fe3d4e" providerId="AD" clId="Web-{9B99FC51-6741-6A2D-5E53-800F92F709C9}" dt="2022-10-14T20:35:35.183" v="1034"/>
      <pc:docMkLst>
        <pc:docMk/>
      </pc:docMkLst>
      <pc:sldChg chg="addSp delSp modSp">
        <pc:chgData name="Magallanes, Yarentzy" userId="S::yarentzym@tamu.edu::b14954fa-3e6a-41ac-9a52-396e13fe3d4e" providerId="AD" clId="Web-{9B99FC51-6741-6A2D-5E53-800F92F709C9}" dt="2022-10-14T20:35:35.183" v="1034"/>
        <pc:sldMkLst>
          <pc:docMk/>
          <pc:sldMk cId="1248451537" sldId="306"/>
        </pc:sldMkLst>
        <pc:spChg chg="mod">
          <ac:chgData name="Magallanes, Yarentzy" userId="S::yarentzym@tamu.edu::b14954fa-3e6a-41ac-9a52-396e13fe3d4e" providerId="AD" clId="Web-{9B99FC51-6741-6A2D-5E53-800F92F709C9}" dt="2022-10-14T20:34:28.556" v="1025" actId="20577"/>
          <ac:spMkLst>
            <pc:docMk/>
            <pc:sldMk cId="1248451537" sldId="306"/>
            <ac:spMk id="68" creationId="{00000000-0000-0000-0000-000000000000}"/>
          </ac:spMkLst>
        </pc:spChg>
        <pc:picChg chg="add del mod">
          <ac:chgData name="Magallanes, Yarentzy" userId="S::yarentzym@tamu.edu::b14954fa-3e6a-41ac-9a52-396e13fe3d4e" providerId="AD" clId="Web-{9B99FC51-6741-6A2D-5E53-800F92F709C9}" dt="2022-10-14T20:35:35.183" v="1034"/>
          <ac:picMkLst>
            <pc:docMk/>
            <pc:sldMk cId="1248451537" sldId="306"/>
            <ac:picMk id="2" creationId="{044C2ED6-3A2E-CD7C-6C70-727A6B6F2009}"/>
          </ac:picMkLst>
        </pc:picChg>
        <pc:picChg chg="del mod">
          <ac:chgData name="Magallanes, Yarentzy" userId="S::yarentzym@tamu.edu::b14954fa-3e6a-41ac-9a52-396e13fe3d4e" providerId="AD" clId="Web-{9B99FC51-6741-6A2D-5E53-800F92F709C9}" dt="2022-10-14T20:35:05.276" v="1026"/>
          <ac:picMkLst>
            <pc:docMk/>
            <pc:sldMk cId="1248451537" sldId="306"/>
            <ac:picMk id="5" creationId="{AE64EAEB-2D71-13B6-6A9F-9954C451B709}"/>
          </ac:picMkLst>
        </pc:picChg>
      </pc:sldChg>
      <pc:sldChg chg="delSp modSp">
        <pc:chgData name="Magallanes, Yarentzy" userId="S::yarentzym@tamu.edu::b14954fa-3e6a-41ac-9a52-396e13fe3d4e" providerId="AD" clId="Web-{9B99FC51-6741-6A2D-5E53-800F92F709C9}" dt="2022-10-14T20:01:59.003" v="919"/>
        <pc:sldMkLst>
          <pc:docMk/>
          <pc:sldMk cId="893991554" sldId="316"/>
        </pc:sldMkLst>
        <pc:spChg chg="del mod">
          <ac:chgData name="Magallanes, Yarentzy" userId="S::yarentzym@tamu.edu::b14954fa-3e6a-41ac-9a52-396e13fe3d4e" providerId="AD" clId="Web-{9B99FC51-6741-6A2D-5E53-800F92F709C9}" dt="2022-10-14T19:24:04.470" v="548"/>
          <ac:spMkLst>
            <pc:docMk/>
            <pc:sldMk cId="893991554" sldId="316"/>
            <ac:spMk id="2" creationId="{00000000-0000-0000-0000-000000000000}"/>
          </ac:spMkLst>
        </pc:spChg>
        <pc:spChg chg="del mod">
          <ac:chgData name="Magallanes, Yarentzy" userId="S::yarentzym@tamu.edu::b14954fa-3e6a-41ac-9a52-396e13fe3d4e" providerId="AD" clId="Web-{9B99FC51-6741-6A2D-5E53-800F92F709C9}" dt="2022-10-14T19:15:12.295" v="19"/>
          <ac:spMkLst>
            <pc:docMk/>
            <pc:sldMk cId="893991554" sldId="316"/>
            <ac:spMk id="3" creationId="{00000000-0000-0000-0000-000000000000}"/>
          </ac:spMkLst>
        </pc:spChg>
        <pc:graphicFrameChg chg="mod modGraphic">
          <ac:chgData name="Magallanes, Yarentzy" userId="S::yarentzym@tamu.edu::b14954fa-3e6a-41ac-9a52-396e13fe3d4e" providerId="AD" clId="Web-{9B99FC51-6741-6A2D-5E53-800F92F709C9}" dt="2022-10-14T20:01:59.003" v="919"/>
          <ac:graphicFrameMkLst>
            <pc:docMk/>
            <pc:sldMk cId="893991554" sldId="316"/>
            <ac:graphicFrameMk id="83" creationId="{00000000-0000-0000-0000-000000000000}"/>
          </ac:graphicFrameMkLst>
        </pc:graphicFrameChg>
      </pc:sldChg>
      <pc:sldChg chg="addSp delSp modSp">
        <pc:chgData name="Magallanes, Yarentzy" userId="S::yarentzym@tamu.edu::b14954fa-3e6a-41ac-9a52-396e13fe3d4e" providerId="AD" clId="Web-{9B99FC51-6741-6A2D-5E53-800F92F709C9}" dt="2022-10-14T19:43:09.995" v="702"/>
        <pc:sldMkLst>
          <pc:docMk/>
          <pc:sldMk cId="2353844282" sldId="318"/>
        </pc:sldMkLst>
        <pc:spChg chg="add del">
          <ac:chgData name="Magallanes, Yarentzy" userId="S::yarentzym@tamu.edu::b14954fa-3e6a-41ac-9a52-396e13fe3d4e" providerId="AD" clId="Web-{9B99FC51-6741-6A2D-5E53-800F92F709C9}" dt="2022-10-14T19:25:03.612" v="572"/>
          <ac:spMkLst>
            <pc:docMk/>
            <pc:sldMk cId="2353844282" sldId="318"/>
            <ac:spMk id="2" creationId="{00000000-0000-0000-0000-000000000000}"/>
          </ac:spMkLst>
        </pc:spChg>
        <pc:spChg chg="mod">
          <ac:chgData name="Magallanes, Yarentzy" userId="S::yarentzym@tamu.edu::b14954fa-3e6a-41ac-9a52-396e13fe3d4e" providerId="AD" clId="Web-{9B99FC51-6741-6A2D-5E53-800F92F709C9}" dt="2022-10-14T19:42:48.463" v="699" actId="20577"/>
          <ac:spMkLst>
            <pc:docMk/>
            <pc:sldMk cId="2353844282" sldId="318"/>
            <ac:spMk id="88" creationId="{00000000-0000-0000-0000-000000000000}"/>
          </ac:spMkLst>
        </pc:spChg>
        <pc:spChg chg="mod">
          <ac:chgData name="Magallanes, Yarentzy" userId="S::yarentzym@tamu.edu::b14954fa-3e6a-41ac-9a52-396e13fe3d4e" providerId="AD" clId="Web-{9B99FC51-6741-6A2D-5E53-800F92F709C9}" dt="2022-10-14T19:25:16.082" v="581" actId="20577"/>
          <ac:spMkLst>
            <pc:docMk/>
            <pc:sldMk cId="2353844282" sldId="318"/>
            <ac:spMk id="90" creationId="{00000000-0000-0000-0000-000000000000}"/>
          </ac:spMkLst>
        </pc:spChg>
        <pc:picChg chg="add del mod">
          <ac:chgData name="Magallanes, Yarentzy" userId="S::yarentzym@tamu.edu::b14954fa-3e6a-41ac-9a52-396e13fe3d4e" providerId="AD" clId="Web-{9B99FC51-6741-6A2D-5E53-800F92F709C9}" dt="2022-10-14T19:25:37.926" v="589"/>
          <ac:picMkLst>
            <pc:docMk/>
            <pc:sldMk cId="2353844282" sldId="318"/>
            <ac:picMk id="3" creationId="{185FEDC0-16CC-41AE-39B4-25418A81D652}"/>
          </ac:picMkLst>
        </pc:picChg>
        <pc:picChg chg="add del mod">
          <ac:chgData name="Magallanes, Yarentzy" userId="S::yarentzym@tamu.edu::b14954fa-3e6a-41ac-9a52-396e13fe3d4e" providerId="AD" clId="Web-{9B99FC51-6741-6A2D-5E53-800F92F709C9}" dt="2022-10-14T19:25:48.380" v="593"/>
          <ac:picMkLst>
            <pc:docMk/>
            <pc:sldMk cId="2353844282" sldId="318"/>
            <ac:picMk id="4" creationId="{17084E8D-0CCF-5274-B68C-BC1C14F07943}"/>
          </ac:picMkLst>
        </pc:picChg>
        <pc:picChg chg="add del mod">
          <ac:chgData name="Magallanes, Yarentzy" userId="S::yarentzym@tamu.edu::b14954fa-3e6a-41ac-9a52-396e13fe3d4e" providerId="AD" clId="Web-{9B99FC51-6741-6A2D-5E53-800F92F709C9}" dt="2022-10-14T19:43:09.995" v="702"/>
          <ac:picMkLst>
            <pc:docMk/>
            <pc:sldMk cId="2353844282" sldId="318"/>
            <ac:picMk id="5" creationId="{CB7D6660-98B0-6969-1A68-6600F8FEA59B}"/>
          </ac:picMkLst>
        </pc:picChg>
      </pc:sldChg>
      <pc:sldChg chg="addSp delSp modSp">
        <pc:chgData name="Magallanes, Yarentzy" userId="S::yarentzym@tamu.edu::b14954fa-3e6a-41ac-9a52-396e13fe3d4e" providerId="AD" clId="Web-{9B99FC51-6741-6A2D-5E53-800F92F709C9}" dt="2022-10-14T19:54:15.346" v="712" actId="1076"/>
        <pc:sldMkLst>
          <pc:docMk/>
          <pc:sldMk cId="3449231170" sldId="325"/>
        </pc:sldMkLst>
        <pc:picChg chg="del">
          <ac:chgData name="Magallanes, Yarentzy" userId="S::yarentzym@tamu.edu::b14954fa-3e6a-41ac-9a52-396e13fe3d4e" providerId="AD" clId="Web-{9B99FC51-6741-6A2D-5E53-800F92F709C9}" dt="2022-10-14T19:53:33.454" v="704"/>
          <ac:picMkLst>
            <pc:docMk/>
            <pc:sldMk cId="3449231170" sldId="325"/>
            <ac:picMk id="2" creationId="{C2E7B1C5-3F19-0DA9-69A2-02AE26610125}"/>
          </ac:picMkLst>
        </pc:picChg>
        <pc:picChg chg="add mod">
          <ac:chgData name="Magallanes, Yarentzy" userId="S::yarentzym@tamu.edu::b14954fa-3e6a-41ac-9a52-396e13fe3d4e" providerId="AD" clId="Web-{9B99FC51-6741-6A2D-5E53-800F92F709C9}" dt="2022-10-14T19:54:15.346" v="712" actId="1076"/>
          <ac:picMkLst>
            <pc:docMk/>
            <pc:sldMk cId="3449231170" sldId="325"/>
            <ac:picMk id="3" creationId="{03D9B4C1-7639-C80E-24C0-032B9C661071}"/>
          </ac:picMkLst>
        </pc:picChg>
      </pc:sldChg>
      <pc:sldChg chg="addSp delSp modSp">
        <pc:chgData name="Magallanes, Yarentzy" userId="S::yarentzym@tamu.edu::b14954fa-3e6a-41ac-9a52-396e13fe3d4e" providerId="AD" clId="Web-{9B99FC51-6741-6A2D-5E53-800F92F709C9}" dt="2022-10-14T19:55:18.349" v="721" actId="1076"/>
        <pc:sldMkLst>
          <pc:docMk/>
          <pc:sldMk cId="2986844043" sldId="326"/>
        </pc:sldMkLst>
        <pc:picChg chg="add mod">
          <ac:chgData name="Magallanes, Yarentzy" userId="S::yarentzym@tamu.edu::b14954fa-3e6a-41ac-9a52-396e13fe3d4e" providerId="AD" clId="Web-{9B99FC51-6741-6A2D-5E53-800F92F709C9}" dt="2022-10-14T19:55:18.349" v="721" actId="1076"/>
          <ac:picMkLst>
            <pc:docMk/>
            <pc:sldMk cId="2986844043" sldId="326"/>
            <ac:picMk id="2" creationId="{2527DAA9-47CD-B211-BC24-C4016DEB9CF5}"/>
          </ac:picMkLst>
        </pc:picChg>
        <pc:picChg chg="del">
          <ac:chgData name="Magallanes, Yarentzy" userId="S::yarentzym@tamu.edu::b14954fa-3e6a-41ac-9a52-396e13fe3d4e" providerId="AD" clId="Web-{9B99FC51-6741-6A2D-5E53-800F92F709C9}" dt="2022-10-14T19:54:18.253" v="713"/>
          <ac:picMkLst>
            <pc:docMk/>
            <pc:sldMk cId="2986844043" sldId="326"/>
            <ac:picMk id="3" creationId="{C794F2C2-3135-57DA-C23C-B48B3F6DF80C}"/>
          </ac:picMkLst>
        </pc:picChg>
      </pc:sldChg>
      <pc:sldChg chg="addSp delSp modSp mod modClrScheme chgLayout">
        <pc:chgData name="Magallanes, Yarentzy" userId="S::yarentzym@tamu.edu::b14954fa-3e6a-41ac-9a52-396e13fe3d4e" providerId="AD" clId="Web-{9B99FC51-6741-6A2D-5E53-800F92F709C9}" dt="2022-10-14T20:14:03.779" v="1019" actId="1076"/>
        <pc:sldMkLst>
          <pc:docMk/>
          <pc:sldMk cId="2055611864" sldId="327"/>
        </pc:sldMkLst>
        <pc:spChg chg="mod">
          <ac:chgData name="Magallanes, Yarentzy" userId="S::yarentzym@tamu.edu::b14954fa-3e6a-41ac-9a52-396e13fe3d4e" providerId="AD" clId="Web-{9B99FC51-6741-6A2D-5E53-800F92F709C9}" dt="2022-10-14T20:03:04.178" v="973"/>
          <ac:spMkLst>
            <pc:docMk/>
            <pc:sldMk cId="2055611864" sldId="327"/>
            <ac:spMk id="2" creationId="{60628114-5B7C-BE85-D9EE-C133C5D1E014}"/>
          </ac:spMkLst>
        </pc:spChg>
        <pc:spChg chg="add del mod">
          <ac:chgData name="Magallanes, Yarentzy" userId="S::yarentzym@tamu.edu::b14954fa-3e6a-41ac-9a52-396e13fe3d4e" providerId="AD" clId="Web-{9B99FC51-6741-6A2D-5E53-800F92F709C9}" dt="2022-10-14T20:13:34.293" v="1014" actId="20577"/>
          <ac:spMkLst>
            <pc:docMk/>
            <pc:sldMk cId="2055611864" sldId="327"/>
            <ac:spMk id="3" creationId="{7832827C-9F7E-46DB-D384-BA8E0F08454C}"/>
          </ac:spMkLst>
        </pc:spChg>
        <pc:spChg chg="add del mod">
          <ac:chgData name="Magallanes, Yarentzy" userId="S::yarentzym@tamu.edu::b14954fa-3e6a-41ac-9a52-396e13fe3d4e" providerId="AD" clId="Web-{9B99FC51-6741-6A2D-5E53-800F92F709C9}" dt="2022-10-14T20:03:04.178" v="973"/>
          <ac:spMkLst>
            <pc:docMk/>
            <pc:sldMk cId="2055611864" sldId="327"/>
            <ac:spMk id="9" creationId="{B96DDE43-7287-D70C-CF0B-7B95B6A063F8}"/>
          </ac:spMkLst>
        </pc:spChg>
        <pc:graphicFrameChg chg="add del mod">
          <ac:chgData name="Magallanes, Yarentzy" userId="S::yarentzym@tamu.edu::b14954fa-3e6a-41ac-9a52-396e13fe3d4e" providerId="AD" clId="Web-{9B99FC51-6741-6A2D-5E53-800F92F709C9}" dt="2022-10-14T20:03:04.178" v="973"/>
          <ac:graphicFrameMkLst>
            <pc:docMk/>
            <pc:sldMk cId="2055611864" sldId="327"/>
            <ac:graphicFrameMk id="5" creationId="{F8F57D4E-4DE8-EA8B-29D8-BC059BFD0088}"/>
          </ac:graphicFrameMkLst>
        </pc:graphicFrameChg>
        <pc:picChg chg="add mod">
          <ac:chgData name="Magallanes, Yarentzy" userId="S::yarentzym@tamu.edu::b14954fa-3e6a-41ac-9a52-396e13fe3d4e" providerId="AD" clId="Web-{9B99FC51-6741-6A2D-5E53-800F92F709C9}" dt="2022-10-14T20:14:03.779" v="1019" actId="1076"/>
          <ac:picMkLst>
            <pc:docMk/>
            <pc:sldMk cId="2055611864" sldId="327"/>
            <ac:picMk id="13" creationId="{108D9C1E-A77D-A7F2-1A53-8E66C2FA6338}"/>
          </ac:picMkLst>
        </pc:picChg>
      </pc:sldChg>
    </pc:docChg>
  </pc:docChgLst>
  <pc:docChgLst>
    <pc:chgData name="Franklin, Grant" userId="S::grantdfranklin@tamu.edu::5abe4091-dd5f-473a-9aa3-6bf6dd197779" providerId="AD" clId="Web-{0B45C69E-3152-241C-3048-B41CF3D7EC92}"/>
    <pc:docChg chg="modSld">
      <pc:chgData name="Franklin, Grant" userId="S::grantdfranklin@tamu.edu::5abe4091-dd5f-473a-9aa3-6bf6dd197779" providerId="AD" clId="Web-{0B45C69E-3152-241C-3048-B41CF3D7EC92}" dt="2022-10-20T05:02:30.671" v="1" actId="1076"/>
      <pc:docMkLst>
        <pc:docMk/>
      </pc:docMkLst>
      <pc:sldChg chg="addSp modSp">
        <pc:chgData name="Franklin, Grant" userId="S::grantdfranklin@tamu.edu::5abe4091-dd5f-473a-9aa3-6bf6dd197779" providerId="AD" clId="Web-{0B45C69E-3152-241C-3048-B41CF3D7EC92}" dt="2022-10-20T05:02:30.671" v="1" actId="1076"/>
        <pc:sldMkLst>
          <pc:docMk/>
          <pc:sldMk cId="1248451537" sldId="306"/>
        </pc:sldMkLst>
        <pc:picChg chg="add mod">
          <ac:chgData name="Franklin, Grant" userId="S::grantdfranklin@tamu.edu::5abe4091-dd5f-473a-9aa3-6bf6dd197779" providerId="AD" clId="Web-{0B45C69E-3152-241C-3048-B41CF3D7EC92}" dt="2022-10-20T05:02:30.671" v="1" actId="1076"/>
          <ac:picMkLst>
            <pc:docMk/>
            <pc:sldMk cId="1248451537" sldId="306"/>
            <ac:picMk id="2" creationId="{577980B1-B0CD-04DD-5E48-BCA10E07C970}"/>
          </ac:picMkLst>
        </pc:picChg>
      </pc:sldChg>
    </pc:docChg>
  </pc:docChgLst>
  <pc:docChgLst>
    <pc:chgData name="Rennaker, Martin" userId="S::mwrennaker@tamu.edu::c71cc602-29bf-4247-95bf-88928ae1b3d4" providerId="AD" clId="Web-{F1C4C1A3-7D97-3F7B-6AB1-FCF36DDE360C}"/>
    <pc:docChg chg="modSld">
      <pc:chgData name="Rennaker, Martin" userId="S::mwrennaker@tamu.edu::c71cc602-29bf-4247-95bf-88928ae1b3d4" providerId="AD" clId="Web-{F1C4C1A3-7D97-3F7B-6AB1-FCF36DDE360C}" dt="2022-10-14T18:46:20.710" v="0"/>
      <pc:docMkLst>
        <pc:docMk/>
      </pc:docMkLst>
      <pc:sldChg chg="addSp modSp">
        <pc:chgData name="Rennaker, Martin" userId="S::mwrennaker@tamu.edu::c71cc602-29bf-4247-95bf-88928ae1b3d4" providerId="AD" clId="Web-{F1C4C1A3-7D97-3F7B-6AB1-FCF36DDE360C}" dt="2022-10-14T18:46:20.710" v="0"/>
        <pc:sldMkLst>
          <pc:docMk/>
          <pc:sldMk cId="1248451537" sldId="306"/>
        </pc:sldMkLst>
        <pc:picChg chg="add mod">
          <ac:chgData name="Rennaker, Martin" userId="S::mwrennaker@tamu.edu::c71cc602-29bf-4247-95bf-88928ae1b3d4" providerId="AD" clId="Web-{F1C4C1A3-7D97-3F7B-6AB1-FCF36DDE360C}" dt="2022-10-14T18:46:20.710" v="0"/>
          <ac:picMkLst>
            <pc:docMk/>
            <pc:sldMk cId="1248451537" sldId="306"/>
            <ac:picMk id="3" creationId="{25604725-1C74-F671-87B7-D8491B0A1903}"/>
          </ac:picMkLst>
        </pc:picChg>
      </pc:sldChg>
    </pc:docChg>
  </pc:docChgLst>
  <pc:docChgLst>
    <pc:chgData name="Franklin, Grant" userId="S::grantdfranklin@tamu.edu::5abe4091-dd5f-473a-9aa3-6bf6dd197779" providerId="AD" clId="Web-{18BAD4E2-BF36-A6E2-7FE1-08C807AEF949}"/>
    <pc:docChg chg="modSld">
      <pc:chgData name="Franklin, Grant" userId="S::grantdfranklin@tamu.edu::5abe4091-dd5f-473a-9aa3-6bf6dd197779" providerId="AD" clId="Web-{18BAD4E2-BF36-A6E2-7FE1-08C807AEF949}" dt="2022-10-14T14:14:52.053" v="128" actId="20577"/>
      <pc:docMkLst>
        <pc:docMk/>
      </pc:docMkLst>
      <pc:sldChg chg="modSp">
        <pc:chgData name="Franklin, Grant" userId="S::grantdfranklin@tamu.edu::5abe4091-dd5f-473a-9aa3-6bf6dd197779" providerId="AD" clId="Web-{18BAD4E2-BF36-A6E2-7FE1-08C807AEF949}" dt="2022-10-14T14:13:02.894" v="20" actId="20577"/>
        <pc:sldMkLst>
          <pc:docMk/>
          <pc:sldMk cId="3741792644" sldId="309"/>
        </pc:sldMkLst>
        <pc:spChg chg="mod">
          <ac:chgData name="Franklin, Grant" userId="S::grantdfranklin@tamu.edu::5abe4091-dd5f-473a-9aa3-6bf6dd197779" providerId="AD" clId="Web-{18BAD4E2-BF36-A6E2-7FE1-08C807AEF949}" dt="2022-10-14T14:13:02.894" v="20" actId="20577"/>
          <ac:spMkLst>
            <pc:docMk/>
            <pc:sldMk cId="3741792644" sldId="309"/>
            <ac:spMk id="3" creationId="{EE50BCF8-1777-64D6-DC20-D99AC26BAF52}"/>
          </ac:spMkLst>
        </pc:spChg>
      </pc:sldChg>
      <pc:sldChg chg="addSp delSp modSp">
        <pc:chgData name="Franklin, Grant" userId="S::grantdfranklin@tamu.edu::5abe4091-dd5f-473a-9aa3-6bf6dd197779" providerId="AD" clId="Web-{18BAD4E2-BF36-A6E2-7FE1-08C807AEF949}" dt="2022-10-14T14:14:52.053" v="128" actId="20577"/>
        <pc:sldMkLst>
          <pc:docMk/>
          <pc:sldMk cId="1109998253" sldId="321"/>
        </pc:sldMkLst>
        <pc:spChg chg="del">
          <ac:chgData name="Franklin, Grant" userId="S::grantdfranklin@tamu.edu::5abe4091-dd5f-473a-9aa3-6bf6dd197779" providerId="AD" clId="Web-{18BAD4E2-BF36-A6E2-7FE1-08C807AEF949}" dt="2022-10-14T14:10:51.327" v="0"/>
          <ac:spMkLst>
            <pc:docMk/>
            <pc:sldMk cId="1109998253" sldId="321"/>
            <ac:spMk id="3" creationId="{EE50BCF8-1777-64D6-DC20-D99AC26BAF52}"/>
          </ac:spMkLst>
        </pc:spChg>
        <pc:spChg chg="add mod">
          <ac:chgData name="Franklin, Grant" userId="S::grantdfranklin@tamu.edu::5abe4091-dd5f-473a-9aa3-6bf6dd197779" providerId="AD" clId="Web-{18BAD4E2-BF36-A6E2-7FE1-08C807AEF949}" dt="2022-10-14T14:14:52.053" v="128" actId="20577"/>
          <ac:spMkLst>
            <pc:docMk/>
            <pc:sldMk cId="1109998253" sldId="321"/>
            <ac:spMk id="4" creationId="{EEFEA068-94C1-FE5C-DD94-F0AE72089D20}"/>
          </ac:spMkLst>
        </pc:spChg>
        <pc:picChg chg="add mod">
          <ac:chgData name="Franklin, Grant" userId="S::grantdfranklin@tamu.edu::5abe4091-dd5f-473a-9aa3-6bf6dd197779" providerId="AD" clId="Web-{18BAD4E2-BF36-A6E2-7FE1-08C807AEF949}" dt="2022-10-14T14:12:36.237" v="4" actId="1076"/>
          <ac:picMkLst>
            <pc:docMk/>
            <pc:sldMk cId="1109998253" sldId="321"/>
            <ac:picMk id="2" creationId="{E4D527CA-9A76-5036-B85F-97E709345403}"/>
          </ac:picMkLst>
        </pc:picChg>
      </pc:sldChg>
    </pc:docChg>
  </pc:docChgLst>
  <pc:docChgLst>
    <pc:chgData name="Rennaker, Martin" userId="S::mwrennaker@tamu.edu::c71cc602-29bf-4247-95bf-88928ae1b3d4" providerId="AD" clId="Web-{BD721CCB-B404-4E97-2A1E-CC4C0C9E4A85}"/>
    <pc:docChg chg="modSld">
      <pc:chgData name="Rennaker, Martin" userId="S::mwrennaker@tamu.edu::c71cc602-29bf-4247-95bf-88928ae1b3d4" providerId="AD" clId="Web-{BD721CCB-B404-4E97-2A1E-CC4C0C9E4A85}" dt="2022-10-14T19:55:22.471" v="23"/>
      <pc:docMkLst>
        <pc:docMk/>
      </pc:docMkLst>
      <pc:sldChg chg="modSp">
        <pc:chgData name="Rennaker, Martin" userId="S::mwrennaker@tamu.edu::c71cc602-29bf-4247-95bf-88928ae1b3d4" providerId="AD" clId="Web-{BD721CCB-B404-4E97-2A1E-CC4C0C9E4A85}" dt="2022-10-14T19:55:22.471" v="23"/>
        <pc:sldMkLst>
          <pc:docMk/>
          <pc:sldMk cId="4231427536" sldId="308"/>
        </pc:sldMkLst>
        <pc:graphicFrameChg chg="mod modGraphic">
          <ac:chgData name="Rennaker, Martin" userId="S::mwrennaker@tamu.edu::c71cc602-29bf-4247-95bf-88928ae1b3d4" providerId="AD" clId="Web-{BD721CCB-B404-4E97-2A1E-CC4C0C9E4A85}" dt="2022-10-14T19:55:22.471" v="23"/>
          <ac:graphicFrameMkLst>
            <pc:docMk/>
            <pc:sldMk cId="4231427536" sldId="308"/>
            <ac:graphicFrameMk id="83" creationId="{00000000-0000-0000-0000-000000000000}"/>
          </ac:graphicFrameMkLst>
        </pc:graphicFrameChg>
      </pc:sldChg>
      <pc:sldChg chg="modSp">
        <pc:chgData name="Rennaker, Martin" userId="S::mwrennaker@tamu.edu::c71cc602-29bf-4247-95bf-88928ae1b3d4" providerId="AD" clId="Web-{BD721CCB-B404-4E97-2A1E-CC4C0C9E4A85}" dt="2022-10-14T19:54:55.064" v="21"/>
        <pc:sldMkLst>
          <pc:docMk/>
          <pc:sldMk cId="634626808" sldId="317"/>
        </pc:sldMkLst>
        <pc:graphicFrameChg chg="mod modGraphic">
          <ac:chgData name="Rennaker, Martin" userId="S::mwrennaker@tamu.edu::c71cc602-29bf-4247-95bf-88928ae1b3d4" providerId="AD" clId="Web-{BD721CCB-B404-4E97-2A1E-CC4C0C9E4A85}" dt="2022-10-14T19:54:55.064" v="21"/>
          <ac:graphicFrameMkLst>
            <pc:docMk/>
            <pc:sldMk cId="634626808" sldId="317"/>
            <ac:graphicFrameMk id="83" creationId="{00000000-0000-0000-0000-000000000000}"/>
          </ac:graphicFrameMkLst>
        </pc:graphicFrameChg>
      </pc:sldChg>
    </pc:docChg>
  </pc:docChgLst>
  <pc:docChgLst>
    <pc:chgData name="Rennaker, Martin" userId="S::mwrennaker@tamu.edu::c71cc602-29bf-4247-95bf-88928ae1b3d4" providerId="AD" clId="Web-{547707FE-5C7A-67A0-662C-D5BBEA82370F}"/>
    <pc:docChg chg="addSld modSld">
      <pc:chgData name="Rennaker, Martin" userId="S::mwrennaker@tamu.edu::c71cc602-29bf-4247-95bf-88928ae1b3d4" providerId="AD" clId="Web-{547707FE-5C7A-67A0-662C-D5BBEA82370F}" dt="2022-10-14T18:09:19.622" v="845" actId="1076"/>
      <pc:docMkLst>
        <pc:docMk/>
      </pc:docMkLst>
      <pc:sldChg chg="delSp modSp">
        <pc:chgData name="Rennaker, Martin" userId="S::mwrennaker@tamu.edu::c71cc602-29bf-4247-95bf-88928ae1b3d4" providerId="AD" clId="Web-{547707FE-5C7A-67A0-662C-D5BBEA82370F}" dt="2022-10-14T16:34:24.990" v="638"/>
        <pc:sldMkLst>
          <pc:docMk/>
          <pc:sldMk cId="634626808" sldId="317"/>
        </pc:sldMkLst>
        <pc:spChg chg="del">
          <ac:chgData name="Rennaker, Martin" userId="S::mwrennaker@tamu.edu::c71cc602-29bf-4247-95bf-88928ae1b3d4" providerId="AD" clId="Web-{547707FE-5C7A-67A0-662C-D5BBEA82370F}" dt="2022-10-14T16:32:39.877" v="283"/>
          <ac:spMkLst>
            <pc:docMk/>
            <pc:sldMk cId="634626808" sldId="317"/>
            <ac:spMk id="2" creationId="{00000000-0000-0000-0000-000000000000}"/>
          </ac:spMkLst>
        </pc:spChg>
        <pc:spChg chg="del">
          <ac:chgData name="Rennaker, Martin" userId="S::mwrennaker@tamu.edu::c71cc602-29bf-4247-95bf-88928ae1b3d4" providerId="AD" clId="Web-{547707FE-5C7A-67A0-662C-D5BBEA82370F}" dt="2022-10-14T16:31:21.155" v="0"/>
          <ac:spMkLst>
            <pc:docMk/>
            <pc:sldMk cId="634626808" sldId="317"/>
            <ac:spMk id="3" creationId="{00000000-0000-0000-0000-000000000000}"/>
          </ac:spMkLst>
        </pc:spChg>
        <pc:graphicFrameChg chg="mod modGraphic">
          <ac:chgData name="Rennaker, Martin" userId="S::mwrennaker@tamu.edu::c71cc602-29bf-4247-95bf-88928ae1b3d4" providerId="AD" clId="Web-{547707FE-5C7A-67A0-662C-D5BBEA82370F}" dt="2022-10-14T16:34:24.990" v="638"/>
          <ac:graphicFrameMkLst>
            <pc:docMk/>
            <pc:sldMk cId="634626808" sldId="317"/>
            <ac:graphicFrameMk id="83" creationId="{00000000-0000-0000-0000-000000000000}"/>
          </ac:graphicFrameMkLst>
        </pc:graphicFrameChg>
      </pc:sldChg>
      <pc:sldChg chg="addSp delSp modSp">
        <pc:chgData name="Rennaker, Martin" userId="S::mwrennaker@tamu.edu::c71cc602-29bf-4247-95bf-88928ae1b3d4" providerId="AD" clId="Web-{547707FE-5C7A-67A0-662C-D5BBEA82370F}" dt="2022-10-14T16:40:26.362" v="818" actId="1076"/>
        <pc:sldMkLst>
          <pc:docMk/>
          <pc:sldMk cId="4011398561" sldId="319"/>
        </pc:sldMkLst>
        <pc:spChg chg="del">
          <ac:chgData name="Rennaker, Martin" userId="S::mwrennaker@tamu.edu::c71cc602-29bf-4247-95bf-88928ae1b3d4" providerId="AD" clId="Web-{547707FE-5C7A-67A0-662C-D5BBEA82370F}" dt="2022-10-14T16:34:38.116" v="639"/>
          <ac:spMkLst>
            <pc:docMk/>
            <pc:sldMk cId="4011398561" sldId="319"/>
            <ac:spMk id="2" creationId="{00000000-0000-0000-0000-000000000000}"/>
          </ac:spMkLst>
        </pc:spChg>
        <pc:spChg chg="add mod">
          <ac:chgData name="Rennaker, Martin" userId="S::mwrennaker@tamu.edu::c71cc602-29bf-4247-95bf-88928ae1b3d4" providerId="AD" clId="Web-{547707FE-5C7A-67A0-662C-D5BBEA82370F}" dt="2022-10-14T16:40:24.112" v="817" actId="20577"/>
          <ac:spMkLst>
            <pc:docMk/>
            <pc:sldMk cId="4011398561" sldId="319"/>
            <ac:spMk id="4" creationId="{3055F873-4DA8-2F36-487F-C07E8B864248}"/>
          </ac:spMkLst>
        </pc:spChg>
        <pc:spChg chg="del">
          <ac:chgData name="Rennaker, Martin" userId="S::mwrennaker@tamu.edu::c71cc602-29bf-4247-95bf-88928ae1b3d4" providerId="AD" clId="Web-{547707FE-5C7A-67A0-662C-D5BBEA82370F}" dt="2022-10-14T16:34:42.444" v="640"/>
          <ac:spMkLst>
            <pc:docMk/>
            <pc:sldMk cId="4011398561" sldId="319"/>
            <ac:spMk id="88" creationId="{00000000-0000-0000-0000-000000000000}"/>
          </ac:spMkLst>
        </pc:spChg>
        <pc:spChg chg="mod">
          <ac:chgData name="Rennaker, Martin" userId="S::mwrennaker@tamu.edu::c71cc602-29bf-4247-95bf-88928ae1b3d4" providerId="AD" clId="Web-{547707FE-5C7A-67A0-662C-D5BBEA82370F}" dt="2022-10-14T16:35:31.821" v="646" actId="20577"/>
          <ac:spMkLst>
            <pc:docMk/>
            <pc:sldMk cId="4011398561" sldId="319"/>
            <ac:spMk id="90" creationId="{00000000-0000-0000-0000-000000000000}"/>
          </ac:spMkLst>
        </pc:spChg>
        <pc:picChg chg="add mod">
          <ac:chgData name="Rennaker, Martin" userId="S::mwrennaker@tamu.edu::c71cc602-29bf-4247-95bf-88928ae1b3d4" providerId="AD" clId="Web-{547707FE-5C7A-67A0-662C-D5BBEA82370F}" dt="2022-10-14T16:40:26.362" v="818" actId="1076"/>
          <ac:picMkLst>
            <pc:docMk/>
            <pc:sldMk cId="4011398561" sldId="319"/>
            <ac:picMk id="3" creationId="{8D118996-88C5-A3B4-1C82-2728E2933E55}"/>
          </ac:picMkLst>
        </pc:picChg>
      </pc:sldChg>
      <pc:sldChg chg="addSp delSp modSp add replId">
        <pc:chgData name="Rennaker, Martin" userId="S::mwrennaker@tamu.edu::c71cc602-29bf-4247-95bf-88928ae1b3d4" providerId="AD" clId="Web-{547707FE-5C7A-67A0-662C-D5BBEA82370F}" dt="2022-10-14T18:09:19.622" v="845" actId="1076"/>
        <pc:sldMkLst>
          <pc:docMk/>
          <pc:sldMk cId="3996456586" sldId="322"/>
        </pc:sldMkLst>
        <pc:spChg chg="del">
          <ac:chgData name="Rennaker, Martin" userId="S::mwrennaker@tamu.edu::c71cc602-29bf-4247-95bf-88928ae1b3d4" providerId="AD" clId="Web-{547707FE-5C7A-67A0-662C-D5BBEA82370F}" dt="2022-10-14T16:40:45.629" v="824"/>
          <ac:spMkLst>
            <pc:docMk/>
            <pc:sldMk cId="3996456586" sldId="322"/>
            <ac:spMk id="4" creationId="{3055F873-4DA8-2F36-487F-C07E8B864248}"/>
          </ac:spMkLst>
        </pc:spChg>
        <pc:spChg chg="add del">
          <ac:chgData name="Rennaker, Martin" userId="S::mwrennaker@tamu.edu::c71cc602-29bf-4247-95bf-88928ae1b3d4" providerId="AD" clId="Web-{547707FE-5C7A-67A0-662C-D5BBEA82370F}" dt="2022-10-14T17:28:40.752" v="832"/>
          <ac:spMkLst>
            <pc:docMk/>
            <pc:sldMk cId="3996456586" sldId="322"/>
            <ac:spMk id="4" creationId="{83ADFA0F-A83A-14C6-B1E7-27150BD51915}"/>
          </ac:spMkLst>
        </pc:spChg>
        <pc:spChg chg="mod">
          <ac:chgData name="Rennaker, Martin" userId="S::mwrennaker@tamu.edu::c71cc602-29bf-4247-95bf-88928ae1b3d4" providerId="AD" clId="Web-{547707FE-5C7A-67A0-662C-D5BBEA82370F}" dt="2022-10-14T17:23:06.817" v="825" actId="1076"/>
          <ac:spMkLst>
            <pc:docMk/>
            <pc:sldMk cId="3996456586" sldId="322"/>
            <ac:spMk id="90" creationId="{00000000-0000-0000-0000-000000000000}"/>
          </ac:spMkLst>
        </pc:spChg>
        <pc:picChg chg="add mod">
          <ac:chgData name="Rennaker, Martin" userId="S::mwrennaker@tamu.edu::c71cc602-29bf-4247-95bf-88928ae1b3d4" providerId="AD" clId="Web-{547707FE-5C7A-67A0-662C-D5BBEA82370F}" dt="2022-10-14T18:09:15.185" v="844" actId="1076"/>
          <ac:picMkLst>
            <pc:docMk/>
            <pc:sldMk cId="3996456586" sldId="322"/>
            <ac:picMk id="2" creationId="{A6905AE5-3991-2DC0-3E72-D15B371ED3E5}"/>
          </ac:picMkLst>
        </pc:picChg>
        <pc:picChg chg="del">
          <ac:chgData name="Rennaker, Martin" userId="S::mwrennaker@tamu.edu::c71cc602-29bf-4247-95bf-88928ae1b3d4" providerId="AD" clId="Web-{547707FE-5C7A-67A0-662C-D5BBEA82370F}" dt="2022-10-14T16:40:44.144" v="823"/>
          <ac:picMkLst>
            <pc:docMk/>
            <pc:sldMk cId="3996456586" sldId="322"/>
            <ac:picMk id="3" creationId="{8D118996-88C5-A3B4-1C82-2728E2933E55}"/>
          </ac:picMkLst>
        </pc:picChg>
        <pc:picChg chg="add mod">
          <ac:chgData name="Rennaker, Martin" userId="S::mwrennaker@tamu.edu::c71cc602-29bf-4247-95bf-88928ae1b3d4" providerId="AD" clId="Web-{547707FE-5C7A-67A0-662C-D5BBEA82370F}" dt="2022-10-14T18:09:19.622" v="845" actId="1076"/>
          <ac:picMkLst>
            <pc:docMk/>
            <pc:sldMk cId="3996456586" sldId="322"/>
            <ac:picMk id="3" creationId="{F3495E26-55E4-1E40-1CEB-1AEB890B6745}"/>
          </ac:picMkLst>
        </pc:picChg>
      </pc:sldChg>
    </pc:docChg>
  </pc:docChgLst>
  <pc:docChgLst>
    <pc:chgData name="Franklin, Grant" userId="S::grantdfranklin@tamu.edu::5abe4091-dd5f-473a-9aa3-6bf6dd197779" providerId="AD" clId="Web-{092747A4-AD5F-4381-A9D1-27E0BDAD5A12}"/>
    <pc:docChg chg="addSld delSld modSld">
      <pc:chgData name="Franklin, Grant" userId="S::grantdfranklin@tamu.edu::5abe4091-dd5f-473a-9aa3-6bf6dd197779" providerId="AD" clId="Web-{092747A4-AD5F-4381-A9D1-27E0BDAD5A12}" dt="2022-10-14T18:55:35.005" v="115" actId="1076"/>
      <pc:docMkLst>
        <pc:docMk/>
      </pc:docMkLst>
      <pc:sldChg chg="del">
        <pc:chgData name="Franklin, Grant" userId="S::grantdfranklin@tamu.edu::5abe4091-dd5f-473a-9aa3-6bf6dd197779" providerId="AD" clId="Web-{092747A4-AD5F-4381-A9D1-27E0BDAD5A12}" dt="2022-10-14T18:42:02.214" v="2"/>
        <pc:sldMkLst>
          <pc:docMk/>
          <pc:sldMk cId="775211522" sldId="305"/>
        </pc:sldMkLst>
      </pc:sldChg>
      <pc:sldChg chg="addSp delSp modSp">
        <pc:chgData name="Franklin, Grant" userId="S::grantdfranklin@tamu.edu::5abe4091-dd5f-473a-9aa3-6bf6dd197779" providerId="AD" clId="Web-{092747A4-AD5F-4381-A9D1-27E0BDAD5A12}" dt="2022-10-14T18:55:35.005" v="115" actId="1076"/>
        <pc:sldMkLst>
          <pc:docMk/>
          <pc:sldMk cId="1248451537" sldId="306"/>
        </pc:sldMkLst>
        <pc:spChg chg="del">
          <ac:chgData name="Franklin, Grant" userId="S::grantdfranklin@tamu.edu::5abe4091-dd5f-473a-9aa3-6bf6dd197779" providerId="AD" clId="Web-{092747A4-AD5F-4381-A9D1-27E0BDAD5A12}" dt="2022-10-14T18:48:05.788" v="51"/>
          <ac:spMkLst>
            <pc:docMk/>
            <pc:sldMk cId="1248451537" sldId="306"/>
            <ac:spMk id="2" creationId="{00000000-0000-0000-0000-000000000000}"/>
          </ac:spMkLst>
        </pc:spChg>
        <pc:spChg chg="del">
          <ac:chgData name="Franklin, Grant" userId="S::grantdfranklin@tamu.edu::5abe4091-dd5f-473a-9aa3-6bf6dd197779" providerId="AD" clId="Web-{092747A4-AD5F-4381-A9D1-27E0BDAD5A12}" dt="2022-10-14T18:42:20.371" v="4"/>
          <ac:spMkLst>
            <pc:docMk/>
            <pc:sldMk cId="1248451537" sldId="306"/>
            <ac:spMk id="3" creationId="{00000000-0000-0000-0000-000000000000}"/>
          </ac:spMkLst>
        </pc:spChg>
        <pc:spChg chg="add del mod">
          <ac:chgData name="Franklin, Grant" userId="S::grantdfranklin@tamu.edu::5abe4091-dd5f-473a-9aa3-6bf6dd197779" providerId="AD" clId="Web-{092747A4-AD5F-4381-A9D1-27E0BDAD5A12}" dt="2022-10-14T18:53:19.360" v="93"/>
          <ac:spMkLst>
            <pc:docMk/>
            <pc:sldMk cId="1248451537" sldId="306"/>
            <ac:spMk id="4" creationId="{A63030B2-72D2-C276-1CD2-7EA2BFD73519}"/>
          </ac:spMkLst>
        </pc:spChg>
        <pc:spChg chg="del">
          <ac:chgData name="Franklin, Grant" userId="S::grantdfranklin@tamu.edu::5abe4091-dd5f-473a-9aa3-6bf6dd197779" providerId="AD" clId="Web-{092747A4-AD5F-4381-A9D1-27E0BDAD5A12}" dt="2022-10-14T18:48:11.194" v="53"/>
          <ac:spMkLst>
            <pc:docMk/>
            <pc:sldMk cId="1248451537" sldId="306"/>
            <ac:spMk id="7" creationId="{00000000-0000-0000-0000-000000000000}"/>
          </ac:spMkLst>
        </pc:spChg>
        <pc:spChg chg="add del mod">
          <ac:chgData name="Franklin, Grant" userId="S::grantdfranklin@tamu.edu::5abe4091-dd5f-473a-9aa3-6bf6dd197779" providerId="AD" clId="Web-{092747A4-AD5F-4381-A9D1-27E0BDAD5A12}" dt="2022-10-14T18:55:32.818" v="113"/>
          <ac:spMkLst>
            <pc:docMk/>
            <pc:sldMk cId="1248451537" sldId="306"/>
            <ac:spMk id="8" creationId="{F8A1BEC7-7E49-E82B-F3D3-A2E07DF4CA16}"/>
          </ac:spMkLst>
        </pc:spChg>
        <pc:spChg chg="del">
          <ac:chgData name="Franklin, Grant" userId="S::grantdfranklin@tamu.edu::5abe4091-dd5f-473a-9aa3-6bf6dd197779" providerId="AD" clId="Web-{092747A4-AD5F-4381-A9D1-27E0BDAD5A12}" dt="2022-10-14T18:48:16.351" v="60"/>
          <ac:spMkLst>
            <pc:docMk/>
            <pc:sldMk cId="1248451537" sldId="306"/>
            <ac:spMk id="11" creationId="{00000000-0000-0000-0000-000000000000}"/>
          </ac:spMkLst>
        </pc:spChg>
        <pc:spChg chg="del">
          <ac:chgData name="Franklin, Grant" userId="S::grantdfranklin@tamu.edu::5abe4091-dd5f-473a-9aa3-6bf6dd197779" providerId="AD" clId="Web-{092747A4-AD5F-4381-A9D1-27E0BDAD5A12}" dt="2022-10-14T18:48:15.554" v="59"/>
          <ac:spMkLst>
            <pc:docMk/>
            <pc:sldMk cId="1248451537" sldId="306"/>
            <ac:spMk id="12" creationId="{00000000-0000-0000-0000-000000000000}"/>
          </ac:spMkLst>
        </pc:spChg>
        <pc:spChg chg="del">
          <ac:chgData name="Franklin, Grant" userId="S::grantdfranklin@tamu.edu::5abe4091-dd5f-473a-9aa3-6bf6dd197779" providerId="AD" clId="Web-{092747A4-AD5F-4381-A9D1-27E0BDAD5A12}" dt="2022-10-14T18:48:14.710" v="58"/>
          <ac:spMkLst>
            <pc:docMk/>
            <pc:sldMk cId="1248451537" sldId="306"/>
            <ac:spMk id="13" creationId="{00000000-0000-0000-0000-000000000000}"/>
          </ac:spMkLst>
        </pc:spChg>
        <pc:picChg chg="del mod">
          <ac:chgData name="Franklin, Grant" userId="S::grantdfranklin@tamu.edu::5abe4091-dd5f-473a-9aa3-6bf6dd197779" providerId="AD" clId="Web-{092747A4-AD5F-4381-A9D1-27E0BDAD5A12}" dt="2022-10-14T18:54:37.081" v="94"/>
          <ac:picMkLst>
            <pc:docMk/>
            <pc:sldMk cId="1248451537" sldId="306"/>
            <ac:picMk id="3" creationId="{25604725-1C74-F671-87B7-D8491B0A1903}"/>
          </ac:picMkLst>
        </pc:picChg>
        <pc:picChg chg="add mod">
          <ac:chgData name="Franklin, Grant" userId="S::grantdfranklin@tamu.edu::5abe4091-dd5f-473a-9aa3-6bf6dd197779" providerId="AD" clId="Web-{092747A4-AD5F-4381-A9D1-27E0BDAD5A12}" dt="2022-10-14T18:55:35.005" v="115" actId="1076"/>
          <ac:picMkLst>
            <pc:docMk/>
            <pc:sldMk cId="1248451537" sldId="306"/>
            <ac:picMk id="5" creationId="{AE64EAEB-2D71-13B6-6A9F-9954C451B709}"/>
          </ac:picMkLst>
        </pc:picChg>
        <pc:picChg chg="del">
          <ac:chgData name="Franklin, Grant" userId="S::grantdfranklin@tamu.edu::5abe4091-dd5f-473a-9aa3-6bf6dd197779" providerId="AD" clId="Web-{092747A4-AD5F-4381-A9D1-27E0BDAD5A12}" dt="2022-10-14T18:48:13.429" v="56"/>
          <ac:picMkLst>
            <pc:docMk/>
            <pc:sldMk cId="1248451537" sldId="306"/>
            <ac:picMk id="6" creationId="{00000000-0000-0000-0000-000000000000}"/>
          </ac:picMkLst>
        </pc:picChg>
        <pc:picChg chg="del">
          <ac:chgData name="Franklin, Grant" userId="S::grantdfranklin@tamu.edu::5abe4091-dd5f-473a-9aa3-6bf6dd197779" providerId="AD" clId="Web-{092747A4-AD5F-4381-A9D1-27E0BDAD5A12}" dt="2022-10-14T18:48:13.882" v="57"/>
          <ac:picMkLst>
            <pc:docMk/>
            <pc:sldMk cId="1248451537" sldId="306"/>
            <ac:picMk id="1026" creationId="{00000000-0000-0000-0000-000000000000}"/>
          </ac:picMkLst>
        </pc:picChg>
        <pc:picChg chg="del">
          <ac:chgData name="Franklin, Grant" userId="S::grantdfranklin@tamu.edu::5abe4091-dd5f-473a-9aa3-6bf6dd197779" providerId="AD" clId="Web-{092747A4-AD5F-4381-A9D1-27E0BDAD5A12}" dt="2022-10-14T18:48:11.194" v="55"/>
          <ac:picMkLst>
            <pc:docMk/>
            <pc:sldMk cId="1248451537" sldId="306"/>
            <ac:picMk id="1028" creationId="{00000000-0000-0000-0000-000000000000}"/>
          </ac:picMkLst>
        </pc:picChg>
        <pc:picChg chg="del">
          <ac:chgData name="Franklin, Grant" userId="S::grantdfranklin@tamu.edu::5abe4091-dd5f-473a-9aa3-6bf6dd197779" providerId="AD" clId="Web-{092747A4-AD5F-4381-A9D1-27E0BDAD5A12}" dt="2022-10-14T18:48:11.194" v="54"/>
          <ac:picMkLst>
            <pc:docMk/>
            <pc:sldMk cId="1248451537" sldId="306"/>
            <ac:picMk id="1030" creationId="{00000000-0000-0000-0000-000000000000}"/>
          </ac:picMkLst>
        </pc:picChg>
      </pc:sldChg>
      <pc:sldChg chg="modSp">
        <pc:chgData name="Franklin, Grant" userId="S::grantdfranklin@tamu.edu::5abe4091-dd5f-473a-9aa3-6bf6dd197779" providerId="AD" clId="Web-{092747A4-AD5F-4381-A9D1-27E0BDAD5A12}" dt="2022-10-14T18:45:21.627" v="17" actId="20577"/>
        <pc:sldMkLst>
          <pc:docMk/>
          <pc:sldMk cId="2198972723" sldId="312"/>
        </pc:sldMkLst>
        <pc:spChg chg="mod">
          <ac:chgData name="Franklin, Grant" userId="S::grantdfranklin@tamu.edu::5abe4091-dd5f-473a-9aa3-6bf6dd197779" providerId="AD" clId="Web-{092747A4-AD5F-4381-A9D1-27E0BDAD5A12}" dt="2022-10-14T18:45:21.627" v="17" actId="20577"/>
          <ac:spMkLst>
            <pc:docMk/>
            <pc:sldMk cId="2198972723" sldId="312"/>
            <ac:spMk id="142" creationId="{00000000-0000-0000-0000-000000000000}"/>
          </ac:spMkLst>
        </pc:spChg>
      </pc:sldChg>
      <pc:sldChg chg="addSp delSp modSp">
        <pc:chgData name="Franklin, Grant" userId="S::grantdfranklin@tamu.edu::5abe4091-dd5f-473a-9aa3-6bf6dd197779" providerId="AD" clId="Web-{092747A4-AD5F-4381-A9D1-27E0BDAD5A12}" dt="2022-10-14T18:45:41.034" v="25" actId="20577"/>
        <pc:sldMkLst>
          <pc:docMk/>
          <pc:sldMk cId="1093395937" sldId="313"/>
        </pc:sldMkLst>
        <pc:spChg chg="del mod">
          <ac:chgData name="Franklin, Grant" userId="S::grantdfranklin@tamu.edu::5abe4091-dd5f-473a-9aa3-6bf6dd197779" providerId="AD" clId="Web-{092747A4-AD5F-4381-A9D1-27E0BDAD5A12}" dt="2022-10-14T18:45:08.048" v="7"/>
          <ac:spMkLst>
            <pc:docMk/>
            <pc:sldMk cId="1093395937" sldId="313"/>
            <ac:spMk id="2" creationId="{00000000-0000-0000-0000-000000000000}"/>
          </ac:spMkLst>
        </pc:spChg>
        <pc:spChg chg="mod">
          <ac:chgData name="Franklin, Grant" userId="S::grantdfranklin@tamu.edu::5abe4091-dd5f-473a-9aa3-6bf6dd197779" providerId="AD" clId="Web-{092747A4-AD5F-4381-A9D1-27E0BDAD5A12}" dt="2022-10-14T18:45:41.034" v="25" actId="20577"/>
          <ac:spMkLst>
            <pc:docMk/>
            <pc:sldMk cId="1093395937" sldId="313"/>
            <ac:spMk id="75" creationId="{00000000-0000-0000-0000-000000000000}"/>
          </ac:spMkLst>
        </pc:spChg>
        <pc:picChg chg="add mod">
          <ac:chgData name="Franklin, Grant" userId="S::grantdfranklin@tamu.edu::5abe4091-dd5f-473a-9aa3-6bf6dd197779" providerId="AD" clId="Web-{092747A4-AD5F-4381-A9D1-27E0BDAD5A12}" dt="2022-10-14T18:45:30.799" v="20" actId="14100"/>
          <ac:picMkLst>
            <pc:docMk/>
            <pc:sldMk cId="1093395937" sldId="313"/>
            <ac:picMk id="3" creationId="{CC9C54CC-76C0-C618-8585-2DFAE47720C0}"/>
          </ac:picMkLst>
        </pc:picChg>
      </pc:sldChg>
      <pc:sldChg chg="del">
        <pc:chgData name="Franklin, Grant" userId="S::grantdfranklin@tamu.edu::5abe4091-dd5f-473a-9aa3-6bf6dd197779" providerId="AD" clId="Web-{092747A4-AD5F-4381-A9D1-27E0BDAD5A12}" dt="2022-10-14T18:41:34.495" v="0"/>
        <pc:sldMkLst>
          <pc:docMk/>
          <pc:sldMk cId="2821744807" sldId="315"/>
        </pc:sldMkLst>
      </pc:sldChg>
      <pc:sldChg chg="add">
        <pc:chgData name="Franklin, Grant" userId="S::grantdfranklin@tamu.edu::5abe4091-dd5f-473a-9aa3-6bf6dd197779" providerId="AD" clId="Web-{092747A4-AD5F-4381-A9D1-27E0BDAD5A12}" dt="2022-10-14T18:41:59.589" v="1"/>
        <pc:sldMkLst>
          <pc:docMk/>
          <pc:sldMk cId="3324150675" sldId="323"/>
        </pc:sldMkLst>
      </pc:sldChg>
      <pc:sldChg chg="add">
        <pc:chgData name="Franklin, Grant" userId="S::grantdfranklin@tamu.edu::5abe4091-dd5f-473a-9aa3-6bf6dd197779" providerId="AD" clId="Web-{092747A4-AD5F-4381-A9D1-27E0BDAD5A12}" dt="2022-10-14T18:42:06.168" v="3"/>
        <pc:sldMkLst>
          <pc:docMk/>
          <pc:sldMk cId="113013086" sldId="324"/>
        </pc:sldMkLst>
      </pc:sldChg>
      <pc:sldChg chg="addSp delSp modSp add replId">
        <pc:chgData name="Franklin, Grant" userId="S::grantdfranklin@tamu.edu::5abe4091-dd5f-473a-9aa3-6bf6dd197779" providerId="AD" clId="Web-{092747A4-AD5F-4381-A9D1-27E0BDAD5A12}" dt="2022-10-14T18:47:03.989" v="39" actId="20577"/>
        <pc:sldMkLst>
          <pc:docMk/>
          <pc:sldMk cId="3449231170" sldId="325"/>
        </pc:sldMkLst>
        <pc:spChg chg="mod">
          <ac:chgData name="Franklin, Grant" userId="S::grantdfranklin@tamu.edu::5abe4091-dd5f-473a-9aa3-6bf6dd197779" providerId="AD" clId="Web-{092747A4-AD5F-4381-A9D1-27E0BDAD5A12}" dt="2022-10-14T18:47:03.989" v="39" actId="20577"/>
          <ac:spMkLst>
            <pc:docMk/>
            <pc:sldMk cId="3449231170" sldId="325"/>
            <ac:spMk id="75" creationId="{00000000-0000-0000-0000-000000000000}"/>
          </ac:spMkLst>
        </pc:spChg>
        <pc:picChg chg="add mod">
          <ac:chgData name="Franklin, Grant" userId="S::grantdfranklin@tamu.edu::5abe4091-dd5f-473a-9aa3-6bf6dd197779" providerId="AD" clId="Web-{092747A4-AD5F-4381-A9D1-27E0BDAD5A12}" dt="2022-10-14T18:46:59.364" v="35" actId="1076"/>
          <ac:picMkLst>
            <pc:docMk/>
            <pc:sldMk cId="3449231170" sldId="325"/>
            <ac:picMk id="2" creationId="{C2E7B1C5-3F19-0DA9-69A2-02AE26610125}"/>
          </ac:picMkLst>
        </pc:picChg>
        <pc:picChg chg="del">
          <ac:chgData name="Franklin, Grant" userId="S::grantdfranklin@tamu.edu::5abe4091-dd5f-473a-9aa3-6bf6dd197779" providerId="AD" clId="Web-{092747A4-AD5F-4381-A9D1-27E0BDAD5A12}" dt="2022-10-14T18:45:54.909" v="31"/>
          <ac:picMkLst>
            <pc:docMk/>
            <pc:sldMk cId="3449231170" sldId="325"/>
            <ac:picMk id="3" creationId="{CC9C54CC-76C0-C618-8585-2DFAE47720C0}"/>
          </ac:picMkLst>
        </pc:picChg>
      </pc:sldChg>
      <pc:sldChg chg="addSp delSp modSp add replId">
        <pc:chgData name="Franklin, Grant" userId="S::grantdfranklin@tamu.edu::5abe4091-dd5f-473a-9aa3-6bf6dd197779" providerId="AD" clId="Web-{092747A4-AD5F-4381-A9D1-27E0BDAD5A12}" dt="2022-10-14T18:47:53.303" v="49" actId="14100"/>
        <pc:sldMkLst>
          <pc:docMk/>
          <pc:sldMk cId="2986844043" sldId="326"/>
        </pc:sldMkLst>
        <pc:spChg chg="mod">
          <ac:chgData name="Franklin, Grant" userId="S::grantdfranklin@tamu.edu::5abe4091-dd5f-473a-9aa3-6bf6dd197779" providerId="AD" clId="Web-{092747A4-AD5F-4381-A9D1-27E0BDAD5A12}" dt="2022-10-14T18:47:35.068" v="42" actId="20577"/>
          <ac:spMkLst>
            <pc:docMk/>
            <pc:sldMk cId="2986844043" sldId="326"/>
            <ac:spMk id="75" creationId="{00000000-0000-0000-0000-000000000000}"/>
          </ac:spMkLst>
        </pc:spChg>
        <pc:picChg chg="del">
          <ac:chgData name="Franklin, Grant" userId="S::grantdfranklin@tamu.edu::5abe4091-dd5f-473a-9aa3-6bf6dd197779" providerId="AD" clId="Web-{092747A4-AD5F-4381-A9D1-27E0BDAD5A12}" dt="2022-10-14T18:47:36.912" v="43"/>
          <ac:picMkLst>
            <pc:docMk/>
            <pc:sldMk cId="2986844043" sldId="326"/>
            <ac:picMk id="2" creationId="{C2E7B1C5-3F19-0DA9-69A2-02AE26610125}"/>
          </ac:picMkLst>
        </pc:picChg>
        <pc:picChg chg="add mod">
          <ac:chgData name="Franklin, Grant" userId="S::grantdfranklin@tamu.edu::5abe4091-dd5f-473a-9aa3-6bf6dd197779" providerId="AD" clId="Web-{092747A4-AD5F-4381-A9D1-27E0BDAD5A12}" dt="2022-10-14T18:47:53.303" v="49" actId="14100"/>
          <ac:picMkLst>
            <pc:docMk/>
            <pc:sldMk cId="2986844043" sldId="326"/>
            <ac:picMk id="3" creationId="{C794F2C2-3135-57DA-C23C-B48B3F6DF80C}"/>
          </ac:picMkLst>
        </pc:picChg>
      </pc:sldChg>
    </pc:docChg>
  </pc:docChgLst>
  <pc:docChgLst>
    <pc:chgData name="Magallanes, Yarentzy" userId="b14954fa-3e6a-41ac-9a52-396e13fe3d4e" providerId="ADAL" clId="{C9138B52-2ACB-45FA-9D84-369015478153}"/>
    <pc:docChg chg="undo custSel addSld modSld">
      <pc:chgData name="Magallanes, Yarentzy" userId="b14954fa-3e6a-41ac-9a52-396e13fe3d4e" providerId="ADAL" clId="{C9138B52-2ACB-45FA-9D84-369015478153}" dt="2022-10-14T19:50:45.072" v="134" actId="1076"/>
      <pc:docMkLst>
        <pc:docMk/>
      </pc:docMkLst>
      <pc:sldChg chg="modSp mod">
        <pc:chgData name="Magallanes, Yarentzy" userId="b14954fa-3e6a-41ac-9a52-396e13fe3d4e" providerId="ADAL" clId="{C9138B52-2ACB-45FA-9D84-369015478153}" dt="2022-10-14T19:45:04.157" v="66" actId="1076"/>
        <pc:sldMkLst>
          <pc:docMk/>
          <pc:sldMk cId="3741792644" sldId="309"/>
        </pc:sldMkLst>
        <pc:spChg chg="mod">
          <ac:chgData name="Magallanes, Yarentzy" userId="b14954fa-3e6a-41ac-9a52-396e13fe3d4e" providerId="ADAL" clId="{C9138B52-2ACB-45FA-9D84-369015478153}" dt="2022-10-14T19:45:04.157" v="66" actId="1076"/>
          <ac:spMkLst>
            <pc:docMk/>
            <pc:sldMk cId="3741792644" sldId="309"/>
            <ac:spMk id="3" creationId="{EE50BCF8-1777-64D6-DC20-D99AC26BAF52}"/>
          </ac:spMkLst>
        </pc:spChg>
      </pc:sldChg>
      <pc:sldChg chg="addSp delSp modSp mod">
        <pc:chgData name="Magallanes, Yarentzy" userId="b14954fa-3e6a-41ac-9a52-396e13fe3d4e" providerId="ADAL" clId="{C9138B52-2ACB-45FA-9D84-369015478153}" dt="2022-10-14T19:50:45.072" v="134" actId="1076"/>
        <pc:sldMkLst>
          <pc:docMk/>
          <pc:sldMk cId="1093395937" sldId="313"/>
        </pc:sldMkLst>
        <pc:picChg chg="del mod">
          <ac:chgData name="Magallanes, Yarentzy" userId="b14954fa-3e6a-41ac-9a52-396e13fe3d4e" providerId="ADAL" clId="{C9138B52-2ACB-45FA-9D84-369015478153}" dt="2022-10-14T19:50:40.024" v="132" actId="478"/>
          <ac:picMkLst>
            <pc:docMk/>
            <pc:sldMk cId="1093395937" sldId="313"/>
            <ac:picMk id="3" creationId="{CC9C54CC-76C0-C618-8585-2DFAE47720C0}"/>
          </ac:picMkLst>
        </pc:picChg>
        <pc:picChg chg="add mod">
          <ac:chgData name="Magallanes, Yarentzy" userId="b14954fa-3e6a-41ac-9a52-396e13fe3d4e" providerId="ADAL" clId="{C9138B52-2ACB-45FA-9D84-369015478153}" dt="2022-10-14T19:50:45.072" v="134" actId="1076"/>
          <ac:picMkLst>
            <pc:docMk/>
            <pc:sldMk cId="1093395937" sldId="313"/>
            <ac:picMk id="4" creationId="{83EFE13B-CFD7-0591-2E97-57B902A690DD}"/>
          </ac:picMkLst>
        </pc:picChg>
      </pc:sldChg>
      <pc:sldChg chg="addSp modSp mod">
        <pc:chgData name="Magallanes, Yarentzy" userId="b14954fa-3e6a-41ac-9a52-396e13fe3d4e" providerId="ADAL" clId="{C9138B52-2ACB-45FA-9D84-369015478153}" dt="2022-10-14T19:45:50.447" v="82" actId="1076"/>
        <pc:sldMkLst>
          <pc:docMk/>
          <pc:sldMk cId="2353844282" sldId="318"/>
        </pc:sldMkLst>
        <pc:spChg chg="mod">
          <ac:chgData name="Magallanes, Yarentzy" userId="b14954fa-3e6a-41ac-9a52-396e13fe3d4e" providerId="ADAL" clId="{C9138B52-2ACB-45FA-9D84-369015478153}" dt="2022-10-14T19:45:33.894" v="76" actId="20577"/>
          <ac:spMkLst>
            <pc:docMk/>
            <pc:sldMk cId="2353844282" sldId="318"/>
            <ac:spMk id="88" creationId="{00000000-0000-0000-0000-000000000000}"/>
          </ac:spMkLst>
        </pc:spChg>
        <pc:picChg chg="add mod">
          <ac:chgData name="Magallanes, Yarentzy" userId="b14954fa-3e6a-41ac-9a52-396e13fe3d4e" providerId="ADAL" clId="{C9138B52-2ACB-45FA-9D84-369015478153}" dt="2022-10-14T19:45:45.695" v="80" actId="1076"/>
          <ac:picMkLst>
            <pc:docMk/>
            <pc:sldMk cId="2353844282" sldId="318"/>
            <ac:picMk id="3" creationId="{F073F166-3FB3-B47B-BF22-58CC94D83873}"/>
          </ac:picMkLst>
        </pc:picChg>
        <pc:picChg chg="mod">
          <ac:chgData name="Magallanes, Yarentzy" userId="b14954fa-3e6a-41ac-9a52-396e13fe3d4e" providerId="ADAL" clId="{C9138B52-2ACB-45FA-9D84-369015478153}" dt="2022-10-14T19:45:50.447" v="82" actId="1076"/>
          <ac:picMkLst>
            <pc:docMk/>
            <pc:sldMk cId="2353844282" sldId="318"/>
            <ac:picMk id="5" creationId="{CB7D6660-98B0-6969-1A68-6600F8FEA59B}"/>
          </ac:picMkLst>
        </pc:picChg>
      </pc:sldChg>
      <pc:sldChg chg="modSp mod">
        <pc:chgData name="Magallanes, Yarentzy" userId="b14954fa-3e6a-41ac-9a52-396e13fe3d4e" providerId="ADAL" clId="{C9138B52-2ACB-45FA-9D84-369015478153}" dt="2022-10-14T19:44:22.810" v="54" actId="403"/>
        <pc:sldMkLst>
          <pc:docMk/>
          <pc:sldMk cId="4011398561" sldId="319"/>
        </pc:sldMkLst>
        <pc:spChg chg="mod">
          <ac:chgData name="Magallanes, Yarentzy" userId="b14954fa-3e6a-41ac-9a52-396e13fe3d4e" providerId="ADAL" clId="{C9138B52-2ACB-45FA-9D84-369015478153}" dt="2022-10-14T19:44:22.810" v="54" actId="403"/>
          <ac:spMkLst>
            <pc:docMk/>
            <pc:sldMk cId="4011398561" sldId="319"/>
            <ac:spMk id="4" creationId="{3055F873-4DA8-2F36-487F-C07E8B864248}"/>
          </ac:spMkLst>
        </pc:spChg>
      </pc:sldChg>
      <pc:sldChg chg="modSp mod">
        <pc:chgData name="Magallanes, Yarentzy" userId="b14954fa-3e6a-41ac-9a52-396e13fe3d4e" providerId="ADAL" clId="{C9138B52-2ACB-45FA-9D84-369015478153}" dt="2022-10-14T19:44:45.621" v="59" actId="1076"/>
        <pc:sldMkLst>
          <pc:docMk/>
          <pc:sldMk cId="1109998253" sldId="321"/>
        </pc:sldMkLst>
        <pc:spChg chg="mod">
          <ac:chgData name="Magallanes, Yarentzy" userId="b14954fa-3e6a-41ac-9a52-396e13fe3d4e" providerId="ADAL" clId="{C9138B52-2ACB-45FA-9D84-369015478153}" dt="2022-10-14T19:44:45.621" v="59" actId="1076"/>
          <ac:spMkLst>
            <pc:docMk/>
            <pc:sldMk cId="1109998253" sldId="321"/>
            <ac:spMk id="4" creationId="{EEFEA068-94C1-FE5C-DD94-F0AE72089D20}"/>
          </ac:spMkLst>
        </pc:spChg>
      </pc:sldChg>
      <pc:sldChg chg="delCm">
        <pc:chgData name="Magallanes, Yarentzy" userId="b14954fa-3e6a-41ac-9a52-396e13fe3d4e" providerId="ADAL" clId="{C9138B52-2ACB-45FA-9D84-369015478153}" dt="2022-10-14T19:45:18.617" v="67"/>
        <pc:sldMkLst>
          <pc:docMk/>
          <pc:sldMk cId="3324150675" sldId="323"/>
        </pc:sldMkLst>
      </pc:sldChg>
      <pc:sldChg chg="modSp new mod">
        <pc:chgData name="Magallanes, Yarentzy" userId="b14954fa-3e6a-41ac-9a52-396e13fe3d4e" providerId="ADAL" clId="{C9138B52-2ACB-45FA-9D84-369015478153}" dt="2022-10-14T19:46:48.253" v="128" actId="20577"/>
        <pc:sldMkLst>
          <pc:docMk/>
          <pc:sldMk cId="2055611864" sldId="327"/>
        </pc:sldMkLst>
        <pc:spChg chg="mod">
          <ac:chgData name="Magallanes, Yarentzy" userId="b14954fa-3e6a-41ac-9a52-396e13fe3d4e" providerId="ADAL" clId="{C9138B52-2ACB-45FA-9D84-369015478153}" dt="2022-10-14T19:46:15.082" v="108" actId="20577"/>
          <ac:spMkLst>
            <pc:docMk/>
            <pc:sldMk cId="2055611864" sldId="327"/>
            <ac:spMk id="2" creationId="{60628114-5B7C-BE85-D9EE-C133C5D1E014}"/>
          </ac:spMkLst>
        </pc:spChg>
        <pc:spChg chg="mod">
          <ac:chgData name="Magallanes, Yarentzy" userId="b14954fa-3e6a-41ac-9a52-396e13fe3d4e" providerId="ADAL" clId="{C9138B52-2ACB-45FA-9D84-369015478153}" dt="2022-10-14T19:46:48.253" v="128" actId="20577"/>
          <ac:spMkLst>
            <pc:docMk/>
            <pc:sldMk cId="2055611864" sldId="327"/>
            <ac:spMk id="3" creationId="{7832827C-9F7E-46DB-D384-BA8E0F08454C}"/>
          </ac:spMkLst>
        </pc:spChg>
      </pc:sldChg>
    </pc:docChg>
  </pc:docChgLst>
  <pc:docChgLst>
    <pc:chgData name="Franklin, Grant" userId="S::grantdfranklin@tamu.edu::5abe4091-dd5f-473a-9aa3-6bf6dd197779" providerId="AD" clId="Web-{EDE4B76A-4BFC-D9B3-DFA6-F1EEE2B10684}"/>
    <pc:docChg chg="addSld delSld modSld sldOrd">
      <pc:chgData name="Franklin, Grant" userId="S::grantdfranklin@tamu.edu::5abe4091-dd5f-473a-9aa3-6bf6dd197779" providerId="AD" clId="Web-{EDE4B76A-4BFC-D9B3-DFA6-F1EEE2B10684}" dt="2022-10-14T01:50:35.855" v="1133" actId="20577"/>
      <pc:docMkLst>
        <pc:docMk/>
      </pc:docMkLst>
      <pc:sldChg chg="delSp modSp">
        <pc:chgData name="Franklin, Grant" userId="S::grantdfranklin@tamu.edu::5abe4091-dd5f-473a-9aa3-6bf6dd197779" providerId="AD" clId="Web-{EDE4B76A-4BFC-D9B3-DFA6-F1EEE2B10684}" dt="2022-10-13T21:39:14.252" v="1090"/>
        <pc:sldMkLst>
          <pc:docMk/>
          <pc:sldMk cId="4231427536" sldId="308"/>
        </pc:sldMkLst>
        <pc:spChg chg="del mod">
          <ac:chgData name="Franklin, Grant" userId="S::grantdfranklin@tamu.edu::5abe4091-dd5f-473a-9aa3-6bf6dd197779" providerId="AD" clId="Web-{EDE4B76A-4BFC-D9B3-DFA6-F1EEE2B10684}" dt="2022-10-13T21:16:12.532" v="918"/>
          <ac:spMkLst>
            <pc:docMk/>
            <pc:sldMk cId="4231427536" sldId="308"/>
            <ac:spMk id="2" creationId="{00000000-0000-0000-0000-000000000000}"/>
          </ac:spMkLst>
        </pc:spChg>
        <pc:spChg chg="del mod">
          <ac:chgData name="Franklin, Grant" userId="S::grantdfranklin@tamu.edu::5abe4091-dd5f-473a-9aa3-6bf6dd197779" providerId="AD" clId="Web-{EDE4B76A-4BFC-D9B3-DFA6-F1EEE2B10684}" dt="2022-10-13T20:55:18.234" v="101"/>
          <ac:spMkLst>
            <pc:docMk/>
            <pc:sldMk cId="4231427536" sldId="308"/>
            <ac:spMk id="3" creationId="{00000000-0000-0000-0000-000000000000}"/>
          </ac:spMkLst>
        </pc:spChg>
        <pc:graphicFrameChg chg="mod modGraphic">
          <ac:chgData name="Franklin, Grant" userId="S::grantdfranklin@tamu.edu::5abe4091-dd5f-473a-9aa3-6bf6dd197779" providerId="AD" clId="Web-{EDE4B76A-4BFC-D9B3-DFA6-F1EEE2B10684}" dt="2022-10-13T21:39:14.252" v="1090"/>
          <ac:graphicFrameMkLst>
            <pc:docMk/>
            <pc:sldMk cId="4231427536" sldId="308"/>
            <ac:graphicFrameMk id="83" creationId="{00000000-0000-0000-0000-000000000000}"/>
          </ac:graphicFrameMkLst>
        </pc:graphicFrameChg>
      </pc:sldChg>
      <pc:sldChg chg="addSp delSp modSp">
        <pc:chgData name="Franklin, Grant" userId="S::grantdfranklin@tamu.edu::5abe4091-dd5f-473a-9aa3-6bf6dd197779" providerId="AD" clId="Web-{EDE4B76A-4BFC-D9B3-DFA6-F1EEE2B10684}" dt="2022-10-13T21:38:37.579" v="1084" actId="14100"/>
        <pc:sldMkLst>
          <pc:docMk/>
          <pc:sldMk cId="3741792644" sldId="309"/>
        </pc:sldMkLst>
        <pc:spChg chg="del">
          <ac:chgData name="Franklin, Grant" userId="S::grantdfranklin@tamu.edu::5abe4091-dd5f-473a-9aa3-6bf6dd197779" providerId="AD" clId="Web-{EDE4B76A-4BFC-D9B3-DFA6-F1EEE2B10684}" dt="2022-10-13T21:16:47.627" v="919"/>
          <ac:spMkLst>
            <pc:docMk/>
            <pc:sldMk cId="3741792644" sldId="309"/>
            <ac:spMk id="2" creationId="{00000000-0000-0000-0000-000000000000}"/>
          </ac:spMkLst>
        </pc:spChg>
        <pc:spChg chg="add mod">
          <ac:chgData name="Franklin, Grant" userId="S::grantdfranklin@tamu.edu::5abe4091-dd5f-473a-9aa3-6bf6dd197779" providerId="AD" clId="Web-{EDE4B76A-4BFC-D9B3-DFA6-F1EEE2B10684}" dt="2022-10-13T21:38:37.579" v="1084" actId="14100"/>
          <ac:spMkLst>
            <pc:docMk/>
            <pc:sldMk cId="3741792644" sldId="309"/>
            <ac:spMk id="3" creationId="{EE50BCF8-1777-64D6-DC20-D99AC26BAF52}"/>
          </ac:spMkLst>
        </pc:spChg>
        <pc:spChg chg="del">
          <ac:chgData name="Franklin, Grant" userId="S::grantdfranklin@tamu.edu::5abe4091-dd5f-473a-9aa3-6bf6dd197779" providerId="AD" clId="Web-{EDE4B76A-4BFC-D9B3-DFA6-F1EEE2B10684}" dt="2022-10-13T21:16:51.424" v="920"/>
          <ac:spMkLst>
            <pc:docMk/>
            <pc:sldMk cId="3741792644" sldId="309"/>
            <ac:spMk id="88" creationId="{00000000-0000-0000-0000-000000000000}"/>
          </ac:spMkLst>
        </pc:spChg>
        <pc:picChg chg="add mod">
          <ac:chgData name="Franklin, Grant" userId="S::grantdfranklin@tamu.edu::5abe4091-dd5f-473a-9aa3-6bf6dd197779" providerId="AD" clId="Web-{EDE4B76A-4BFC-D9B3-DFA6-F1EEE2B10684}" dt="2022-10-13T21:38:34.688" v="1083" actId="1076"/>
          <ac:picMkLst>
            <pc:docMk/>
            <pc:sldMk cId="3741792644" sldId="309"/>
            <ac:picMk id="2" creationId="{E1A40491-E5F5-8798-816C-E0B9BCD3BEFA}"/>
          </ac:picMkLst>
        </pc:picChg>
      </pc:sldChg>
      <pc:sldChg chg="addSp delSp modSp del">
        <pc:chgData name="Franklin, Grant" userId="S::grantdfranklin@tamu.edu::5abe4091-dd5f-473a-9aa3-6bf6dd197779" providerId="AD" clId="Web-{EDE4B76A-4BFC-D9B3-DFA6-F1EEE2B10684}" dt="2022-10-13T20:53:58.606" v="17"/>
        <pc:sldMkLst>
          <pc:docMk/>
          <pc:sldMk cId="3906059831" sldId="314"/>
        </pc:sldMkLst>
        <pc:spChg chg="del">
          <ac:chgData name="Franklin, Grant" userId="S::grantdfranklin@tamu.edu::5abe4091-dd5f-473a-9aa3-6bf6dd197779" providerId="AD" clId="Web-{EDE4B76A-4BFC-D9B3-DFA6-F1EEE2B10684}" dt="2022-10-13T20:53:22.276" v="8"/>
          <ac:spMkLst>
            <pc:docMk/>
            <pc:sldMk cId="3906059831" sldId="314"/>
            <ac:spMk id="2" creationId="{00000000-0000-0000-0000-000000000000}"/>
          </ac:spMkLst>
        </pc:spChg>
        <pc:spChg chg="del">
          <ac:chgData name="Franklin, Grant" userId="S::grantdfranklin@tamu.edu::5abe4091-dd5f-473a-9aa3-6bf6dd197779" providerId="AD" clId="Web-{EDE4B76A-4BFC-D9B3-DFA6-F1EEE2B10684}" dt="2022-10-13T20:53:35.199" v="12"/>
          <ac:spMkLst>
            <pc:docMk/>
            <pc:sldMk cId="3906059831" sldId="314"/>
            <ac:spMk id="3" creationId="{00000000-0000-0000-0000-000000000000}"/>
          </ac:spMkLst>
        </pc:spChg>
        <pc:graphicFrameChg chg="del">
          <ac:chgData name="Franklin, Grant" userId="S::grantdfranklin@tamu.edu::5abe4091-dd5f-473a-9aa3-6bf6dd197779" providerId="AD" clId="Web-{EDE4B76A-4BFC-D9B3-DFA6-F1EEE2B10684}" dt="2022-10-13T20:53:14.979" v="6"/>
          <ac:graphicFrameMkLst>
            <pc:docMk/>
            <pc:sldMk cId="3906059831" sldId="314"/>
            <ac:graphicFrameMk id="4" creationId="{D85CF591-7138-4EEE-94C0-2B83AC1A9EC0}"/>
          </ac:graphicFrameMkLst>
        </pc:graphicFrameChg>
        <pc:picChg chg="add mod">
          <ac:chgData name="Franklin, Grant" userId="S::grantdfranklin@tamu.edu::5abe4091-dd5f-473a-9aa3-6bf6dd197779" providerId="AD" clId="Web-{EDE4B76A-4BFC-D9B3-DFA6-F1EEE2B10684}" dt="2022-10-13T20:53:41.964" v="15" actId="1076"/>
          <ac:picMkLst>
            <pc:docMk/>
            <pc:sldMk cId="3906059831" sldId="314"/>
            <ac:picMk id="5" creationId="{5080E63C-0B07-03D6-F3CE-1933CFC8DC18}"/>
          </ac:picMkLst>
        </pc:picChg>
      </pc:sldChg>
      <pc:sldChg chg="modSp add ord replId">
        <pc:chgData name="Franklin, Grant" userId="S::grantdfranklin@tamu.edu::5abe4091-dd5f-473a-9aa3-6bf6dd197779" providerId="AD" clId="Web-{EDE4B76A-4BFC-D9B3-DFA6-F1EEE2B10684}" dt="2022-10-14T01:50:23.261" v="1125" actId="20577"/>
        <pc:sldMkLst>
          <pc:docMk/>
          <pc:sldMk cId="893991554" sldId="316"/>
        </pc:sldMkLst>
        <pc:spChg chg="mod">
          <ac:chgData name="Franklin, Grant" userId="S::grantdfranklin@tamu.edu::5abe4091-dd5f-473a-9aa3-6bf6dd197779" providerId="AD" clId="Web-{EDE4B76A-4BFC-D9B3-DFA6-F1EEE2B10684}" dt="2022-10-14T01:50:23.261" v="1125" actId="20577"/>
          <ac:spMkLst>
            <pc:docMk/>
            <pc:sldMk cId="893991554" sldId="316"/>
            <ac:spMk id="82" creationId="{00000000-0000-0000-0000-000000000000}"/>
          </ac:spMkLst>
        </pc:spChg>
      </pc:sldChg>
      <pc:sldChg chg="modSp add ord replId">
        <pc:chgData name="Franklin, Grant" userId="S::grantdfranklin@tamu.edu::5abe4091-dd5f-473a-9aa3-6bf6dd197779" providerId="AD" clId="Web-{EDE4B76A-4BFC-D9B3-DFA6-F1EEE2B10684}" dt="2022-10-14T01:50:33.558" v="1131" actId="20577"/>
        <pc:sldMkLst>
          <pc:docMk/>
          <pc:sldMk cId="634626808" sldId="317"/>
        </pc:sldMkLst>
        <pc:spChg chg="mod">
          <ac:chgData name="Franklin, Grant" userId="S::grantdfranklin@tamu.edu::5abe4091-dd5f-473a-9aa3-6bf6dd197779" providerId="AD" clId="Web-{EDE4B76A-4BFC-D9B3-DFA6-F1EEE2B10684}" dt="2022-10-14T01:50:33.558" v="1131" actId="20577"/>
          <ac:spMkLst>
            <pc:docMk/>
            <pc:sldMk cId="634626808" sldId="317"/>
            <ac:spMk id="82" creationId="{00000000-0000-0000-0000-000000000000}"/>
          </ac:spMkLst>
        </pc:spChg>
      </pc:sldChg>
      <pc:sldChg chg="modSp add replId">
        <pc:chgData name="Franklin, Grant" userId="S::grantdfranklin@tamu.edu::5abe4091-dd5f-473a-9aa3-6bf6dd197779" providerId="AD" clId="Web-{EDE4B76A-4BFC-D9B3-DFA6-F1EEE2B10684}" dt="2022-10-14T01:50:25.542" v="1126" actId="20577"/>
        <pc:sldMkLst>
          <pc:docMk/>
          <pc:sldMk cId="2353844282" sldId="318"/>
        </pc:sldMkLst>
        <pc:spChg chg="mod">
          <ac:chgData name="Franklin, Grant" userId="S::grantdfranklin@tamu.edu::5abe4091-dd5f-473a-9aa3-6bf6dd197779" providerId="AD" clId="Web-{EDE4B76A-4BFC-D9B3-DFA6-F1EEE2B10684}" dt="2022-10-14T01:50:25.542" v="1126" actId="20577"/>
          <ac:spMkLst>
            <pc:docMk/>
            <pc:sldMk cId="2353844282" sldId="318"/>
            <ac:spMk id="90" creationId="{00000000-0000-0000-0000-000000000000}"/>
          </ac:spMkLst>
        </pc:spChg>
      </pc:sldChg>
      <pc:sldChg chg="modSp add replId">
        <pc:chgData name="Franklin, Grant" userId="S::grantdfranklin@tamu.edu::5abe4091-dd5f-473a-9aa3-6bf6dd197779" providerId="AD" clId="Web-{EDE4B76A-4BFC-D9B3-DFA6-F1EEE2B10684}" dt="2022-10-14T01:50:35.855" v="1133" actId="20577"/>
        <pc:sldMkLst>
          <pc:docMk/>
          <pc:sldMk cId="4011398561" sldId="319"/>
        </pc:sldMkLst>
        <pc:spChg chg="mod">
          <ac:chgData name="Franklin, Grant" userId="S::grantdfranklin@tamu.edu::5abe4091-dd5f-473a-9aa3-6bf6dd197779" providerId="AD" clId="Web-{EDE4B76A-4BFC-D9B3-DFA6-F1EEE2B10684}" dt="2022-10-14T01:50:35.855" v="1133" actId="20577"/>
          <ac:spMkLst>
            <pc:docMk/>
            <pc:sldMk cId="4011398561" sldId="319"/>
            <ac:spMk id="90" creationId="{00000000-0000-0000-0000-000000000000}"/>
          </ac:spMkLst>
        </pc:spChg>
      </pc:sldChg>
      <pc:sldChg chg="add">
        <pc:chgData name="Franklin, Grant" userId="S::grantdfranklin@tamu.edu::5abe4091-dd5f-473a-9aa3-6bf6dd197779" providerId="AD" clId="Web-{EDE4B76A-4BFC-D9B3-DFA6-F1EEE2B10684}" dt="2022-10-13T20:53:56.137" v="16"/>
        <pc:sldMkLst>
          <pc:docMk/>
          <pc:sldMk cId="319982237" sldId="320"/>
        </pc:sldMkLst>
      </pc:sldChg>
      <pc:sldChg chg="addSp delSp modSp add replId">
        <pc:chgData name="Franklin, Grant" userId="S::grantdfranklin@tamu.edu::5abe4091-dd5f-473a-9aa3-6bf6dd197779" providerId="AD" clId="Web-{EDE4B76A-4BFC-D9B3-DFA6-F1EEE2B10684}" dt="2022-10-13T21:50:21.691" v="1114" actId="1076"/>
        <pc:sldMkLst>
          <pc:docMk/>
          <pc:sldMk cId="1109998253" sldId="321"/>
        </pc:sldMkLst>
        <pc:spChg chg="add del mod">
          <ac:chgData name="Franklin, Grant" userId="S::grantdfranklin@tamu.edu::5abe4091-dd5f-473a-9aa3-6bf6dd197779" providerId="AD" clId="Web-{EDE4B76A-4BFC-D9B3-DFA6-F1EEE2B10684}" dt="2022-10-13T21:50:21.691" v="1114" actId="1076"/>
          <ac:spMkLst>
            <pc:docMk/>
            <pc:sldMk cId="1109998253" sldId="321"/>
            <ac:spMk id="3" creationId="{EE50BCF8-1777-64D6-DC20-D99AC26BAF52}"/>
          </ac:spMkLst>
        </pc:spChg>
        <pc:picChg chg="del">
          <ac:chgData name="Franklin, Grant" userId="S::grantdfranklin@tamu.edu::5abe4091-dd5f-473a-9aa3-6bf6dd197779" providerId="AD" clId="Web-{EDE4B76A-4BFC-D9B3-DFA6-F1EEE2B10684}" dt="2022-10-13T21:49:33.487" v="1092"/>
          <ac:picMkLst>
            <pc:docMk/>
            <pc:sldMk cId="1109998253" sldId="321"/>
            <ac:picMk id="2" creationId="{E1A40491-E5F5-8798-816C-E0B9BCD3BEFA}"/>
          </ac:picMkLst>
        </pc:picChg>
      </pc:sldChg>
    </pc:docChg>
  </pc:docChgLst>
  <pc:docChgLst>
    <pc:chgData name="Franklin, Grant" userId="S::grantdfranklin@tamu.edu::5abe4091-dd5f-473a-9aa3-6bf6dd197779" providerId="AD" clId="Web-{DA86E5D7-C7EB-DCC3-6C2C-43105A8A6C76}"/>
    <pc:docChg chg="modSld">
      <pc:chgData name="Franklin, Grant" userId="S::grantdfranklin@tamu.edu::5abe4091-dd5f-473a-9aa3-6bf6dd197779" providerId="AD" clId="Web-{DA86E5D7-C7EB-DCC3-6C2C-43105A8A6C76}" dt="2022-10-13T18:38:04.335" v="88"/>
      <pc:docMkLst>
        <pc:docMk/>
      </pc:docMkLst>
      <pc:sldChg chg="delSp modSp">
        <pc:chgData name="Franklin, Grant" userId="S::grantdfranklin@tamu.edu::5abe4091-dd5f-473a-9aa3-6bf6dd197779" providerId="AD" clId="Web-{DA86E5D7-C7EB-DCC3-6C2C-43105A8A6C76}" dt="2022-10-13T18:30:33.178" v="29"/>
        <pc:sldMkLst>
          <pc:docMk/>
          <pc:sldMk cId="3482335894" sldId="304"/>
        </pc:sldMkLst>
        <pc:spChg chg="del">
          <ac:chgData name="Franklin, Grant" userId="S::grantdfranklin@tamu.edu::5abe4091-dd5f-473a-9aa3-6bf6dd197779" providerId="AD" clId="Web-{DA86E5D7-C7EB-DCC3-6C2C-43105A8A6C76}" dt="2022-10-13T18:30:33.178" v="29"/>
          <ac:spMkLst>
            <pc:docMk/>
            <pc:sldMk cId="3482335894" sldId="304"/>
            <ac:spMk id="2" creationId="{00000000-0000-0000-0000-000000000000}"/>
          </ac:spMkLst>
        </pc:spChg>
        <pc:spChg chg="mod">
          <ac:chgData name="Franklin, Grant" userId="S::grantdfranklin@tamu.edu::5abe4091-dd5f-473a-9aa3-6bf6dd197779" providerId="AD" clId="Web-{DA86E5D7-C7EB-DCC3-6C2C-43105A8A6C76}" dt="2022-10-13T18:30:31.491" v="28" actId="20577"/>
          <ac:spMkLst>
            <pc:docMk/>
            <pc:sldMk cId="3482335894" sldId="304"/>
            <ac:spMk id="54" creationId="{00000000-0000-0000-0000-000000000000}"/>
          </ac:spMkLst>
        </pc:spChg>
      </pc:sldChg>
      <pc:sldChg chg="delSp modSp">
        <pc:chgData name="Franklin, Grant" userId="S::grantdfranklin@tamu.edu::5abe4091-dd5f-473a-9aa3-6bf6dd197779" providerId="AD" clId="Web-{DA86E5D7-C7EB-DCC3-6C2C-43105A8A6C76}" dt="2022-10-13T18:38:04.335" v="88"/>
        <pc:sldMkLst>
          <pc:docMk/>
          <pc:sldMk cId="4231427536" sldId="308"/>
        </pc:sldMkLst>
        <pc:spChg chg="mod">
          <ac:chgData name="Franklin, Grant" userId="S::grantdfranklin@tamu.edu::5abe4091-dd5f-473a-9aa3-6bf6dd197779" providerId="AD" clId="Web-{DA86E5D7-C7EB-DCC3-6C2C-43105A8A6C76}" dt="2022-10-13T18:36:39.113" v="40" actId="1076"/>
          <ac:spMkLst>
            <pc:docMk/>
            <pc:sldMk cId="4231427536" sldId="308"/>
            <ac:spMk id="3" creationId="{00000000-0000-0000-0000-000000000000}"/>
          </ac:spMkLst>
        </pc:spChg>
        <pc:spChg chg="del">
          <ac:chgData name="Franklin, Grant" userId="S::grantdfranklin@tamu.edu::5abe4091-dd5f-473a-9aa3-6bf6dd197779" providerId="AD" clId="Web-{DA86E5D7-C7EB-DCC3-6C2C-43105A8A6C76}" dt="2022-10-13T18:36:16.128" v="37"/>
          <ac:spMkLst>
            <pc:docMk/>
            <pc:sldMk cId="4231427536" sldId="308"/>
            <ac:spMk id="4" creationId="{00000000-0000-0000-0000-000000000000}"/>
          </ac:spMkLst>
        </pc:spChg>
        <pc:spChg chg="del">
          <ac:chgData name="Franklin, Grant" userId="S::grantdfranklin@tamu.edu::5abe4091-dd5f-473a-9aa3-6bf6dd197779" providerId="AD" clId="Web-{DA86E5D7-C7EB-DCC3-6C2C-43105A8A6C76}" dt="2022-10-13T18:36:27.144" v="39"/>
          <ac:spMkLst>
            <pc:docMk/>
            <pc:sldMk cId="4231427536" sldId="308"/>
            <ac:spMk id="7" creationId="{00000000-0000-0000-0000-000000000000}"/>
          </ac:spMkLst>
        </pc:spChg>
        <pc:spChg chg="mod">
          <ac:chgData name="Franklin, Grant" userId="S::grantdfranklin@tamu.edu::5abe4091-dd5f-473a-9aa3-6bf6dd197779" providerId="AD" clId="Web-{DA86E5D7-C7EB-DCC3-6C2C-43105A8A6C76}" dt="2022-10-13T18:31:27.555" v="35" actId="20577"/>
          <ac:spMkLst>
            <pc:docMk/>
            <pc:sldMk cId="4231427536" sldId="308"/>
            <ac:spMk id="82" creationId="{00000000-0000-0000-0000-000000000000}"/>
          </ac:spMkLst>
        </pc:spChg>
        <pc:graphicFrameChg chg="mod modGraphic">
          <ac:chgData name="Franklin, Grant" userId="S::grantdfranklin@tamu.edu::5abe4091-dd5f-473a-9aa3-6bf6dd197779" providerId="AD" clId="Web-{DA86E5D7-C7EB-DCC3-6C2C-43105A8A6C76}" dt="2022-10-13T18:38:04.335" v="88"/>
          <ac:graphicFrameMkLst>
            <pc:docMk/>
            <pc:sldMk cId="4231427536" sldId="308"/>
            <ac:graphicFrameMk id="83" creationId="{00000000-0000-0000-0000-000000000000}"/>
          </ac:graphicFrameMkLst>
        </pc:graphicFrameChg>
        <pc:cxnChg chg="del mod">
          <ac:chgData name="Franklin, Grant" userId="S::grantdfranklin@tamu.edu::5abe4091-dd5f-473a-9aa3-6bf6dd197779" providerId="AD" clId="Web-{DA86E5D7-C7EB-DCC3-6C2C-43105A8A6C76}" dt="2022-10-13T18:36:24.612" v="38"/>
          <ac:cxnSpMkLst>
            <pc:docMk/>
            <pc:sldMk cId="4231427536" sldId="308"/>
            <ac:cxnSpMk id="6" creationId="{00000000-0000-0000-0000-000000000000}"/>
          </ac:cxnSpMkLst>
        </pc:cxnChg>
      </pc:sldChg>
      <pc:sldChg chg="modSp">
        <pc:chgData name="Franklin, Grant" userId="S::grantdfranklin@tamu.edu::5abe4091-dd5f-473a-9aa3-6bf6dd197779" providerId="AD" clId="Web-{DA86E5D7-C7EB-DCC3-6C2C-43105A8A6C76}" dt="2022-10-13T18:31:32.430" v="36" actId="20577"/>
        <pc:sldMkLst>
          <pc:docMk/>
          <pc:sldMk cId="3741792644" sldId="309"/>
        </pc:sldMkLst>
        <pc:spChg chg="mod">
          <ac:chgData name="Franklin, Grant" userId="S::grantdfranklin@tamu.edu::5abe4091-dd5f-473a-9aa3-6bf6dd197779" providerId="AD" clId="Web-{DA86E5D7-C7EB-DCC3-6C2C-43105A8A6C76}" dt="2022-10-13T18:31:32.430" v="36" actId="20577"/>
          <ac:spMkLst>
            <pc:docMk/>
            <pc:sldMk cId="3741792644" sldId="309"/>
            <ac:spMk id="9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8C991-F86D-4354-831F-75753FF02021}" type="datetimeFigureOut">
              <a:rPr lang="en-US" smtClean="0"/>
              <a:t>10/19/2022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BF0103-B3C6-432F-8770-4E36A8160A52}" type="slidenum">
              <a:rPr lang="en-US" smtClean="0"/>
              <a:t>‹#›</a:t>
            </a:fld>
            <a:endParaRPr lang="en-US"/>
          </a:p>
        </p:txBody>
      </p:sp>
    </p:spTree>
    <p:extLst>
      <p:ext uri="{BB962C8B-B14F-4D97-AF65-F5344CB8AC3E}">
        <p14:creationId xmlns:p14="http://schemas.microsoft.com/office/powerpoint/2010/main" val="835583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Michelle</a:t>
            </a:r>
            <a:endParaRPr/>
          </a:p>
        </p:txBody>
      </p:sp>
      <p:sp>
        <p:nvSpPr>
          <p:cNvPr id="52" name="Google Shape;5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8173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2908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5252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469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0451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204032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4585316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7d564a01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7d564a0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Michelle</a:t>
            </a:r>
            <a:endParaRPr/>
          </a:p>
        </p:txBody>
      </p:sp>
    </p:spTree>
    <p:extLst>
      <p:ext uri="{BB962C8B-B14F-4D97-AF65-F5344CB8AC3E}">
        <p14:creationId xmlns:p14="http://schemas.microsoft.com/office/powerpoint/2010/main" val="698413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a11958be6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a11958be6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66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stop at the store just to run in for a second, and leave your pet in the car with the windows “cracked.” You’re just going to grab a couple of things, so it should all be fine. However, the lines in the store are long, you found a few extra things you needed Your pet should still be okay, though… he’s only been out there for about 20-30 minutes. Right?</a:t>
            </a:r>
          </a:p>
          <a:p>
            <a:r>
              <a:rPr lang="en-US"/>
              <a:t>Wrong.</a:t>
            </a:r>
            <a:endParaRPr lang="en-US">
              <a:cs typeface="+mn-lt"/>
            </a:endParaRPr>
          </a:p>
          <a:p>
            <a:r>
              <a:rPr lang="en-US"/>
              <a:t>***A car parked outside on a sunny, 95-degree Fahrenheit day can reach temperatures of up to 117 degrees Fahrenheit in just 30 minutes. </a:t>
            </a:r>
            <a:endParaRPr lang="en-US">
              <a:cs typeface="Calibri"/>
            </a:endParaRPr>
          </a:p>
          <a:p>
            <a:r>
              <a:rPr lang="en-US"/>
              <a:t>Your quick trip to the grocery store could be the determining factor between your pets life or death. </a:t>
            </a:r>
            <a:endParaRPr lang="en-US">
              <a:cs typeface="Calibri"/>
            </a:endParaRPr>
          </a:p>
          <a:p>
            <a:r>
              <a:rPr lang="en-US"/>
              <a:t>**</a:t>
            </a:r>
            <a:r>
              <a:rPr lang="en-US" err="1"/>
              <a:t>approximatley</a:t>
            </a:r>
            <a:r>
              <a:rPr lang="en-US"/>
              <a:t> 100 dogs die from heat exhaustion a year according to the American Veterinary Medical Association.</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40013F-DC3F-4663-B386-6B047CDD9073}" type="slidenum">
              <a:rPr lang="en-US"/>
              <a:t>2</a:t>
            </a:fld>
            <a:endParaRPr lang="en-US"/>
          </a:p>
        </p:txBody>
      </p:sp>
    </p:spTree>
    <p:extLst>
      <p:ext uri="{BB962C8B-B14F-4D97-AF65-F5344CB8AC3E}">
        <p14:creationId xmlns:p14="http://schemas.microsoft.com/office/powerpoint/2010/main" val="2291840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the chilly dogs, have created a device to keep your cabin cool while you are away and assure the safety of your pet.</a:t>
            </a:r>
          </a:p>
          <a:p>
            <a:r>
              <a:rPr lang="en-US"/>
              <a:t>***The chilly dog is a battery powered car A/C system. that can cool the inside of your vehicle without relying on the motor of your car or its battery.</a:t>
            </a:r>
            <a:endParaRPr lang="en-US">
              <a:cs typeface="Calibri"/>
            </a:endParaRPr>
          </a:p>
          <a:p>
            <a:r>
              <a:rPr lang="en-US"/>
              <a:t>***Chilly Dog users will be able to receive real time temperature reading of the ambient and cabin temperature, adjust the desired output temperature using the chilly dog phone application, and even receive alerts when the device has low battery or conditions in the cabin become unfit for the pet. </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61BF0103-B3C6-432F-8770-4E36A8160A52}" type="slidenum">
              <a:rPr lang="en-US" smtClean="0"/>
              <a:t>3</a:t>
            </a:fld>
            <a:endParaRPr lang="en-US"/>
          </a:p>
        </p:txBody>
      </p:sp>
    </p:spTree>
    <p:extLst>
      <p:ext uri="{BB962C8B-B14F-4D97-AF65-F5344CB8AC3E}">
        <p14:creationId xmlns:p14="http://schemas.microsoft.com/office/powerpoint/2010/main" val="280128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Eric</a:t>
            </a: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124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a:cs typeface="Calibri"/>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294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49926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0326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ce58aab64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cce58aab6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4937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0" name="Google Shape;8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18739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10/19/2022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10/19/2022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10/19/2022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19250" y="3814625"/>
            <a:ext cx="7302600" cy="2296800"/>
          </a:xfrm>
          <a:prstGeom prst="rect">
            <a:avLst/>
          </a:prstGeom>
          <a:noFill/>
          <a:ln>
            <a:noFill/>
          </a:ln>
        </p:spPr>
        <p:txBody>
          <a:bodyPr spcFirstLastPara="1" wrap="square" lIns="91425" tIns="45700" rIns="91425" bIns="45700" anchor="ctr" anchorCtr="0">
            <a:normAutofit fontScale="90000"/>
          </a:bodyPr>
          <a:lstStyle/>
          <a:p>
            <a:pPr>
              <a:spcBef>
                <a:spcPts val="0"/>
              </a:spcBef>
              <a:buClr>
                <a:schemeClr val="lt1"/>
              </a:buClr>
              <a:buSzPts val="3600"/>
            </a:pPr>
            <a:r>
              <a:rPr lang="en-US"/>
              <a:t>Team 31: Chilly Dog</a:t>
            </a:r>
            <a:endParaRPr/>
          </a:p>
          <a:p>
            <a:pPr>
              <a:spcBef>
                <a:spcPts val="0"/>
              </a:spcBef>
              <a:buClr>
                <a:schemeClr val="lt1"/>
              </a:buClr>
              <a:buSzPts val="3600"/>
            </a:pPr>
            <a:r>
              <a:rPr lang="en-US"/>
              <a:t>Bi-Weekly Update 4</a:t>
            </a:r>
            <a:br>
              <a:rPr lang="en-US"/>
            </a:br>
            <a:r>
              <a:rPr lang="en-US" sz="2450"/>
              <a:t>Martin Rennaker</a:t>
            </a:r>
            <a:br>
              <a:rPr lang="en-US" sz="2450">
                <a:cs typeface="Arial"/>
              </a:rPr>
            </a:br>
            <a:r>
              <a:rPr lang="en-US" sz="2450">
                <a:cs typeface="Arial"/>
              </a:rPr>
              <a:t>Grant Franklin</a:t>
            </a:r>
            <a:br>
              <a:rPr lang="en-US" sz="2450">
                <a:cs typeface="Arial"/>
              </a:rPr>
            </a:br>
            <a:r>
              <a:rPr lang="en-US" sz="2450" err="1">
                <a:cs typeface="Arial"/>
              </a:rPr>
              <a:t>Yarentzy</a:t>
            </a:r>
            <a:r>
              <a:rPr lang="en-US" sz="2450">
                <a:cs typeface="Arial"/>
              </a:rPr>
              <a:t> Magallanes</a:t>
            </a:r>
            <a:br>
              <a:rPr lang="en-US" sz="2450"/>
            </a:br>
            <a:r>
              <a:rPr lang="en-US" sz="2450"/>
              <a:t>Sponsor: Rohith Kumar</a:t>
            </a:r>
            <a:br>
              <a:rPr lang="en-US" sz="2450"/>
            </a:br>
            <a:r>
              <a:rPr lang="en-US" sz="2450"/>
              <a:t>TA: Rohith Kumar</a:t>
            </a:r>
            <a:br>
              <a:rPr lang="en-US" sz="2450"/>
            </a:br>
            <a:endParaRPr sz="2455"/>
          </a:p>
        </p:txBody>
      </p:sp>
      <p:sp>
        <p:nvSpPr>
          <p:cNvPr id="55" name="Google Shape;55;p1"/>
          <p:cNvSpPr/>
          <p:nvPr/>
        </p:nvSpPr>
        <p:spPr>
          <a:xfrm>
            <a:off x="0" y="0"/>
            <a:ext cx="6111425" cy="6111425"/>
          </a:xfrm>
          <a:prstGeom prst="diagStripe">
            <a:avLst>
              <a:gd name="adj" fmla="val 28990"/>
            </a:avLst>
          </a:prstGeom>
          <a:blipFill rotWithShape="1">
            <a:blip r:embed="rId3">
              <a:alphaModFix/>
            </a:blip>
            <a:stretch>
              <a:fillRect/>
            </a:stretch>
          </a:blipFill>
          <a:ln>
            <a:noFill/>
          </a:ln>
          <a:effectLst>
            <a:outerShdw blurRad="193675" dist="230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6" name="Google Shape;56;p1" descr="DLCOE_logo_HWHT.png"/>
          <p:cNvPicPr preferRelativeResize="0"/>
          <p:nvPr/>
        </p:nvPicPr>
        <p:blipFill rotWithShape="1">
          <a:blip r:embed="rId4">
            <a:alphaModFix/>
          </a:blip>
          <a:srcRect/>
          <a:stretch/>
        </p:blipFill>
        <p:spPr>
          <a:xfrm>
            <a:off x="5344000" y="1105318"/>
            <a:ext cx="3114199" cy="525774"/>
          </a:xfrm>
          <a:prstGeom prst="rect">
            <a:avLst/>
          </a:prstGeom>
          <a:noFill/>
          <a:ln>
            <a:noFill/>
          </a:ln>
        </p:spPr>
      </p:pic>
    </p:spTree>
    <p:extLst>
      <p:ext uri="{BB962C8B-B14F-4D97-AF65-F5344CB8AC3E}">
        <p14:creationId xmlns:p14="http://schemas.microsoft.com/office/powerpoint/2010/main" val="3482335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cce58aab64_3_0"/>
          <p:cNvSpPr txBox="1">
            <a:spLocks noGrp="1"/>
          </p:cNvSpPr>
          <p:nvPr>
            <p:ph type="body" idx="1"/>
          </p:nvPr>
        </p:nvSpPr>
        <p:spPr>
          <a:xfrm>
            <a:off x="457200" y="2049270"/>
            <a:ext cx="8229600" cy="4077000"/>
          </a:xfrm>
          <a:prstGeom prst="rect">
            <a:avLst/>
          </a:prstGeom>
        </p:spPr>
        <p:txBody>
          <a:bodyPr spcFirstLastPara="1" wrap="square" lIns="91425" tIns="45700" rIns="91425" bIns="45700" anchor="t" anchorCtr="0">
            <a:normAutofit/>
          </a:bodyPr>
          <a:lstStyle/>
          <a:p>
            <a:pPr marL="0" indent="0">
              <a:spcBef>
                <a:spcPts val="360"/>
              </a:spcBef>
              <a:buNone/>
            </a:pPr>
            <a:r>
              <a:rPr lang="en-US" sz="2400">
                <a:cs typeface="Arial"/>
              </a:rPr>
              <a:t>The analog functionality was tested with the use of a potentiometer</a:t>
            </a:r>
          </a:p>
          <a:p>
            <a:pPr marL="0" indent="0">
              <a:spcBef>
                <a:spcPts val="360"/>
              </a:spcBef>
              <a:buNone/>
            </a:pPr>
            <a:endParaRPr lang="en-US" sz="2400">
              <a:cs typeface="Arial"/>
            </a:endParaRPr>
          </a:p>
          <a:p>
            <a:pPr marL="0" indent="0">
              <a:spcBef>
                <a:spcPts val="360"/>
              </a:spcBef>
              <a:buNone/>
            </a:pPr>
            <a:endParaRPr lang="en-US" sz="2400">
              <a:cs typeface="Arial"/>
            </a:endParaRPr>
          </a:p>
          <a:p>
            <a:pPr marL="0" indent="0">
              <a:spcBef>
                <a:spcPts val="360"/>
              </a:spcBef>
              <a:buNone/>
            </a:pPr>
            <a:endParaRPr lang="en-US" sz="2400">
              <a:cs typeface="Arial"/>
            </a:endParaRPr>
          </a:p>
          <a:p>
            <a:pPr marL="0" indent="0">
              <a:spcBef>
                <a:spcPts val="360"/>
              </a:spcBef>
              <a:buNone/>
            </a:pPr>
            <a:endParaRPr lang="en-US" sz="2400">
              <a:cs typeface="Arial"/>
            </a:endParaRPr>
          </a:p>
          <a:p>
            <a:pPr marL="0" indent="0">
              <a:spcBef>
                <a:spcPts val="360"/>
              </a:spcBef>
              <a:buNone/>
            </a:pPr>
            <a:endParaRPr lang="en-US" sz="2400">
              <a:cs typeface="Arial"/>
            </a:endParaRPr>
          </a:p>
          <a:p>
            <a:pPr marL="0" indent="0">
              <a:spcBef>
                <a:spcPts val="360"/>
              </a:spcBef>
              <a:buNone/>
            </a:pPr>
            <a:endParaRPr lang="en-US" sz="2400">
              <a:cs typeface="Arial"/>
            </a:endParaRPr>
          </a:p>
          <a:p>
            <a:pPr marL="0" indent="0">
              <a:spcBef>
                <a:spcPts val="360"/>
              </a:spcBef>
              <a:buNone/>
            </a:pPr>
            <a:r>
              <a:rPr lang="en-US" sz="2400">
                <a:cs typeface="Arial"/>
              </a:rPr>
              <a:t>Next steps: Optimize the range using</a:t>
            </a:r>
          </a:p>
          <a:p>
            <a:pPr marL="0" indent="0" algn="ctr">
              <a:spcBef>
                <a:spcPts val="360"/>
              </a:spcBef>
              <a:buNone/>
            </a:pPr>
            <a:endParaRPr lang="en-US" sz="2400"/>
          </a:p>
          <a:p>
            <a:pPr marL="0" indent="0">
              <a:spcBef>
                <a:spcPts val="360"/>
              </a:spcBef>
              <a:buNone/>
            </a:pPr>
            <a:endParaRPr lang="en-US" sz="2400">
              <a:cs typeface="Arial"/>
            </a:endParaRPr>
          </a:p>
        </p:txBody>
      </p:sp>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cs typeface="Arial"/>
              </a:rPr>
              <a:t>Analog to Digital Testing</a:t>
            </a:r>
          </a:p>
        </p:txBody>
      </p:sp>
      <p:pic>
        <p:nvPicPr>
          <p:cNvPr id="5" name="Picture 5">
            <a:extLst>
              <a:ext uri="{FF2B5EF4-FFF2-40B4-BE49-F238E27FC236}">
                <a16:creationId xmlns:a16="http://schemas.microsoft.com/office/drawing/2014/main" id="{CB7D6660-98B0-6969-1A68-6600F8FEA59B}"/>
              </a:ext>
            </a:extLst>
          </p:cNvPr>
          <p:cNvPicPr>
            <a:picLocks noChangeAspect="1"/>
          </p:cNvPicPr>
          <p:nvPr/>
        </p:nvPicPr>
        <p:blipFill>
          <a:blip r:embed="rId3"/>
          <a:stretch>
            <a:fillRect/>
          </a:stretch>
        </p:blipFill>
        <p:spPr>
          <a:xfrm>
            <a:off x="1904022" y="5784351"/>
            <a:ext cx="5335955" cy="1073649"/>
          </a:xfrm>
          <a:prstGeom prst="rect">
            <a:avLst/>
          </a:prstGeom>
        </p:spPr>
      </p:pic>
      <p:pic>
        <p:nvPicPr>
          <p:cNvPr id="3" name="Picture 2" descr="Graphical user interface, text, application&#10;&#10;Description automatically generated">
            <a:extLst>
              <a:ext uri="{FF2B5EF4-FFF2-40B4-BE49-F238E27FC236}">
                <a16:creationId xmlns:a16="http://schemas.microsoft.com/office/drawing/2014/main" id="{F073F166-3FB3-B47B-BF22-58CC94D83873}"/>
              </a:ext>
            </a:extLst>
          </p:cNvPr>
          <p:cNvPicPr>
            <a:picLocks noChangeAspect="1"/>
          </p:cNvPicPr>
          <p:nvPr/>
        </p:nvPicPr>
        <p:blipFill>
          <a:blip r:embed="rId4"/>
          <a:stretch>
            <a:fillRect/>
          </a:stretch>
        </p:blipFill>
        <p:spPr>
          <a:xfrm>
            <a:off x="3914454" y="2572867"/>
            <a:ext cx="5121021" cy="2859951"/>
          </a:xfrm>
          <a:prstGeom prst="rect">
            <a:avLst/>
          </a:prstGeom>
        </p:spPr>
      </p:pic>
    </p:spTree>
    <p:extLst>
      <p:ext uri="{BB962C8B-B14F-4D97-AF65-F5344CB8AC3E}">
        <p14:creationId xmlns:p14="http://schemas.microsoft.com/office/powerpoint/2010/main" val="2353844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8114-5B7C-BE85-D9EE-C133C5D1E014}"/>
              </a:ext>
            </a:extLst>
          </p:cNvPr>
          <p:cNvSpPr>
            <a:spLocks noGrp="1"/>
          </p:cNvSpPr>
          <p:nvPr>
            <p:ph type="title"/>
          </p:nvPr>
        </p:nvSpPr>
        <p:spPr/>
        <p:txBody>
          <a:bodyPr/>
          <a:lstStyle/>
          <a:p>
            <a:r>
              <a:rPr lang="en-US"/>
              <a:t>Code Continuation</a:t>
            </a:r>
          </a:p>
        </p:txBody>
      </p:sp>
      <p:sp>
        <p:nvSpPr>
          <p:cNvPr id="3" name="Content Placeholder 2">
            <a:extLst>
              <a:ext uri="{FF2B5EF4-FFF2-40B4-BE49-F238E27FC236}">
                <a16:creationId xmlns:a16="http://schemas.microsoft.com/office/drawing/2014/main" id="{7832827C-9F7E-46DB-D384-BA8E0F08454C}"/>
              </a:ext>
            </a:extLst>
          </p:cNvPr>
          <p:cNvSpPr>
            <a:spLocks noGrp="1"/>
          </p:cNvSpPr>
          <p:nvPr>
            <p:ph idx="1"/>
          </p:nvPr>
        </p:nvSpPr>
        <p:spPr>
          <a:xfrm>
            <a:off x="457200" y="2049270"/>
            <a:ext cx="8229600" cy="4734118"/>
          </a:xfrm>
        </p:spPr>
        <p:txBody>
          <a:bodyPr vert="horz" lIns="91440" tIns="45720" rIns="91440" bIns="45720" rtlCol="0" anchor="t">
            <a:normAutofit lnSpcReduction="10000"/>
          </a:bodyPr>
          <a:lstStyle/>
          <a:p>
            <a:pPr marL="0" indent="0">
              <a:buNone/>
            </a:pPr>
            <a:r>
              <a:rPr lang="en-US" sz="2400"/>
              <a:t>Code</a:t>
            </a:r>
            <a:r>
              <a:rPr lang="en-US"/>
              <a:t> </a:t>
            </a:r>
            <a:r>
              <a:rPr lang="en-US" sz="2400"/>
              <a:t>takes temperature constantly until user input, makes changes and continues to take temperature.</a:t>
            </a: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endParaRPr lang="en-US" sz="2400">
              <a:cs typeface="Arial"/>
            </a:endParaRPr>
          </a:p>
          <a:p>
            <a:pPr marL="0" indent="0">
              <a:buNone/>
            </a:pPr>
            <a:r>
              <a:rPr lang="en-US" sz="2400">
                <a:cs typeface="Arial"/>
              </a:rPr>
              <a:t>Code saves last temperature after powering down</a:t>
            </a:r>
          </a:p>
          <a:p>
            <a:pPr marL="0" indent="0">
              <a:buNone/>
            </a:pPr>
            <a:endParaRPr lang="en-US">
              <a:cs typeface="Arial"/>
            </a:endParaRPr>
          </a:p>
        </p:txBody>
      </p:sp>
      <p:pic>
        <p:nvPicPr>
          <p:cNvPr id="13" name="Picture 13" descr="Graphical user interface, text&#10;&#10;Description automatically generated">
            <a:extLst>
              <a:ext uri="{FF2B5EF4-FFF2-40B4-BE49-F238E27FC236}">
                <a16:creationId xmlns:a16="http://schemas.microsoft.com/office/drawing/2014/main" id="{108D9C1E-A77D-A7F2-1A53-8E66C2FA6338}"/>
              </a:ext>
            </a:extLst>
          </p:cNvPr>
          <p:cNvPicPr>
            <a:picLocks noChangeAspect="1"/>
          </p:cNvPicPr>
          <p:nvPr/>
        </p:nvPicPr>
        <p:blipFill>
          <a:blip r:embed="rId2"/>
          <a:stretch>
            <a:fillRect/>
          </a:stretch>
        </p:blipFill>
        <p:spPr>
          <a:xfrm>
            <a:off x="2181225" y="2812401"/>
            <a:ext cx="4486275" cy="3204874"/>
          </a:xfrm>
          <a:prstGeom prst="rect">
            <a:avLst/>
          </a:prstGeom>
        </p:spPr>
      </p:pic>
    </p:spTree>
    <p:extLst>
      <p:ext uri="{BB962C8B-B14F-4D97-AF65-F5344CB8AC3E}">
        <p14:creationId xmlns:p14="http://schemas.microsoft.com/office/powerpoint/2010/main" val="205561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t>Martin Rennaker</a:t>
            </a:r>
          </a:p>
        </p:txBody>
      </p:sp>
      <p:graphicFrame>
        <p:nvGraphicFramePr>
          <p:cNvPr id="83" name="Google Shape;83;p5"/>
          <p:cNvGraphicFramePr/>
          <p:nvPr>
            <p:extLst>
              <p:ext uri="{D42A27DB-BD31-4B8C-83A1-F6EECF244321}">
                <p14:modId xmlns:p14="http://schemas.microsoft.com/office/powerpoint/2010/main" val="1102864812"/>
              </p:ext>
            </p:extLst>
          </p:nvPr>
        </p:nvGraphicFramePr>
        <p:xfrm>
          <a:off x="685800" y="1952075"/>
          <a:ext cx="7772400" cy="4539995"/>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1223102">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endParaRPr sz="1800" u="none" strike="noStrike" cap="none">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3316893">
                <a:tc>
                  <a:txBody>
                    <a:bodyPr/>
                    <a:lstStyle/>
                    <a:p>
                      <a:pPr marL="285750" marR="0" lvl="0" indent="-285750" algn="l" rtl="0">
                        <a:spcBef>
                          <a:spcPts val="0"/>
                        </a:spcBef>
                        <a:spcAft>
                          <a:spcPts val="0"/>
                        </a:spcAft>
                        <a:buFont typeface="Arial"/>
                        <a:buChar char="•"/>
                      </a:pPr>
                      <a:r>
                        <a:rPr lang="en-US" sz="1800"/>
                        <a:t>Exhausted testing on the current modem</a:t>
                      </a:r>
                    </a:p>
                    <a:p>
                      <a:pPr marL="285750" marR="0" lvl="0" indent="-285750" algn="l">
                        <a:spcBef>
                          <a:spcPts val="0"/>
                        </a:spcBef>
                        <a:spcAft>
                          <a:spcPts val="0"/>
                        </a:spcAft>
                        <a:buFont typeface="Arial"/>
                        <a:buChar char="•"/>
                      </a:pPr>
                      <a:r>
                        <a:rPr lang="en-US" sz="1800"/>
                        <a:t>Ordered new modem</a:t>
                      </a:r>
                    </a:p>
                    <a:p>
                      <a:pPr marL="285750" marR="0" lvl="0" indent="-285750" algn="l">
                        <a:spcBef>
                          <a:spcPts val="0"/>
                        </a:spcBef>
                        <a:spcAft>
                          <a:spcPts val="0"/>
                        </a:spcAft>
                        <a:buFont typeface="Arial"/>
                        <a:buChar char="•"/>
                      </a:pPr>
                      <a:r>
                        <a:rPr lang="en-US" sz="1800"/>
                        <a:t>Finished iteration 1 of the enclosure</a:t>
                      </a:r>
                    </a:p>
                    <a:p>
                      <a:pPr marL="285750" marR="0" lvl="0" indent="-285750" algn="l">
                        <a:spcBef>
                          <a:spcPts val="0"/>
                        </a:spcBef>
                        <a:spcAft>
                          <a:spcPts val="0"/>
                        </a:spcAft>
                        <a:buFont typeface="Arial"/>
                        <a:buChar char="•"/>
                      </a:pPr>
                      <a:r>
                        <a:rPr lang="en-US" sz="1800"/>
                        <a:t>Wrote program for modem with functions empty </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a:spcBef>
                          <a:spcPts val="0"/>
                        </a:spcBef>
                        <a:spcAft>
                          <a:spcPts val="0"/>
                        </a:spcAft>
                        <a:buFont typeface="Arial"/>
                        <a:buChar char="•"/>
                      </a:pPr>
                      <a:r>
                        <a:rPr lang="en-US" sz="1800"/>
                        <a:t>Test that new modem can function like the old one</a:t>
                      </a:r>
                    </a:p>
                    <a:p>
                      <a:pPr marL="285750" marR="0" lvl="0" indent="-285750" algn="l">
                        <a:spcBef>
                          <a:spcPts val="0"/>
                        </a:spcBef>
                        <a:spcAft>
                          <a:spcPts val="0"/>
                        </a:spcAft>
                        <a:buFont typeface="Arial"/>
                        <a:buChar char="•"/>
                      </a:pPr>
                      <a:r>
                        <a:rPr lang="en-US" sz="1800"/>
                        <a:t>Finish send and receive text functions</a:t>
                      </a:r>
                    </a:p>
                    <a:p>
                      <a:pPr marL="285750" marR="0" lvl="0" indent="-285750" algn="l">
                        <a:spcBef>
                          <a:spcPts val="0"/>
                        </a:spcBef>
                        <a:spcAft>
                          <a:spcPts val="0"/>
                        </a:spcAft>
                        <a:buFont typeface="Arial"/>
                        <a:buChar char="•"/>
                      </a:pPr>
                      <a:r>
                        <a:rPr lang="en-US" sz="1800"/>
                        <a:t>Design over window clip</a:t>
                      </a:r>
                    </a:p>
                    <a:p>
                      <a:pPr marL="285750" marR="0" lvl="0" indent="-285750" algn="l">
                        <a:spcBef>
                          <a:spcPts val="0"/>
                        </a:spcBef>
                        <a:spcAft>
                          <a:spcPts val="0"/>
                        </a:spcAft>
                        <a:buFont typeface="Arial"/>
                        <a:buChar char="•"/>
                      </a:pPr>
                      <a:r>
                        <a:rPr lang="en-US" sz="1800"/>
                        <a:t>Refine enclosure design</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34626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ea typeface="+mj-lt"/>
                <a:cs typeface="+mj-lt"/>
              </a:rPr>
              <a:t>New Modem</a:t>
            </a:r>
          </a:p>
        </p:txBody>
      </p:sp>
      <p:pic>
        <p:nvPicPr>
          <p:cNvPr id="3" name="Picture 3" descr="A picture containing text, electronics&#10;&#10;Description automatically generated">
            <a:extLst>
              <a:ext uri="{FF2B5EF4-FFF2-40B4-BE49-F238E27FC236}">
                <a16:creationId xmlns:a16="http://schemas.microsoft.com/office/drawing/2014/main" id="{8D118996-88C5-A3B4-1C82-2728E2933E55}"/>
              </a:ext>
            </a:extLst>
          </p:cNvPr>
          <p:cNvPicPr>
            <a:picLocks noChangeAspect="1"/>
          </p:cNvPicPr>
          <p:nvPr/>
        </p:nvPicPr>
        <p:blipFill>
          <a:blip r:embed="rId3"/>
          <a:stretch>
            <a:fillRect/>
          </a:stretch>
        </p:blipFill>
        <p:spPr>
          <a:xfrm>
            <a:off x="673234" y="2174630"/>
            <a:ext cx="2743200" cy="2743200"/>
          </a:xfrm>
          <a:prstGeom prst="rect">
            <a:avLst/>
          </a:prstGeom>
        </p:spPr>
      </p:pic>
      <p:sp>
        <p:nvSpPr>
          <p:cNvPr id="4" name="TextBox 3">
            <a:extLst>
              <a:ext uri="{FF2B5EF4-FFF2-40B4-BE49-F238E27FC236}">
                <a16:creationId xmlns:a16="http://schemas.microsoft.com/office/drawing/2014/main" id="{3055F873-4DA8-2F36-487F-C07E8B864248}"/>
              </a:ext>
            </a:extLst>
          </p:cNvPr>
          <p:cNvSpPr txBox="1"/>
          <p:nvPr/>
        </p:nvSpPr>
        <p:spPr>
          <a:xfrm>
            <a:off x="3594612" y="2133962"/>
            <a:ext cx="525617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err="1">
                <a:cs typeface="Arial"/>
              </a:rPr>
              <a:t>Sparkfun</a:t>
            </a:r>
            <a:r>
              <a:rPr lang="en-US" sz="2400">
                <a:cs typeface="Arial"/>
              </a:rPr>
              <a:t> LTE Cat M1/NB-IoT Shield</a:t>
            </a:r>
          </a:p>
          <a:p>
            <a:pPr marL="285750" indent="-285750">
              <a:buFont typeface="Arial"/>
              <a:buChar char="•"/>
            </a:pPr>
            <a:r>
              <a:rPr lang="en-US" sz="2400">
                <a:cs typeface="Arial"/>
              </a:rPr>
              <a:t>Designed specifically for </a:t>
            </a:r>
            <a:r>
              <a:rPr lang="en-US" sz="2400" err="1">
                <a:cs typeface="Arial"/>
              </a:rPr>
              <a:t>arduino</a:t>
            </a:r>
            <a:endParaRPr lang="en-US" sz="2400">
              <a:cs typeface="Arial"/>
            </a:endParaRPr>
          </a:p>
          <a:p>
            <a:pPr marL="285750" indent="-285750">
              <a:buFont typeface="Arial"/>
              <a:buChar char="•"/>
            </a:pPr>
            <a:r>
              <a:rPr lang="en-US" sz="2400">
                <a:cs typeface="Arial"/>
              </a:rPr>
              <a:t>Uses more supported and widely used library "Adafruit </a:t>
            </a:r>
            <a:r>
              <a:rPr lang="en-US" sz="2400" err="1">
                <a:cs typeface="Arial"/>
              </a:rPr>
              <a:t>Fona</a:t>
            </a:r>
            <a:r>
              <a:rPr lang="en-US" sz="2400">
                <a:cs typeface="Arial"/>
              </a:rPr>
              <a:t>"</a:t>
            </a:r>
          </a:p>
          <a:p>
            <a:pPr marL="285750" indent="-285750">
              <a:buFont typeface="Arial"/>
              <a:buChar char="•"/>
            </a:pPr>
            <a:r>
              <a:rPr lang="en-US" sz="2400">
                <a:cs typeface="Arial"/>
              </a:rPr>
              <a:t>Has larger and more detailed documentation</a:t>
            </a:r>
          </a:p>
          <a:p>
            <a:pPr marL="285750" indent="-285750">
              <a:buFont typeface="Arial"/>
              <a:buChar char="•"/>
            </a:pPr>
            <a:r>
              <a:rPr lang="en-US" sz="2400">
                <a:cs typeface="Arial"/>
              </a:rPr>
              <a:t>From a more widely known and supported company than </a:t>
            </a:r>
            <a:r>
              <a:rPr lang="en-US" sz="2400" err="1">
                <a:cs typeface="Arial"/>
              </a:rPr>
              <a:t>waveshare</a:t>
            </a:r>
            <a:endParaRPr lang="en-US" sz="2400">
              <a:cs typeface="Arial"/>
            </a:endParaRPr>
          </a:p>
          <a:p>
            <a:pPr marL="285750" indent="-285750">
              <a:buFont typeface="Arial"/>
              <a:buChar char="•"/>
            </a:pPr>
            <a:r>
              <a:rPr lang="en-US" sz="2400">
                <a:cs typeface="Arial"/>
              </a:rPr>
              <a:t>Can still be powered via micro-</a:t>
            </a:r>
            <a:r>
              <a:rPr lang="en-US" sz="2400" err="1">
                <a:cs typeface="Arial"/>
              </a:rPr>
              <a:t>usb</a:t>
            </a:r>
            <a:endParaRPr lang="en-US" sz="2400">
              <a:cs typeface="Arial"/>
            </a:endParaRPr>
          </a:p>
          <a:p>
            <a:pPr marL="285750" indent="-285750">
              <a:buFont typeface="Arial"/>
              <a:buChar char="•"/>
            </a:pPr>
            <a:r>
              <a:rPr lang="en-US" sz="2400">
                <a:cs typeface="Arial"/>
              </a:rPr>
              <a:t>Similar footprint to old modem</a:t>
            </a:r>
          </a:p>
        </p:txBody>
      </p:sp>
    </p:spTree>
    <p:extLst>
      <p:ext uri="{BB962C8B-B14F-4D97-AF65-F5344CB8AC3E}">
        <p14:creationId xmlns:p14="http://schemas.microsoft.com/office/powerpoint/2010/main" val="4011398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520172" y="804741"/>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a:ea typeface="+mj-lt"/>
                <a:cs typeface="+mj-lt"/>
              </a:rPr>
              <a:t>Enclosure</a:t>
            </a:r>
            <a:endParaRPr lang="en-US"/>
          </a:p>
        </p:txBody>
      </p:sp>
      <p:pic>
        <p:nvPicPr>
          <p:cNvPr id="2" name="Picture 2" descr="Icon&#10;&#10;Description automatically generated">
            <a:extLst>
              <a:ext uri="{FF2B5EF4-FFF2-40B4-BE49-F238E27FC236}">
                <a16:creationId xmlns:a16="http://schemas.microsoft.com/office/drawing/2014/main" id="{A6905AE5-3991-2DC0-3E72-D15B371ED3E5}"/>
              </a:ext>
            </a:extLst>
          </p:cNvPr>
          <p:cNvPicPr>
            <a:picLocks noChangeAspect="1"/>
          </p:cNvPicPr>
          <p:nvPr/>
        </p:nvPicPr>
        <p:blipFill>
          <a:blip r:embed="rId3"/>
          <a:stretch>
            <a:fillRect/>
          </a:stretch>
        </p:blipFill>
        <p:spPr>
          <a:xfrm>
            <a:off x="4889107" y="2483988"/>
            <a:ext cx="3704297" cy="2905420"/>
          </a:xfrm>
          <a:prstGeom prst="rect">
            <a:avLst/>
          </a:prstGeom>
        </p:spPr>
      </p:pic>
      <p:pic>
        <p:nvPicPr>
          <p:cNvPr id="3" name="Picture 3">
            <a:extLst>
              <a:ext uri="{FF2B5EF4-FFF2-40B4-BE49-F238E27FC236}">
                <a16:creationId xmlns:a16="http://schemas.microsoft.com/office/drawing/2014/main" id="{F3495E26-55E4-1E40-1CEB-1AEB890B6745}"/>
              </a:ext>
            </a:extLst>
          </p:cNvPr>
          <p:cNvPicPr>
            <a:picLocks noChangeAspect="1"/>
          </p:cNvPicPr>
          <p:nvPr/>
        </p:nvPicPr>
        <p:blipFill>
          <a:blip r:embed="rId4"/>
          <a:stretch>
            <a:fillRect/>
          </a:stretch>
        </p:blipFill>
        <p:spPr>
          <a:xfrm>
            <a:off x="518014" y="2415213"/>
            <a:ext cx="4209280" cy="2983238"/>
          </a:xfrm>
          <a:prstGeom prst="rect">
            <a:avLst/>
          </a:prstGeom>
        </p:spPr>
      </p:pic>
    </p:spTree>
    <p:extLst>
      <p:ext uri="{BB962C8B-B14F-4D97-AF65-F5344CB8AC3E}">
        <p14:creationId xmlns:p14="http://schemas.microsoft.com/office/powerpoint/2010/main" val="3996456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a:t>Execution Plan</a:t>
            </a:r>
          </a:p>
        </p:txBody>
      </p:sp>
      <p:pic>
        <p:nvPicPr>
          <p:cNvPr id="4" name="Picture 3">
            <a:extLst>
              <a:ext uri="{FF2B5EF4-FFF2-40B4-BE49-F238E27FC236}">
                <a16:creationId xmlns:a16="http://schemas.microsoft.com/office/drawing/2014/main" id="{83EFE13B-CFD7-0591-2E97-57B902A690DD}"/>
              </a:ext>
            </a:extLst>
          </p:cNvPr>
          <p:cNvPicPr>
            <a:picLocks noChangeAspect="1"/>
          </p:cNvPicPr>
          <p:nvPr/>
        </p:nvPicPr>
        <p:blipFill>
          <a:blip r:embed="rId3"/>
          <a:stretch>
            <a:fillRect/>
          </a:stretch>
        </p:blipFill>
        <p:spPr>
          <a:xfrm>
            <a:off x="0" y="1700477"/>
            <a:ext cx="9144000" cy="4583555"/>
          </a:xfrm>
          <a:prstGeom prst="rect">
            <a:avLst/>
          </a:prstGeom>
        </p:spPr>
      </p:pic>
    </p:spTree>
    <p:extLst>
      <p:ext uri="{BB962C8B-B14F-4D97-AF65-F5344CB8AC3E}">
        <p14:creationId xmlns:p14="http://schemas.microsoft.com/office/powerpoint/2010/main" val="1093395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a:spcBef>
                <a:spcPts val="0"/>
              </a:spcBef>
            </a:pPr>
            <a:r>
              <a:rPr lang="en-US"/>
              <a:t>Validation Plan – Power Supply</a:t>
            </a:r>
            <a:endParaRPr lang="en-US">
              <a:cs typeface="Arial"/>
            </a:endParaRPr>
          </a:p>
        </p:txBody>
      </p:sp>
      <p:pic>
        <p:nvPicPr>
          <p:cNvPr id="3" name="Picture 3">
            <a:extLst>
              <a:ext uri="{FF2B5EF4-FFF2-40B4-BE49-F238E27FC236}">
                <a16:creationId xmlns:a16="http://schemas.microsoft.com/office/drawing/2014/main" id="{03D9B4C1-7639-C80E-24C0-032B9C661071}"/>
              </a:ext>
            </a:extLst>
          </p:cNvPr>
          <p:cNvPicPr>
            <a:picLocks noChangeAspect="1"/>
          </p:cNvPicPr>
          <p:nvPr/>
        </p:nvPicPr>
        <p:blipFill>
          <a:blip r:embed="rId3"/>
          <a:stretch>
            <a:fillRect/>
          </a:stretch>
        </p:blipFill>
        <p:spPr>
          <a:xfrm>
            <a:off x="168833" y="2401890"/>
            <a:ext cx="8801434" cy="2800077"/>
          </a:xfrm>
          <a:prstGeom prst="rect">
            <a:avLst/>
          </a:prstGeom>
        </p:spPr>
      </p:pic>
    </p:spTree>
    <p:extLst>
      <p:ext uri="{BB962C8B-B14F-4D97-AF65-F5344CB8AC3E}">
        <p14:creationId xmlns:p14="http://schemas.microsoft.com/office/powerpoint/2010/main" val="3449231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gc7d564a012_0_0"/>
          <p:cNvSpPr txBox="1">
            <a:spLocks noGrp="1"/>
          </p:cNvSpPr>
          <p:nvPr>
            <p:ph type="title"/>
          </p:nvPr>
        </p:nvSpPr>
        <p:spPr>
          <a:xfrm>
            <a:off x="457200" y="896777"/>
            <a:ext cx="8229600" cy="803700"/>
          </a:xfrm>
          <a:prstGeom prst="rect">
            <a:avLst/>
          </a:prstGeom>
        </p:spPr>
        <p:txBody>
          <a:bodyPr spcFirstLastPara="1" wrap="square" lIns="91425" tIns="45700" rIns="91425" bIns="45700" anchor="ctr" anchorCtr="0">
            <a:normAutofit/>
          </a:bodyPr>
          <a:lstStyle/>
          <a:p>
            <a:pPr>
              <a:spcBef>
                <a:spcPts val="0"/>
              </a:spcBef>
            </a:pPr>
            <a:r>
              <a:rPr lang="en-US"/>
              <a:t>Validation Plan – MCU and Modem</a:t>
            </a:r>
            <a:endParaRPr lang="en-US">
              <a:cs typeface="Arial"/>
            </a:endParaRPr>
          </a:p>
        </p:txBody>
      </p:sp>
      <p:pic>
        <p:nvPicPr>
          <p:cNvPr id="2" name="Picture 3" descr="Text&#10;&#10;Description automatically generated">
            <a:extLst>
              <a:ext uri="{FF2B5EF4-FFF2-40B4-BE49-F238E27FC236}">
                <a16:creationId xmlns:a16="http://schemas.microsoft.com/office/drawing/2014/main" id="{2527DAA9-47CD-B211-BC24-C4016DEB9CF5}"/>
              </a:ext>
            </a:extLst>
          </p:cNvPr>
          <p:cNvPicPr>
            <a:picLocks noChangeAspect="1"/>
          </p:cNvPicPr>
          <p:nvPr/>
        </p:nvPicPr>
        <p:blipFill>
          <a:blip r:embed="rId3"/>
          <a:stretch>
            <a:fillRect/>
          </a:stretch>
        </p:blipFill>
        <p:spPr>
          <a:xfrm>
            <a:off x="228600" y="2364757"/>
            <a:ext cx="8686800" cy="2709511"/>
          </a:xfrm>
          <a:prstGeom prst="rect">
            <a:avLst/>
          </a:prstGeom>
        </p:spPr>
      </p:pic>
    </p:spTree>
    <p:extLst>
      <p:ext uri="{BB962C8B-B14F-4D97-AF65-F5344CB8AC3E}">
        <p14:creationId xmlns:p14="http://schemas.microsoft.com/office/powerpoint/2010/main" val="2986844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7a11958be6_0_2"/>
          <p:cNvSpPr txBox="1">
            <a:spLocks noGrp="1"/>
          </p:cNvSpPr>
          <p:nvPr>
            <p:ph type="body" idx="1"/>
          </p:nvPr>
        </p:nvSpPr>
        <p:spPr>
          <a:xfrm>
            <a:off x="457200" y="1608545"/>
            <a:ext cx="8229600" cy="40770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endParaRPr b="1"/>
          </a:p>
          <a:p>
            <a:pPr marL="0" lvl="0" indent="0" algn="l" rtl="0">
              <a:spcBef>
                <a:spcPts val="360"/>
              </a:spcBef>
              <a:spcAft>
                <a:spcPts val="0"/>
              </a:spcAft>
              <a:buNone/>
            </a:pPr>
            <a:endParaRPr b="1"/>
          </a:p>
          <a:p>
            <a:pPr marL="0" indent="0" algn="ctr">
              <a:spcBef>
                <a:spcPts val="360"/>
              </a:spcBef>
              <a:buNone/>
            </a:pPr>
            <a:r>
              <a:rPr lang="en-US" b="1">
                <a:cs typeface="Arial"/>
              </a:rPr>
              <a:t>Thank you – Questions?</a:t>
            </a:r>
            <a:endParaRPr/>
          </a:p>
        </p:txBody>
      </p:sp>
    </p:spTree>
    <p:extLst>
      <p:ext uri="{BB962C8B-B14F-4D97-AF65-F5344CB8AC3E}">
        <p14:creationId xmlns:p14="http://schemas.microsoft.com/office/powerpoint/2010/main" val="219897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Project Overview</a:t>
            </a:r>
            <a:endParaRPr lang="en-US">
              <a:cs typeface="Arial"/>
            </a:endParaRP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b="1">
                <a:cs typeface="Arial"/>
              </a:rPr>
              <a:t>Problem statement</a:t>
            </a:r>
            <a:endParaRPr lang="en-US" b="1">
              <a:ea typeface="+mn-lt"/>
              <a:cs typeface="+mn-lt"/>
            </a:endParaRPr>
          </a:p>
          <a:p>
            <a:r>
              <a:rPr lang="en-US">
                <a:cs typeface="Arial"/>
              </a:rPr>
              <a:t>A car parked outside on a sunny, 95-degree day can reach temperatures of up to 117 degrees Fahrenheit in just 30 minutes.</a:t>
            </a:r>
          </a:p>
          <a:p>
            <a:r>
              <a:rPr lang="en-US">
                <a:cs typeface="Arial"/>
              </a:rPr>
              <a:t>Approximately 100 dogs die in vehicles from heat exhaustion per year according to the AVMA.</a:t>
            </a:r>
          </a:p>
          <a:p>
            <a:pPr marL="0" indent="0">
              <a:buNone/>
            </a:pPr>
            <a:endParaRPr lang="en-US">
              <a:cs typeface="Arial"/>
            </a:endParaRPr>
          </a:p>
        </p:txBody>
      </p:sp>
    </p:spTree>
    <p:extLst>
      <p:ext uri="{BB962C8B-B14F-4D97-AF65-F5344CB8AC3E}">
        <p14:creationId xmlns:p14="http://schemas.microsoft.com/office/powerpoint/2010/main" val="3324150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E455-0BCB-D9B8-10CB-77A0F090C1C7}"/>
              </a:ext>
            </a:extLst>
          </p:cNvPr>
          <p:cNvSpPr>
            <a:spLocks noGrp="1"/>
          </p:cNvSpPr>
          <p:nvPr>
            <p:ph type="title"/>
          </p:nvPr>
        </p:nvSpPr>
        <p:spPr/>
        <p:txBody>
          <a:bodyPr/>
          <a:lstStyle/>
          <a:p>
            <a:r>
              <a:rPr lang="en-US">
                <a:cs typeface="Arial"/>
              </a:rPr>
              <a:t>Solution</a:t>
            </a:r>
            <a:endParaRPr lang="en-US"/>
          </a:p>
        </p:txBody>
      </p:sp>
      <p:sp>
        <p:nvSpPr>
          <p:cNvPr id="3" name="Content Placeholder 2">
            <a:extLst>
              <a:ext uri="{FF2B5EF4-FFF2-40B4-BE49-F238E27FC236}">
                <a16:creationId xmlns:a16="http://schemas.microsoft.com/office/drawing/2014/main" id="{4919F0D9-9E12-102F-302E-D8B776AC3336}"/>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US">
                <a:ea typeface="+mn-lt"/>
                <a:cs typeface="+mn-lt"/>
              </a:rPr>
              <a:t>Provide ideal cabin conditions to allow your pet to safely stay unattended in a vehicle.</a:t>
            </a:r>
          </a:p>
          <a:p>
            <a:pPr marL="0" indent="0">
              <a:buNone/>
            </a:pPr>
            <a:endParaRPr lang="en-US">
              <a:cs typeface="Arial"/>
            </a:endParaRPr>
          </a:p>
          <a:p>
            <a:pPr marL="0" indent="0">
              <a:buNone/>
            </a:pPr>
            <a:r>
              <a:rPr lang="en-US" b="1">
                <a:cs typeface="Arial"/>
              </a:rPr>
              <a:t>Features: </a:t>
            </a:r>
          </a:p>
          <a:p>
            <a:pPr marL="457200" indent="-457200"/>
            <a:r>
              <a:rPr lang="en-US">
                <a:cs typeface="Arial"/>
              </a:rPr>
              <a:t>Does not rely on the battery or motor of your vehicle</a:t>
            </a:r>
          </a:p>
          <a:p>
            <a:pPr marL="457200" indent="-457200"/>
            <a:r>
              <a:rPr lang="en-US">
                <a:cs typeface="Arial"/>
              </a:rPr>
              <a:t>Receive real time ambient and cabin temperature readings</a:t>
            </a:r>
          </a:p>
          <a:p>
            <a:pPr marL="457200" indent="-457200"/>
            <a:r>
              <a:rPr lang="en-US">
                <a:cs typeface="Arial"/>
              </a:rPr>
              <a:t>Set a desired cabin temperature through the Chilly dog phone application</a:t>
            </a:r>
          </a:p>
          <a:p>
            <a:pPr marL="457200" indent="-457200"/>
            <a:r>
              <a:rPr lang="en-US">
                <a:cs typeface="Arial"/>
              </a:rPr>
              <a:t>Receive alerts for low battery and extreme temperature conditions</a:t>
            </a:r>
          </a:p>
        </p:txBody>
      </p:sp>
    </p:spTree>
    <p:extLst>
      <p:ext uri="{BB962C8B-B14F-4D97-AF65-F5344CB8AC3E}">
        <p14:creationId xmlns:p14="http://schemas.microsoft.com/office/powerpoint/2010/main" val="11301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3200"/>
            </a:pPr>
            <a:r>
              <a:rPr lang="en-US"/>
              <a:t>Integrated System Diagram</a:t>
            </a:r>
            <a:endParaRPr/>
          </a:p>
        </p:txBody>
      </p:sp>
      <p:pic>
        <p:nvPicPr>
          <p:cNvPr id="2" name="Picture 2" descr="Diagram&#10;&#10;Description automatically generated">
            <a:extLst>
              <a:ext uri="{FF2B5EF4-FFF2-40B4-BE49-F238E27FC236}">
                <a16:creationId xmlns:a16="http://schemas.microsoft.com/office/drawing/2014/main" id="{577980B1-B0CD-04DD-5E48-BCA10E07C970}"/>
              </a:ext>
            </a:extLst>
          </p:cNvPr>
          <p:cNvPicPr>
            <a:picLocks noChangeAspect="1"/>
          </p:cNvPicPr>
          <p:nvPr/>
        </p:nvPicPr>
        <p:blipFill>
          <a:blip r:embed="rId3"/>
          <a:stretch>
            <a:fillRect/>
          </a:stretch>
        </p:blipFill>
        <p:spPr>
          <a:xfrm>
            <a:off x="3200400" y="2280052"/>
            <a:ext cx="2743200" cy="3554472"/>
          </a:xfrm>
          <a:prstGeom prst="rect">
            <a:avLst/>
          </a:prstGeom>
        </p:spPr>
      </p:pic>
    </p:spTree>
    <p:extLst>
      <p:ext uri="{BB962C8B-B14F-4D97-AF65-F5344CB8AC3E}">
        <p14:creationId xmlns:p14="http://schemas.microsoft.com/office/powerpoint/2010/main" val="124845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a:spLocks noGrp="1"/>
          </p:cNvSpPr>
          <p:nvPr>
            <p:ph type="title"/>
          </p:nvPr>
        </p:nvSpPr>
        <p:spPr>
          <a:xfrm>
            <a:off x="457200" y="1049177"/>
            <a:ext cx="8229600" cy="803756"/>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3200"/>
              <a:buFont typeface="Arial"/>
              <a:buNone/>
            </a:pPr>
            <a:r>
              <a:rPr lang="en-US"/>
              <a:t>Project Timeline</a:t>
            </a:r>
            <a:endParaRPr/>
          </a:p>
        </p:txBody>
      </p:sp>
      <p:sp>
        <p:nvSpPr>
          <p:cNvPr id="4" name="TextBox 3">
            <a:extLst>
              <a:ext uri="{FF2B5EF4-FFF2-40B4-BE49-F238E27FC236}">
                <a16:creationId xmlns:a16="http://schemas.microsoft.com/office/drawing/2014/main" id="{934730E2-003E-74ED-EB40-D5FA80C8BC34}"/>
              </a:ext>
            </a:extLst>
          </p:cNvPr>
          <p:cNvSpPr txBox="1"/>
          <p:nvPr/>
        </p:nvSpPr>
        <p:spPr>
          <a:xfrm>
            <a:off x="1924049" y="5610225"/>
            <a:ext cx="647700" cy="3429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TextBox 4">
            <a:extLst>
              <a:ext uri="{FF2B5EF4-FFF2-40B4-BE49-F238E27FC236}">
                <a16:creationId xmlns:a16="http://schemas.microsoft.com/office/drawing/2014/main" id="{6BF35A54-F346-7C32-C229-A19439C89496}"/>
              </a:ext>
            </a:extLst>
          </p:cNvPr>
          <p:cNvSpPr txBox="1"/>
          <p:nvPr/>
        </p:nvSpPr>
        <p:spPr>
          <a:xfrm>
            <a:off x="1219199" y="6019799"/>
            <a:ext cx="12025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8/28-9/23</a:t>
            </a:r>
            <a:endParaRPr lang="en-US"/>
          </a:p>
        </p:txBody>
      </p:sp>
      <p:sp>
        <p:nvSpPr>
          <p:cNvPr id="10" name="TextBox 9">
            <a:extLst>
              <a:ext uri="{FF2B5EF4-FFF2-40B4-BE49-F238E27FC236}">
                <a16:creationId xmlns:a16="http://schemas.microsoft.com/office/drawing/2014/main" id="{7516BD62-6CF8-D2C1-014F-CC7386975B8E}"/>
              </a:ext>
            </a:extLst>
          </p:cNvPr>
          <p:cNvSpPr txBox="1"/>
          <p:nvPr/>
        </p:nvSpPr>
        <p:spPr>
          <a:xfrm>
            <a:off x="2819399" y="6019799"/>
            <a:ext cx="1314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9/24-10/28</a:t>
            </a:r>
            <a:endParaRPr lang="en-US"/>
          </a:p>
        </p:txBody>
      </p:sp>
      <p:sp>
        <p:nvSpPr>
          <p:cNvPr id="12" name="TextBox 11">
            <a:extLst>
              <a:ext uri="{FF2B5EF4-FFF2-40B4-BE49-F238E27FC236}">
                <a16:creationId xmlns:a16="http://schemas.microsoft.com/office/drawing/2014/main" id="{99D2DAD6-4A3B-8C19-CE6C-847B9BC1265B}"/>
              </a:ext>
            </a:extLst>
          </p:cNvPr>
          <p:cNvSpPr txBox="1"/>
          <p:nvPr/>
        </p:nvSpPr>
        <p:spPr>
          <a:xfrm>
            <a:off x="4457699" y="6019799"/>
            <a:ext cx="14478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10/29-11/30</a:t>
            </a:r>
            <a:endParaRPr lang="en-US"/>
          </a:p>
        </p:txBody>
      </p:sp>
      <p:sp>
        <p:nvSpPr>
          <p:cNvPr id="13" name="TextBox 12">
            <a:extLst>
              <a:ext uri="{FF2B5EF4-FFF2-40B4-BE49-F238E27FC236}">
                <a16:creationId xmlns:a16="http://schemas.microsoft.com/office/drawing/2014/main" id="{D93F0E7A-6E79-9FD8-703C-14FA98DC4DB1}"/>
              </a:ext>
            </a:extLst>
          </p:cNvPr>
          <p:cNvSpPr txBox="1"/>
          <p:nvPr/>
        </p:nvSpPr>
        <p:spPr>
          <a:xfrm>
            <a:off x="6105524" y="6019799"/>
            <a:ext cx="11715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cs typeface="Arial"/>
              </a:rPr>
              <a:t>12/1-12/2</a:t>
            </a:r>
            <a:endParaRPr lang="en-US"/>
          </a:p>
        </p:txBody>
      </p:sp>
      <p:pic>
        <p:nvPicPr>
          <p:cNvPr id="3" name="Picture 5" descr="Diagram&#10;&#10;Description automatically generated">
            <a:extLst>
              <a:ext uri="{FF2B5EF4-FFF2-40B4-BE49-F238E27FC236}">
                <a16:creationId xmlns:a16="http://schemas.microsoft.com/office/drawing/2014/main" id="{84078DA0-292F-23F4-EE2A-9CFA886325B1}"/>
              </a:ext>
            </a:extLst>
          </p:cNvPr>
          <p:cNvPicPr>
            <a:picLocks noChangeAspect="1"/>
          </p:cNvPicPr>
          <p:nvPr/>
        </p:nvPicPr>
        <p:blipFill>
          <a:blip r:embed="rId3"/>
          <a:stretch>
            <a:fillRect/>
          </a:stretch>
        </p:blipFill>
        <p:spPr>
          <a:xfrm>
            <a:off x="1392461" y="1909103"/>
            <a:ext cx="6020088" cy="4117603"/>
          </a:xfrm>
          <a:prstGeom prst="rect">
            <a:avLst/>
          </a:prstGeom>
        </p:spPr>
      </p:pic>
    </p:spTree>
    <p:extLst>
      <p:ext uri="{BB962C8B-B14F-4D97-AF65-F5344CB8AC3E}">
        <p14:creationId xmlns:p14="http://schemas.microsoft.com/office/powerpoint/2010/main" val="31998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a:lnSpc>
                <a:spcPct val="115000"/>
              </a:lnSpc>
              <a:spcBef>
                <a:spcPts val="0"/>
              </a:spcBef>
              <a:buClr>
                <a:schemeClr val="dk1"/>
              </a:buClr>
              <a:buSzPts val="990"/>
            </a:pPr>
            <a:r>
              <a:rPr lang="en-US"/>
              <a:t>Grant Franklin</a:t>
            </a:r>
            <a:endParaRPr/>
          </a:p>
        </p:txBody>
      </p:sp>
      <p:graphicFrame>
        <p:nvGraphicFramePr>
          <p:cNvPr id="83" name="Google Shape;83;p5"/>
          <p:cNvGraphicFramePr/>
          <p:nvPr>
            <p:extLst>
              <p:ext uri="{D42A27DB-BD31-4B8C-83A1-F6EECF244321}">
                <p14:modId xmlns:p14="http://schemas.microsoft.com/office/powerpoint/2010/main" val="4221187323"/>
              </p:ext>
            </p:extLst>
          </p:nvPr>
        </p:nvGraphicFramePr>
        <p:xfrm>
          <a:off x="685800" y="1952075"/>
          <a:ext cx="7772400" cy="429796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 </a:t>
                      </a:r>
                      <a:endParaRPr sz="1800" u="none" strike="noStrike" cap="none">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285750" marR="0" lvl="0" indent="-285750" algn="l" rtl="0">
                        <a:spcBef>
                          <a:spcPts val="0"/>
                        </a:spcBef>
                        <a:spcAft>
                          <a:spcPts val="0"/>
                        </a:spcAft>
                        <a:buFont typeface="Arial"/>
                        <a:buChar char="•"/>
                      </a:pPr>
                      <a:r>
                        <a:rPr lang="en-US" sz="1800"/>
                        <a:t>Took solar charging data over 45 minutes</a:t>
                      </a:r>
                    </a:p>
                    <a:p>
                      <a:pPr marL="285750" marR="0" lvl="0" indent="-285750" algn="l">
                        <a:spcBef>
                          <a:spcPts val="0"/>
                        </a:spcBef>
                        <a:spcAft>
                          <a:spcPts val="0"/>
                        </a:spcAft>
                        <a:buFont typeface="Arial"/>
                        <a:buChar char="•"/>
                      </a:pPr>
                      <a:r>
                        <a:rPr lang="en-US" sz="1800"/>
                        <a:t>Adjusted output power from 9V to 5V in design for integration with MCU</a:t>
                      </a:r>
                    </a:p>
                    <a:p>
                      <a:pPr marL="285750" marR="0" lvl="0" indent="-285750" algn="l">
                        <a:spcBef>
                          <a:spcPts val="0"/>
                        </a:spcBef>
                        <a:spcAft>
                          <a:spcPts val="0"/>
                        </a:spcAft>
                        <a:buClr>
                          <a:srgbClr val="000000"/>
                        </a:buClr>
                        <a:buFont typeface="Arial,Sans-Serif"/>
                        <a:buChar char="•"/>
                      </a:pPr>
                      <a:r>
                        <a:rPr lang="en-US" sz="1800" b="0" i="0" u="none" strike="noStrike" noProof="0">
                          <a:latin typeface="Arial"/>
                        </a:rPr>
                        <a:t>Tested step-down converter with motors and power supply input</a:t>
                      </a:r>
                    </a:p>
                    <a:p>
                      <a:pPr marL="285750" marR="0" lvl="0" indent="-285750" algn="l">
                        <a:spcBef>
                          <a:spcPts val="0"/>
                        </a:spcBef>
                        <a:spcAft>
                          <a:spcPts val="0"/>
                        </a:spcAft>
                        <a:buClr>
                          <a:srgbClr val="000000"/>
                        </a:buClr>
                        <a:buFont typeface="Arial,Sans-Serif"/>
                        <a:buChar char="•"/>
                      </a:pPr>
                      <a:r>
                        <a:rPr lang="en-US" sz="1800" b="0" i="0" u="none" strike="noStrike" noProof="0">
                          <a:latin typeface="Arial"/>
                        </a:rPr>
                        <a:t>Finished designing and ordered final PCB with all parts for the stack</a:t>
                      </a:r>
                    </a:p>
                    <a:p>
                      <a:pPr marL="285750" marR="0" lvl="0" indent="-285750" algn="l">
                        <a:spcBef>
                          <a:spcPts val="0"/>
                        </a:spcBef>
                        <a:spcAft>
                          <a:spcPts val="0"/>
                        </a:spcAft>
                        <a:buClr>
                          <a:srgbClr val="000000"/>
                        </a:buClr>
                        <a:buFont typeface="Arial,Sans-Serif"/>
                        <a:buChar char="•"/>
                      </a:pPr>
                      <a:r>
                        <a:rPr lang="en-US" sz="1800" b="0" i="0" u="none" strike="noStrike" noProof="0">
                          <a:latin typeface="Arial"/>
                        </a:rPr>
                        <a:t>Measured all components in project for enclosure</a:t>
                      </a:r>
                    </a:p>
                    <a:p>
                      <a:pPr marL="285750" marR="0" lvl="0" indent="-285750" algn="l">
                        <a:spcBef>
                          <a:spcPts val="0"/>
                        </a:spcBef>
                        <a:spcAft>
                          <a:spcPts val="0"/>
                        </a:spcAft>
                        <a:buClr>
                          <a:srgbClr val="000000"/>
                        </a:buClr>
                        <a:buFont typeface="Arial,Sans-Serif"/>
                        <a:buChar char="•"/>
                      </a:pPr>
                      <a:endParaRPr lang="en-US" sz="1800" b="0" i="0" u="none" strike="noStrike" noProof="0">
                        <a:latin typeface="Arial"/>
                      </a:endParaRP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85750" marR="0" lvl="0" indent="-285750" algn="l" rtl="0">
                        <a:spcBef>
                          <a:spcPts val="0"/>
                        </a:spcBef>
                        <a:spcAft>
                          <a:spcPts val="0"/>
                        </a:spcAft>
                        <a:buFont typeface="Arial"/>
                        <a:buChar char="•"/>
                      </a:pPr>
                      <a:r>
                        <a:rPr lang="en-US" sz="1800" b="0" i="0" u="none" strike="noStrike" baseline="0" noProof="0">
                          <a:latin typeface="Arial"/>
                        </a:rPr>
                        <a:t>Finish soldering all components onto final PCB</a:t>
                      </a:r>
                      <a:endParaRPr lang="en-US"/>
                    </a:p>
                    <a:p>
                      <a:pPr marL="285750" marR="0" lvl="0" indent="-285750" algn="l">
                        <a:spcBef>
                          <a:spcPts val="0"/>
                        </a:spcBef>
                        <a:spcAft>
                          <a:spcPts val="0"/>
                        </a:spcAft>
                        <a:buFont typeface="Arial"/>
                        <a:buChar char="•"/>
                      </a:pPr>
                      <a:r>
                        <a:rPr lang="en-US" sz="1800" b="0" i="0" u="none" strike="noStrike" baseline="0" noProof="0">
                          <a:latin typeface="Arial"/>
                        </a:rPr>
                        <a:t>Validate functionality of circuits with real loads and power supply input</a:t>
                      </a:r>
                    </a:p>
                    <a:p>
                      <a:pPr marL="285750" marR="0" lvl="0" indent="-285750" algn="l">
                        <a:spcBef>
                          <a:spcPts val="0"/>
                        </a:spcBef>
                        <a:spcAft>
                          <a:spcPts val="0"/>
                        </a:spcAft>
                        <a:buFont typeface="Arial"/>
                        <a:buChar char="•"/>
                      </a:pPr>
                      <a:r>
                        <a:rPr lang="en-US" sz="1800" b="0" i="0" u="none" strike="noStrike" baseline="0" noProof="0">
                          <a:latin typeface="Arial"/>
                        </a:rPr>
                        <a:t>Validate functionality of circuits with real loads and battery input</a:t>
                      </a:r>
                    </a:p>
                    <a:p>
                      <a:pPr marL="285750" marR="0" lvl="0" indent="-285750" algn="l">
                        <a:spcBef>
                          <a:spcPts val="0"/>
                        </a:spcBef>
                        <a:spcAft>
                          <a:spcPts val="0"/>
                        </a:spcAft>
                        <a:buFont typeface="Arial"/>
                        <a:buChar char="•"/>
                      </a:pPr>
                      <a:r>
                        <a:rPr lang="en-US" sz="1800" b="0" i="0" u="none" strike="noStrike" baseline="0" noProof="0">
                          <a:latin typeface="Arial"/>
                        </a:rPr>
                        <a:t>Validate battery life circuit with battery input</a:t>
                      </a:r>
                    </a:p>
                    <a:p>
                      <a:pPr marL="285750" marR="0" lvl="0" indent="-285750" algn="l">
                        <a:spcBef>
                          <a:spcPts val="0"/>
                        </a:spcBef>
                        <a:spcAft>
                          <a:spcPts val="0"/>
                        </a:spcAft>
                        <a:buFont typeface="Arial"/>
                        <a:buChar char="•"/>
                      </a:pPr>
                      <a:r>
                        <a:rPr lang="en-US" sz="1800" b="0" i="0" u="none" strike="noStrike" baseline="0" noProof="0">
                          <a:latin typeface="Arial"/>
                        </a:rPr>
                        <a:t>Finish putting together PCB stack</a:t>
                      </a:r>
                    </a:p>
                    <a:p>
                      <a:pPr marL="285750" marR="0" lvl="0" indent="-285750" algn="l">
                        <a:spcBef>
                          <a:spcPts val="0"/>
                        </a:spcBef>
                        <a:spcAft>
                          <a:spcPts val="0"/>
                        </a:spcAft>
                        <a:buFont typeface="Arial"/>
                        <a:buChar char="•"/>
                      </a:pPr>
                      <a:r>
                        <a:rPr lang="en-US" sz="1800" b="0" i="0" u="none" strike="noStrike" baseline="0" noProof="0">
                          <a:latin typeface="Arial"/>
                        </a:rPr>
                        <a:t>Put enclosure together</a:t>
                      </a:r>
                    </a:p>
                    <a:p>
                      <a:pPr marL="285750" marR="0" lvl="0" indent="-285750" algn="l">
                        <a:spcBef>
                          <a:spcPts val="0"/>
                        </a:spcBef>
                        <a:spcAft>
                          <a:spcPts val="0"/>
                        </a:spcAft>
                        <a:buFont typeface="Arial"/>
                        <a:buChar char="•"/>
                      </a:pPr>
                      <a:endParaRPr lang="en-US" sz="1800" b="0" i="0" u="none" strike="noStrike" baseline="0" noProof="0">
                        <a:latin typeface="Arial"/>
                      </a:endParaRPr>
                    </a:p>
                    <a:p>
                      <a:pPr marL="285750" marR="0" lvl="0" indent="-285750" algn="l">
                        <a:spcBef>
                          <a:spcPts val="0"/>
                        </a:spcBef>
                        <a:spcAft>
                          <a:spcPts val="0"/>
                        </a:spcAft>
                        <a:buFont typeface="Arial"/>
                        <a:buChar char="•"/>
                      </a:pPr>
                      <a:endParaRPr lang="en-US" sz="1800" b="0" i="0" u="none" strike="noStrike" baseline="0" noProof="0">
                        <a:latin typeface="Arial"/>
                      </a:endParaRP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31427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5000"/>
              </a:lnSpc>
              <a:spcBef>
                <a:spcPts val="0"/>
              </a:spcBef>
              <a:buClr>
                <a:schemeClr val="dk1"/>
              </a:buClr>
              <a:buSzPts val="990"/>
            </a:pPr>
            <a:r>
              <a:rPr lang="en-US"/>
              <a:t>Grant Franklin</a:t>
            </a:r>
            <a:endParaRPr/>
          </a:p>
        </p:txBody>
      </p:sp>
      <p:pic>
        <p:nvPicPr>
          <p:cNvPr id="2" name="Picture 2" descr="Chart, line chart&#10;&#10;Description automatically generated">
            <a:extLst>
              <a:ext uri="{FF2B5EF4-FFF2-40B4-BE49-F238E27FC236}">
                <a16:creationId xmlns:a16="http://schemas.microsoft.com/office/drawing/2014/main" id="{E1A40491-E5F5-8798-816C-E0B9BCD3BEFA}"/>
              </a:ext>
            </a:extLst>
          </p:cNvPr>
          <p:cNvPicPr>
            <a:picLocks noChangeAspect="1"/>
          </p:cNvPicPr>
          <p:nvPr/>
        </p:nvPicPr>
        <p:blipFill>
          <a:blip r:embed="rId3"/>
          <a:stretch>
            <a:fillRect/>
          </a:stretch>
        </p:blipFill>
        <p:spPr>
          <a:xfrm>
            <a:off x="245114" y="2245538"/>
            <a:ext cx="4768439" cy="2818908"/>
          </a:xfrm>
          <a:prstGeom prst="rect">
            <a:avLst/>
          </a:prstGeom>
        </p:spPr>
      </p:pic>
      <p:sp>
        <p:nvSpPr>
          <p:cNvPr id="3" name="TextBox 2">
            <a:extLst>
              <a:ext uri="{FF2B5EF4-FFF2-40B4-BE49-F238E27FC236}">
                <a16:creationId xmlns:a16="http://schemas.microsoft.com/office/drawing/2014/main" id="{EE50BCF8-1777-64D6-DC20-D99AC26BAF52}"/>
              </a:ext>
            </a:extLst>
          </p:cNvPr>
          <p:cNvSpPr txBox="1"/>
          <p:nvPr/>
        </p:nvSpPr>
        <p:spPr>
          <a:xfrm>
            <a:off x="5136982" y="2161069"/>
            <a:ext cx="400701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cs typeface="Arial"/>
              </a:rPr>
              <a:t>Battery charged 32mV in 45 min of direct sunlight (0.7mV/min)</a:t>
            </a:r>
          </a:p>
          <a:p>
            <a:pPr marL="285750" indent="-285750">
              <a:buFont typeface="Arial"/>
              <a:buChar char="•"/>
            </a:pPr>
            <a:r>
              <a:rPr lang="en-US" sz="2200">
                <a:cs typeface="Arial"/>
              </a:rPr>
              <a:t>To charge battery from 0-100%, it would take ~ 3hrs 45min</a:t>
            </a:r>
          </a:p>
          <a:p>
            <a:pPr marL="285750" indent="-285750">
              <a:buFont typeface="Arial"/>
              <a:buChar char="•"/>
            </a:pPr>
            <a:r>
              <a:rPr lang="en-US" sz="2200">
                <a:cs typeface="Arial"/>
              </a:rPr>
              <a:t>Charging current: 4.8-4.9A</a:t>
            </a:r>
          </a:p>
          <a:p>
            <a:pPr marL="285750" indent="-285750">
              <a:buFont typeface="Arial"/>
              <a:buChar char="•"/>
            </a:pPr>
            <a:r>
              <a:rPr lang="en-US" sz="2200">
                <a:cs typeface="Arial"/>
              </a:rPr>
              <a:t>Nominal battery voltage was found to be ~0.6V less than when charging</a:t>
            </a:r>
          </a:p>
          <a:p>
            <a:pPr marL="285750" indent="-285750">
              <a:buFont typeface="Arial"/>
              <a:buChar char="•"/>
            </a:pPr>
            <a:r>
              <a:rPr lang="en-US" sz="2200">
                <a:cs typeface="Arial"/>
              </a:rPr>
              <a:t>Nominal current across load terminals: ~0.32A</a:t>
            </a:r>
          </a:p>
          <a:p>
            <a:pPr marL="285750" indent="-285750">
              <a:buFont typeface="Arial"/>
              <a:buChar char="•"/>
            </a:pPr>
            <a:endParaRPr lang="en-US" sz="2200">
              <a:cs typeface="Arial"/>
            </a:endParaRPr>
          </a:p>
          <a:p>
            <a:pPr marL="285750" indent="-285750">
              <a:buFont typeface="Arial"/>
              <a:buChar char="•"/>
            </a:pPr>
            <a:endParaRPr lang="en-US" sz="2200">
              <a:cs typeface="Arial"/>
            </a:endParaRPr>
          </a:p>
        </p:txBody>
      </p:sp>
    </p:spTree>
    <p:extLst>
      <p:ext uri="{BB962C8B-B14F-4D97-AF65-F5344CB8AC3E}">
        <p14:creationId xmlns:p14="http://schemas.microsoft.com/office/powerpoint/2010/main" val="374179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90" name="Google Shape;90;gcce58aab64_3_0"/>
          <p:cNvSpPr txBox="1">
            <a:spLocks noGrp="1"/>
          </p:cNvSpPr>
          <p:nvPr>
            <p:ph type="title"/>
          </p:nvPr>
        </p:nvSpPr>
        <p:spPr>
          <a:xfrm>
            <a:off x="609600" y="1201577"/>
            <a:ext cx="8229600" cy="803700"/>
          </a:xfrm>
          <a:prstGeom prst="rect">
            <a:avLst/>
          </a:prstGeom>
          <a:noFill/>
          <a:ln>
            <a:noFill/>
          </a:ln>
        </p:spPr>
        <p:txBody>
          <a:bodyPr spcFirstLastPara="1" wrap="square" lIns="91425" tIns="45700" rIns="91425" bIns="45700" anchor="ctr" anchorCtr="0">
            <a:noAutofit/>
          </a:bodyPr>
          <a:lstStyle/>
          <a:p>
            <a:pPr>
              <a:lnSpc>
                <a:spcPct val="115000"/>
              </a:lnSpc>
              <a:spcBef>
                <a:spcPts val="0"/>
              </a:spcBef>
              <a:buClr>
                <a:schemeClr val="dk1"/>
              </a:buClr>
              <a:buSzPts val="990"/>
            </a:pPr>
            <a:r>
              <a:rPr lang="en-US"/>
              <a:t>Grant Franklin</a:t>
            </a:r>
            <a:endParaRPr/>
          </a:p>
        </p:txBody>
      </p:sp>
      <p:pic>
        <p:nvPicPr>
          <p:cNvPr id="2" name="Picture 3" descr="Diagram&#10;&#10;Description automatically generated">
            <a:extLst>
              <a:ext uri="{FF2B5EF4-FFF2-40B4-BE49-F238E27FC236}">
                <a16:creationId xmlns:a16="http://schemas.microsoft.com/office/drawing/2014/main" id="{E4D527CA-9A76-5036-B85F-97E709345403}"/>
              </a:ext>
            </a:extLst>
          </p:cNvPr>
          <p:cNvPicPr>
            <a:picLocks noChangeAspect="1"/>
          </p:cNvPicPr>
          <p:nvPr/>
        </p:nvPicPr>
        <p:blipFill>
          <a:blip r:embed="rId3"/>
          <a:stretch>
            <a:fillRect/>
          </a:stretch>
        </p:blipFill>
        <p:spPr>
          <a:xfrm>
            <a:off x="277152" y="1999283"/>
            <a:ext cx="5524837" cy="4235079"/>
          </a:xfrm>
          <a:prstGeom prst="rect">
            <a:avLst/>
          </a:prstGeom>
        </p:spPr>
      </p:pic>
      <p:sp>
        <p:nvSpPr>
          <p:cNvPr id="4" name="TextBox 3">
            <a:extLst>
              <a:ext uri="{FF2B5EF4-FFF2-40B4-BE49-F238E27FC236}">
                <a16:creationId xmlns:a16="http://schemas.microsoft.com/office/drawing/2014/main" id="{EEFEA068-94C1-FE5C-DD94-F0AE72089D20}"/>
              </a:ext>
            </a:extLst>
          </p:cNvPr>
          <p:cNvSpPr txBox="1"/>
          <p:nvPr/>
        </p:nvSpPr>
        <p:spPr>
          <a:xfrm>
            <a:off x="6038681" y="1999283"/>
            <a:ext cx="301428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cs typeface="Arial"/>
              </a:rPr>
              <a:t>Final PCB design with 5V output to both MCU and Modem</a:t>
            </a:r>
          </a:p>
          <a:p>
            <a:pPr marL="285750" indent="-285750">
              <a:buFont typeface="Arial"/>
              <a:buChar char="•"/>
            </a:pPr>
            <a:r>
              <a:rPr lang="en-US" sz="2400">
                <a:cs typeface="Arial"/>
              </a:rPr>
              <a:t>Changed from 9V to 5V to MCU because of USB-A restraints</a:t>
            </a:r>
          </a:p>
          <a:p>
            <a:pPr marL="742950" lvl="1" indent="-285750">
              <a:buFont typeface="Arial"/>
              <a:buChar char="•"/>
            </a:pPr>
            <a:r>
              <a:rPr lang="en-US" sz="2400">
                <a:cs typeface="Arial"/>
              </a:rPr>
              <a:t>Using a 5V to 9V cable for correct voltage to MCU</a:t>
            </a:r>
          </a:p>
        </p:txBody>
      </p:sp>
    </p:spTree>
    <p:extLst>
      <p:ext uri="{BB962C8B-B14F-4D97-AF65-F5344CB8AC3E}">
        <p14:creationId xmlns:p14="http://schemas.microsoft.com/office/powerpoint/2010/main" val="1109998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457200" y="1049177"/>
            <a:ext cx="8229600" cy="803700"/>
          </a:xfrm>
          <a:prstGeom prst="rect">
            <a:avLst/>
          </a:prstGeom>
          <a:noFill/>
          <a:ln>
            <a:noFill/>
          </a:ln>
        </p:spPr>
        <p:txBody>
          <a:bodyPr spcFirstLastPara="1" wrap="square" lIns="91425" tIns="45700" rIns="91425" bIns="45700" anchor="ctr" anchorCtr="0">
            <a:noAutofit/>
          </a:bodyPr>
          <a:lstStyle/>
          <a:p>
            <a:pPr>
              <a:lnSpc>
                <a:spcPct val="114999"/>
              </a:lnSpc>
              <a:spcBef>
                <a:spcPts val="0"/>
              </a:spcBef>
            </a:pPr>
            <a:r>
              <a:rPr lang="en-US" err="1">
                <a:cs typeface="Arial"/>
              </a:rPr>
              <a:t>Yarentzy</a:t>
            </a:r>
            <a:r>
              <a:rPr lang="en-US">
                <a:cs typeface="Arial"/>
              </a:rPr>
              <a:t> Magallanes</a:t>
            </a:r>
          </a:p>
        </p:txBody>
      </p:sp>
      <p:graphicFrame>
        <p:nvGraphicFramePr>
          <p:cNvPr id="83" name="Google Shape;83;p5"/>
          <p:cNvGraphicFramePr/>
          <p:nvPr>
            <p:extLst>
              <p:ext uri="{D42A27DB-BD31-4B8C-83A1-F6EECF244321}">
                <p14:modId xmlns:p14="http://schemas.microsoft.com/office/powerpoint/2010/main" val="3190163715"/>
              </p:ext>
            </p:extLst>
          </p:nvPr>
        </p:nvGraphicFramePr>
        <p:xfrm>
          <a:off x="685800" y="1952075"/>
          <a:ext cx="7772400" cy="3200680"/>
        </p:xfrm>
        <a:graphic>
          <a:graphicData uri="http://schemas.openxmlformats.org/drawingml/2006/table">
            <a:tbl>
              <a:tblPr>
                <a:noFil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640300">
                <a:tc>
                  <a:txBody>
                    <a:bodyPr/>
                    <a:lstStyle/>
                    <a:p>
                      <a:pPr marL="0" marR="0" lvl="0" indent="0" algn="l" rtl="0">
                        <a:spcBef>
                          <a:spcPts val="0"/>
                        </a:spcBef>
                        <a:spcAft>
                          <a:spcPts val="0"/>
                        </a:spcAft>
                        <a:buNone/>
                      </a:pPr>
                      <a:r>
                        <a:rPr lang="en-US" sz="1800" u="none" strike="noStrike" cap="none"/>
                        <a:t>Accomplishments since</a:t>
                      </a:r>
                      <a:r>
                        <a:rPr lang="en-US" sz="1800" u="none" strike="noStrike" cap="none" baseline="0"/>
                        <a:t> last update</a:t>
                      </a:r>
                      <a:endParaRPr sz="1800" u="none" strike="noStrike" cap="none">
                        <a:solidFill>
                          <a:srgbClr val="FF0000"/>
                        </a:solidFill>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tc>
                  <a:txBody>
                    <a:bodyPr/>
                    <a:lstStyle/>
                    <a:p>
                      <a:pPr marL="0" marR="0" lvl="0" indent="0" algn="l" rtl="0">
                        <a:spcBef>
                          <a:spcPts val="0"/>
                        </a:spcBef>
                        <a:spcAft>
                          <a:spcPts val="0"/>
                        </a:spcAft>
                        <a:buNone/>
                      </a:pPr>
                      <a:r>
                        <a:rPr lang="en-US" sz="1800"/>
                        <a:t>Ongoing progress/problems and plans until the next presentation</a:t>
                      </a:r>
                      <a:endParaRPr/>
                    </a:p>
                  </a:txBody>
                  <a:tcPr marL="91450" marR="91450" marT="45750" marB="4575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6B8AF"/>
                    </a:solidFill>
                  </a:tcPr>
                </a:tc>
                <a:extLst>
                  <a:ext uri="{0D108BD9-81ED-4DB2-BD59-A6C34878D82A}">
                    <a16:rowId xmlns:a16="http://schemas.microsoft.com/office/drawing/2014/main" val="10000"/>
                  </a:ext>
                </a:extLst>
              </a:tr>
              <a:tr h="1734600">
                <a:tc>
                  <a:txBody>
                    <a:bodyPr/>
                    <a:lstStyle/>
                    <a:p>
                      <a:pPr marL="0" marR="0" lvl="0" indent="0" algn="l" rtl="0">
                        <a:spcBef>
                          <a:spcPts val="0"/>
                        </a:spcBef>
                        <a:spcAft>
                          <a:spcPts val="0"/>
                        </a:spcAft>
                        <a:buNone/>
                      </a:pPr>
                      <a:r>
                        <a:rPr lang="en-US" sz="1800"/>
                        <a:t>* Verified analog input to Arduino to read battery percentage</a:t>
                      </a:r>
                    </a:p>
                    <a:p>
                      <a:pPr marL="0" marR="0" lvl="0" indent="0" algn="l">
                        <a:spcBef>
                          <a:spcPts val="0"/>
                        </a:spcBef>
                        <a:spcAft>
                          <a:spcPts val="0"/>
                        </a:spcAft>
                        <a:buNone/>
                      </a:pPr>
                      <a:endParaRPr lang="en-US" sz="1800"/>
                    </a:p>
                    <a:p>
                      <a:pPr marL="0" marR="0" lvl="0" indent="0" algn="l">
                        <a:spcBef>
                          <a:spcPts val="0"/>
                        </a:spcBef>
                        <a:spcAft>
                          <a:spcPts val="0"/>
                        </a:spcAft>
                        <a:buNone/>
                      </a:pPr>
                      <a:r>
                        <a:rPr lang="en-US" sz="1800"/>
                        <a:t>*Code takes temperature constantly until user input, makes changes and continues to take temperature.</a:t>
                      </a:r>
                    </a:p>
                    <a:p>
                      <a:pPr marL="0" marR="0" lvl="0" indent="0" algn="l">
                        <a:spcBef>
                          <a:spcPts val="0"/>
                        </a:spcBef>
                        <a:spcAft>
                          <a:spcPts val="0"/>
                        </a:spcAft>
                        <a:buNone/>
                      </a:pPr>
                      <a:endParaRPr lang="en-US" sz="1800"/>
                    </a:p>
                    <a:p>
                      <a:pPr marL="0" marR="0" lvl="0" indent="0" algn="l">
                        <a:spcBef>
                          <a:spcPts val="0"/>
                        </a:spcBef>
                        <a:spcAft>
                          <a:spcPts val="0"/>
                        </a:spcAft>
                        <a:buNone/>
                      </a:pPr>
                      <a:r>
                        <a:rPr lang="en-US" sz="1800"/>
                        <a:t>* Saving temperature after powering down</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800" baseline="0"/>
                        <a:t>* ON-GOING SOLIDWORKS course</a:t>
                      </a:r>
                    </a:p>
                    <a:p>
                      <a:pPr marL="0" marR="0" lvl="0" indent="0" algn="l">
                        <a:spcBef>
                          <a:spcPts val="0"/>
                        </a:spcBef>
                        <a:spcAft>
                          <a:spcPts val="0"/>
                        </a:spcAft>
                        <a:buNone/>
                      </a:pPr>
                      <a:endParaRPr lang="en-US" sz="1800" baseline="0"/>
                    </a:p>
                    <a:p>
                      <a:pPr marL="0" marR="0" lvl="0" indent="0" algn="l">
                        <a:spcBef>
                          <a:spcPts val="0"/>
                        </a:spcBef>
                        <a:spcAft>
                          <a:spcPts val="0"/>
                        </a:spcAft>
                        <a:buNone/>
                      </a:pPr>
                      <a:r>
                        <a:rPr lang="en-US" sz="1800" baseline="0"/>
                        <a:t>* Create and finalize enclosure for motors</a:t>
                      </a:r>
                    </a:p>
                    <a:p>
                      <a:pPr marL="0" marR="0" lvl="0" indent="0" algn="l">
                        <a:spcBef>
                          <a:spcPts val="0"/>
                        </a:spcBef>
                        <a:spcAft>
                          <a:spcPts val="0"/>
                        </a:spcAft>
                        <a:buNone/>
                      </a:pPr>
                      <a:endParaRPr lang="en-US" sz="1800" baseline="0"/>
                    </a:p>
                    <a:p>
                      <a:pPr marL="0" marR="0" lvl="0" indent="0" algn="l">
                        <a:spcBef>
                          <a:spcPts val="0"/>
                        </a:spcBef>
                        <a:spcAft>
                          <a:spcPts val="0"/>
                        </a:spcAft>
                        <a:buNone/>
                      </a:pPr>
                      <a:r>
                        <a:rPr lang="en-US" sz="1800" baseline="0"/>
                        <a:t>* Test battery percentage code with Grant</a:t>
                      </a:r>
                    </a:p>
                  </a:txBody>
                  <a:tcPr marL="91450" marR="91450" marT="45750" marB="4575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93991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C7BCDF56222A47BE07F4E079CE7EB0" ma:contentTypeVersion="13" ma:contentTypeDescription="Create a new document." ma:contentTypeScope="" ma:versionID="be0cf19d6808ca5673754fe479325aab">
  <xsd:schema xmlns:xsd="http://www.w3.org/2001/XMLSchema" xmlns:xs="http://www.w3.org/2001/XMLSchema" xmlns:p="http://schemas.microsoft.com/office/2006/metadata/properties" xmlns:ns2="839ca9a9-ca33-4343-9dbd-05d07bcc6d4d" xmlns:ns3="45a329ca-748f-47a6-a917-d8560393942b" targetNamespace="http://schemas.microsoft.com/office/2006/metadata/properties" ma:root="true" ma:fieldsID="ddf85cfe17e798d72b1d41a20a5bf57d" ns2:_="" ns3:_="">
    <xsd:import namespace="839ca9a9-ca33-4343-9dbd-05d07bcc6d4d"/>
    <xsd:import namespace="45a329ca-748f-47a6-a917-d8560393942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9ca9a9-ca33-4343-9dbd-05d07bcc6d4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5a329ca-748f-47a6-a917-d8560393942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E987EB-7FF3-4856-9B2D-B48E79D86094}">
  <ds:schemaRefs>
    <ds:schemaRef ds:uri="http://schemas.microsoft.com/sharepoint/v3/contenttype/forms"/>
  </ds:schemaRefs>
</ds:datastoreItem>
</file>

<file path=customXml/itemProps2.xml><?xml version="1.0" encoding="utf-8"?>
<ds:datastoreItem xmlns:ds="http://schemas.openxmlformats.org/officeDocument/2006/customXml" ds:itemID="{8C7C370C-85DC-4D3D-8076-4BDB9CE01618}">
  <ds:schemaRefs>
    <ds:schemaRef ds:uri="839ca9a9-ca33-4343-9dbd-05d07bcc6d4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70A452-EAA9-42FC-9289-6AC5BCBF8E88}"/>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18</Slides>
  <Notes>17</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Team 31: Chilly Dog Bi-Weekly Update 4 Martin Rennaker Grant Franklin Yarentzy Magallanes Sponsor: Rohith Kumar TA: Rohith Kumar </vt:lpstr>
      <vt:lpstr>Project Overview</vt:lpstr>
      <vt:lpstr>Solution</vt:lpstr>
      <vt:lpstr>Integrated System Diagram</vt:lpstr>
      <vt:lpstr>Project Timeline</vt:lpstr>
      <vt:lpstr>Grant Franklin</vt:lpstr>
      <vt:lpstr>Grant Franklin</vt:lpstr>
      <vt:lpstr>Grant Franklin</vt:lpstr>
      <vt:lpstr>Yarentzy Magallanes</vt:lpstr>
      <vt:lpstr>Analog to Digital Testing</vt:lpstr>
      <vt:lpstr>Code Continuation</vt:lpstr>
      <vt:lpstr>Martin Rennaker</vt:lpstr>
      <vt:lpstr>New Modem</vt:lpstr>
      <vt:lpstr>Enclosure</vt:lpstr>
      <vt:lpstr>Execution Plan</vt:lpstr>
      <vt:lpstr>Validation Plan – Power Supply</vt:lpstr>
      <vt:lpstr>Validation Plan – MCU and Modem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Nowka, Kevin J.</dc:creator>
  <cp:revision>3</cp:revision>
  <dcterms:created xsi:type="dcterms:W3CDTF">2013-06-18T16:37:55Z</dcterms:created>
  <dcterms:modified xsi:type="dcterms:W3CDTF">2022-10-20T05:02:38Z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0x01010003C7BCDF56222A47BE07F4E079CE7EB0</vt:lpwstr>
  </property>
</Properties>
</file>