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43_44A38B73.xml" ContentType="application/vnd.ms-powerpoint.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sldIdLst>
    <p:sldId id="304" r:id="rId5"/>
    <p:sldId id="323" r:id="rId6"/>
    <p:sldId id="334" r:id="rId7"/>
    <p:sldId id="324" r:id="rId8"/>
    <p:sldId id="335" r:id="rId9"/>
    <p:sldId id="322" r:id="rId10"/>
    <p:sldId id="309" r:id="rId11"/>
    <p:sldId id="320" r:id="rId12"/>
    <p:sldId id="338" r:id="rId13"/>
    <p:sldId id="339" r:id="rId14"/>
    <p:sldId id="340" r:id="rId15"/>
    <p:sldId id="319" r:id="rId16"/>
    <p:sldId id="336" r:id="rId17"/>
    <p:sldId id="313" r:id="rId18"/>
    <p:sldId id="337" r:id="rId19"/>
    <p:sldId id="341" r:id="rId20"/>
    <p:sldId id="312"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CE2F895-9C41-DE54-5564-99AD3D433B31}" name="Franklin, Grant" initials="FG" userId="S::grantdfranklin@tamu.edu::5abe4091-dd5f-473a-9aa3-6bf6dd197779" providerId="AD"/>
  <p188:author id="{30A40CCD-9904-29EE-286E-8AA5807CEAA3}" name="Magallanes, Yarentzy" initials="MY" userId="S::yarentzym@tamu.edu::b14954fa-3e6a-41ac-9a52-396e13fe3d4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3679A0-A190-5B49-CF7D-95A951D9DE41}" v="28" dt="2022-09-20T19:17:02.628"/>
    <p1510:client id="{1B113878-8629-B6C8-4606-6A48176EE3A0}" v="796" dt="2022-09-11T21:45:20.214"/>
    <p1510:client id="{1E32FF1A-7373-A69B-0A66-BCE3A1DFF32C}" v="6" dt="2022-09-26T20:35:51.930"/>
    <p1510:client id="{2FAF2DA5-825E-BB77-8648-39112157B47D}" v="197" dt="2022-09-06T14:31:58.484"/>
    <p1510:client id="{381FA6C2-B9D7-BB19-F308-30303BA928B4}" v="93" dt="2022-09-12T22:04:35.387"/>
    <p1510:client id="{45D52B27-3035-F746-10FF-0EE3284E9671}" v="397" dt="2022-09-26T16:50:06.448"/>
    <p1510:client id="{47C4145C-6AD0-9ABC-04D1-7ECBE60DB73D}" v="129" dt="2022-09-11T21:02:44.102"/>
    <p1510:client id="{613B5EE0-5E48-C9EC-9930-D81F1E71DF00}" v="340" dt="2022-09-26T04:23:29.313"/>
    <p1510:client id="{6D84F6AB-F368-D384-6CF5-0DD74A789DE4}" v="9" dt="2022-10-13T20:53:53.413"/>
    <p1510:client id="{713AE808-899F-C8EB-C265-CB7CCED875D0}" v="1299" dt="2022-09-08T02:40:19.932"/>
    <p1510:client id="{76E1A66A-ECE4-A07E-578F-B257D171B572}" v="681" dt="2022-09-26T20:25:56.128"/>
    <p1510:client id="{7ACEAE85-2DBD-F098-E812-08BE611CAB77}" v="533" dt="2022-09-06T20:03:18.502"/>
    <p1510:client id="{8DADDB94-D6CF-544C-BB9D-DD0605411E76}" v="56" dt="2022-09-12T20:02:23.292"/>
    <p1510:client id="{9208E073-C8A6-A1FA-062E-3ECDEA59C263}" v="75" dt="2022-09-26T14:00:16.010"/>
    <p1510:client id="{9EE3172F-8B0D-1948-1CF4-485C5BE984AA}" v="671" dt="2022-09-25T19:51:41.790"/>
    <p1510:client id="{AABD9B0A-F179-7C0E-9339-27F0A5FA049B}" v="245" dt="2022-09-08T19:45:10.693"/>
    <p1510:client id="{B184E5F3-6B73-B708-138B-6AF82C4272E6}" v="395" dt="2022-09-08T03:07:11.914"/>
    <p1510:client id="{C4188A90-C889-9234-5B5A-3C9FDCC62B73}" v="72" dt="2022-09-26T16:18:59.969"/>
    <p1510:client id="{E02F95FB-3755-77F8-BDAA-62D626E60A8B}" v="996" dt="2022-09-26T19:44:24.106"/>
    <p1510:client id="{E0875755-87E2-7F88-8741-A2D14FFDEA4F}" v="141" dt="2022-09-11T20:52:17.786"/>
    <p1510:client id="{F5A9F42A-3620-4734-63F1-181AE262D5A4}" v="1" dt="2022-09-26T20:36:53.748"/>
    <p1510:client id="{F6A0C37F-BC10-FE1E-C418-2B2950BA3E8F}" v="135" dt="2022-09-12T20:14:04.006"/>
    <p1510:client id="{F9EFDCEE-27F3-3AD1-6A66-D0758D6DD753}" v="121" dt="2022-09-26T16:52:29.3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nnaker, Martin" userId="S::mwrennaker@tamu.edu::c71cc602-29bf-4247-95bf-88928ae1b3d4" providerId="AD" clId="Web-{1E32FF1A-7373-A69B-0A66-BCE3A1DFF32C}"/>
    <pc:docChg chg="modSld">
      <pc:chgData name="Rennaker, Martin" userId="S::mwrennaker@tamu.edu::c71cc602-29bf-4247-95bf-88928ae1b3d4" providerId="AD" clId="Web-{1E32FF1A-7373-A69B-0A66-BCE3A1DFF32C}" dt="2022-09-26T20:35:51.930" v="4" actId="1076"/>
      <pc:docMkLst>
        <pc:docMk/>
      </pc:docMkLst>
      <pc:sldChg chg="addSp delSp modSp">
        <pc:chgData name="Rennaker, Martin" userId="S::mwrennaker@tamu.edu::c71cc602-29bf-4247-95bf-88928ae1b3d4" providerId="AD" clId="Web-{1E32FF1A-7373-A69B-0A66-BCE3A1DFF32C}" dt="2022-09-26T20:35:51.930" v="4" actId="1076"/>
        <pc:sldMkLst>
          <pc:docMk/>
          <pc:sldMk cId="1093395937" sldId="313"/>
        </pc:sldMkLst>
        <pc:picChg chg="add mod">
          <ac:chgData name="Rennaker, Martin" userId="S::mwrennaker@tamu.edu::c71cc602-29bf-4247-95bf-88928ae1b3d4" providerId="AD" clId="Web-{1E32FF1A-7373-A69B-0A66-BCE3A1DFF32C}" dt="2022-09-26T20:35:51.930" v="4" actId="1076"/>
          <ac:picMkLst>
            <pc:docMk/>
            <pc:sldMk cId="1093395937" sldId="313"/>
            <ac:picMk id="2" creationId="{ED2C39AA-6918-24DE-17E7-17FFC1B774DC}"/>
          </ac:picMkLst>
        </pc:picChg>
        <pc:picChg chg="del">
          <ac:chgData name="Rennaker, Martin" userId="S::mwrennaker@tamu.edu::c71cc602-29bf-4247-95bf-88928ae1b3d4" providerId="AD" clId="Web-{1E32FF1A-7373-A69B-0A66-BCE3A1DFF32C}" dt="2022-09-26T20:35:34.961" v="0"/>
          <ac:picMkLst>
            <pc:docMk/>
            <pc:sldMk cId="1093395937" sldId="313"/>
            <ac:picMk id="6" creationId="{7F7A348C-36FD-5C7D-0F36-2EC9030F301D}"/>
          </ac:picMkLst>
        </pc:picChg>
      </pc:sldChg>
    </pc:docChg>
  </pc:docChgLst>
  <pc:docChgLst>
    <pc:chgData name="Franklin, Grant" userId="S::grantdfranklin@tamu.edu::5abe4091-dd5f-473a-9aa3-6bf6dd197779" providerId="AD" clId="Web-{7ACEAE85-2DBD-F098-E812-08BE611CAB77}"/>
    <pc:docChg chg="addSld delSld modSld">
      <pc:chgData name="Franklin, Grant" userId="S::grantdfranklin@tamu.edu::5abe4091-dd5f-473a-9aa3-6bf6dd197779" providerId="AD" clId="Web-{7ACEAE85-2DBD-F098-E812-08BE611CAB77}" dt="2022-09-06T20:03:15.752" v="515"/>
      <pc:docMkLst>
        <pc:docMk/>
      </pc:docMkLst>
      <pc:sldChg chg="del">
        <pc:chgData name="Franklin, Grant" userId="S::grantdfranklin@tamu.edu::5abe4091-dd5f-473a-9aa3-6bf6dd197779" providerId="AD" clId="Web-{7ACEAE85-2DBD-F098-E812-08BE611CAB77}" dt="2022-09-06T19:43:27.382" v="2"/>
        <pc:sldMkLst>
          <pc:docMk/>
          <pc:sldMk cId="4231427536" sldId="308"/>
        </pc:sldMkLst>
      </pc:sldChg>
      <pc:sldChg chg="addSp delSp">
        <pc:chgData name="Franklin, Grant" userId="S::grantdfranklin@tamu.edu::5abe4091-dd5f-473a-9aa3-6bf6dd197779" providerId="AD" clId="Web-{7ACEAE85-2DBD-F098-E812-08BE611CAB77}" dt="2022-09-06T19:42:11.051" v="1"/>
        <pc:sldMkLst>
          <pc:docMk/>
          <pc:sldMk cId="3906059831" sldId="314"/>
        </pc:sldMkLst>
        <pc:inkChg chg="add del">
          <ac:chgData name="Franklin, Grant" userId="S::grantdfranklin@tamu.edu::5abe4091-dd5f-473a-9aa3-6bf6dd197779" providerId="AD" clId="Web-{7ACEAE85-2DBD-F098-E812-08BE611CAB77}" dt="2022-09-06T19:42:11.051" v="1"/>
          <ac:inkMkLst>
            <pc:docMk/>
            <pc:sldMk cId="3906059831" sldId="314"/>
            <ac:inkMk id="5" creationId="{6C8DE87F-531D-5177-9A07-F6AB73DAE425}"/>
          </ac:inkMkLst>
        </pc:inkChg>
      </pc:sldChg>
      <pc:sldChg chg="del">
        <pc:chgData name="Franklin, Grant" userId="S::grantdfranklin@tamu.edu::5abe4091-dd5f-473a-9aa3-6bf6dd197779" providerId="AD" clId="Web-{7ACEAE85-2DBD-F098-E812-08BE611CAB77}" dt="2022-09-06T19:43:45.992" v="4"/>
        <pc:sldMkLst>
          <pc:docMk/>
          <pc:sldMk cId="1430024627" sldId="315"/>
        </pc:sldMkLst>
      </pc:sldChg>
      <pc:sldChg chg="modSp add">
        <pc:chgData name="Franklin, Grant" userId="S::grantdfranklin@tamu.edu::5abe4091-dd5f-473a-9aa3-6bf6dd197779" providerId="AD" clId="Web-{7ACEAE85-2DBD-F098-E812-08BE611CAB77}" dt="2022-09-06T19:55:04.563" v="376" actId="20577"/>
        <pc:sldMkLst>
          <pc:docMk/>
          <pc:sldMk cId="1758952243" sldId="321"/>
        </pc:sldMkLst>
        <pc:spChg chg="mod">
          <ac:chgData name="Franklin, Grant" userId="S::grantdfranklin@tamu.edu::5abe4091-dd5f-473a-9aa3-6bf6dd197779" providerId="AD" clId="Web-{7ACEAE85-2DBD-F098-E812-08BE611CAB77}" dt="2022-09-06T19:55:04.563" v="376" actId="20577"/>
          <ac:spMkLst>
            <pc:docMk/>
            <pc:sldMk cId="1758952243" sldId="321"/>
            <ac:spMk id="82" creationId="{00000000-0000-0000-0000-000000000000}"/>
          </ac:spMkLst>
        </pc:spChg>
      </pc:sldChg>
      <pc:sldChg chg="modSp add">
        <pc:chgData name="Franklin, Grant" userId="S::grantdfranklin@tamu.edu::5abe4091-dd5f-473a-9aa3-6bf6dd197779" providerId="AD" clId="Web-{7ACEAE85-2DBD-F098-E812-08BE611CAB77}" dt="2022-09-06T20:03:15.752" v="515"/>
        <pc:sldMkLst>
          <pc:docMk/>
          <pc:sldMk cId="645793264" sldId="322"/>
        </pc:sldMkLst>
        <pc:spChg chg="mod">
          <ac:chgData name="Franklin, Grant" userId="S::grantdfranklin@tamu.edu::5abe4091-dd5f-473a-9aa3-6bf6dd197779" providerId="AD" clId="Web-{7ACEAE85-2DBD-F098-E812-08BE611CAB77}" dt="2022-09-06T20:03:00.517" v="493" actId="1076"/>
          <ac:spMkLst>
            <pc:docMk/>
            <pc:sldMk cId="645793264" sldId="322"/>
            <ac:spMk id="2" creationId="{00000000-0000-0000-0000-000000000000}"/>
          </ac:spMkLst>
        </pc:spChg>
        <pc:spChg chg="mod">
          <ac:chgData name="Franklin, Grant" userId="S::grantdfranklin@tamu.edu::5abe4091-dd5f-473a-9aa3-6bf6dd197779" providerId="AD" clId="Web-{7ACEAE85-2DBD-F098-E812-08BE611CAB77}" dt="2022-09-06T19:55:28.923" v="396" actId="20577"/>
          <ac:spMkLst>
            <pc:docMk/>
            <pc:sldMk cId="645793264" sldId="322"/>
            <ac:spMk id="82" creationId="{00000000-0000-0000-0000-000000000000}"/>
          </ac:spMkLst>
        </pc:spChg>
        <pc:graphicFrameChg chg="mod modGraphic">
          <ac:chgData name="Franklin, Grant" userId="S::grantdfranklin@tamu.edu::5abe4091-dd5f-473a-9aa3-6bf6dd197779" providerId="AD" clId="Web-{7ACEAE85-2DBD-F098-E812-08BE611CAB77}" dt="2022-09-06T20:03:15.752" v="515"/>
          <ac:graphicFrameMkLst>
            <pc:docMk/>
            <pc:sldMk cId="645793264" sldId="322"/>
            <ac:graphicFrameMk id="83" creationId="{00000000-0000-0000-0000-000000000000}"/>
          </ac:graphicFrameMkLst>
        </pc:graphicFrameChg>
      </pc:sldChg>
    </pc:docChg>
  </pc:docChgLst>
  <pc:docChgLst>
    <pc:chgData name="Magallanes, Yarentzy" userId="S::yarentzym@tamu.edu::b14954fa-3e6a-41ac-9a52-396e13fe3d4e" providerId="AD" clId="Web-{B184E5F3-6B73-B708-138B-6AF82C4272E6}"/>
    <pc:docChg chg="addSld delSld modSld">
      <pc:chgData name="Magallanes, Yarentzy" userId="S::yarentzym@tamu.edu::b14954fa-3e6a-41ac-9a52-396e13fe3d4e" providerId="AD" clId="Web-{B184E5F3-6B73-B708-138B-6AF82C4272E6}" dt="2022-09-08T03:07:11.914" v="304" actId="1076"/>
      <pc:docMkLst>
        <pc:docMk/>
      </pc:docMkLst>
      <pc:sldChg chg="addSp modSp">
        <pc:chgData name="Magallanes, Yarentzy" userId="S::yarentzym@tamu.edu::b14954fa-3e6a-41ac-9a52-396e13fe3d4e" providerId="AD" clId="Web-{B184E5F3-6B73-B708-138B-6AF82C4272E6}" dt="2022-09-08T02:50:54.041" v="125" actId="20577"/>
        <pc:sldMkLst>
          <pc:docMk/>
          <pc:sldMk cId="958071597" sldId="328"/>
        </pc:sldMkLst>
        <pc:spChg chg="mod">
          <ac:chgData name="Magallanes, Yarentzy" userId="S::yarentzym@tamu.edu::b14954fa-3e6a-41ac-9a52-396e13fe3d4e" providerId="AD" clId="Web-{B184E5F3-6B73-B708-138B-6AF82C4272E6}" dt="2022-09-08T02:50:54.041" v="125" actId="20577"/>
          <ac:spMkLst>
            <pc:docMk/>
            <pc:sldMk cId="958071597" sldId="328"/>
            <ac:spMk id="2" creationId="{247B8EDE-306F-1BD2-B540-2B49E1274E9D}"/>
          </ac:spMkLst>
        </pc:spChg>
        <pc:spChg chg="add mod">
          <ac:chgData name="Magallanes, Yarentzy" userId="S::yarentzym@tamu.edu::b14954fa-3e6a-41ac-9a52-396e13fe3d4e" providerId="AD" clId="Web-{B184E5F3-6B73-B708-138B-6AF82C4272E6}" dt="2022-09-08T02:43:14.746" v="54" actId="20577"/>
          <ac:spMkLst>
            <pc:docMk/>
            <pc:sldMk cId="958071597" sldId="328"/>
            <ac:spMk id="6" creationId="{95AFC963-7BFA-9977-DA78-126C9A9CF207}"/>
          </ac:spMkLst>
        </pc:spChg>
        <pc:spChg chg="add mod">
          <ac:chgData name="Magallanes, Yarentzy" userId="S::yarentzym@tamu.edu::b14954fa-3e6a-41ac-9a52-396e13fe3d4e" providerId="AD" clId="Web-{B184E5F3-6B73-B708-138B-6AF82C4272E6}" dt="2022-09-08T02:47:11.738" v="92" actId="20577"/>
          <ac:spMkLst>
            <pc:docMk/>
            <pc:sldMk cId="958071597" sldId="328"/>
            <ac:spMk id="8" creationId="{50FB0F96-711C-1877-38BC-802446B2CC54}"/>
          </ac:spMkLst>
        </pc:spChg>
        <pc:spChg chg="add mod">
          <ac:chgData name="Magallanes, Yarentzy" userId="S::yarentzym@tamu.edu::b14954fa-3e6a-41ac-9a52-396e13fe3d4e" providerId="AD" clId="Web-{B184E5F3-6B73-B708-138B-6AF82C4272E6}" dt="2022-09-08T02:47:14.082" v="93" actId="20577"/>
          <ac:spMkLst>
            <pc:docMk/>
            <pc:sldMk cId="958071597" sldId="328"/>
            <ac:spMk id="10" creationId="{E5EC6588-F680-8D3E-56CC-4395B3A9414F}"/>
          </ac:spMkLst>
        </pc:spChg>
        <pc:picChg chg="mod">
          <ac:chgData name="Magallanes, Yarentzy" userId="S::yarentzym@tamu.edu::b14954fa-3e6a-41ac-9a52-396e13fe3d4e" providerId="AD" clId="Web-{B184E5F3-6B73-B708-138B-6AF82C4272E6}" dt="2022-09-08T02:44:33.202" v="82" actId="1076"/>
          <ac:picMkLst>
            <pc:docMk/>
            <pc:sldMk cId="958071597" sldId="328"/>
            <ac:picMk id="4" creationId="{1646B93B-46E1-3103-88D1-56323E8996E5}"/>
          </ac:picMkLst>
        </pc:picChg>
        <pc:cxnChg chg="add mod">
          <ac:chgData name="Magallanes, Yarentzy" userId="S::yarentzym@tamu.edu::b14954fa-3e6a-41ac-9a52-396e13fe3d4e" providerId="AD" clId="Web-{B184E5F3-6B73-B708-138B-6AF82C4272E6}" dt="2022-09-08T02:43:21.559" v="55" actId="14100"/>
          <ac:cxnSpMkLst>
            <pc:docMk/>
            <pc:sldMk cId="958071597" sldId="328"/>
            <ac:cxnSpMk id="3" creationId="{C9B3C1FF-28E7-BD33-0634-885F2C9BF492}"/>
          </ac:cxnSpMkLst>
        </pc:cxnChg>
        <pc:cxnChg chg="add mod">
          <ac:chgData name="Magallanes, Yarentzy" userId="S::yarentzym@tamu.edu::b14954fa-3e6a-41ac-9a52-396e13fe3d4e" providerId="AD" clId="Web-{B184E5F3-6B73-B708-138B-6AF82C4272E6}" dt="2022-09-08T02:44:02.951" v="59" actId="1076"/>
          <ac:cxnSpMkLst>
            <pc:docMk/>
            <pc:sldMk cId="958071597" sldId="328"/>
            <ac:cxnSpMk id="7" creationId="{68983479-8FD8-0087-571D-5BDD9D34DA4F}"/>
          </ac:cxnSpMkLst>
        </pc:cxnChg>
        <pc:cxnChg chg="add mod">
          <ac:chgData name="Magallanes, Yarentzy" userId="S::yarentzym@tamu.edu::b14954fa-3e6a-41ac-9a52-396e13fe3d4e" providerId="AD" clId="Web-{B184E5F3-6B73-B708-138B-6AF82C4272E6}" dt="2022-09-08T02:45:24.860" v="83" actId="1076"/>
          <ac:cxnSpMkLst>
            <pc:docMk/>
            <pc:sldMk cId="958071597" sldId="328"/>
            <ac:cxnSpMk id="9" creationId="{4292B41E-4F12-3445-284E-6697E5CB9A7F}"/>
          </ac:cxnSpMkLst>
        </pc:cxnChg>
      </pc:sldChg>
      <pc:sldChg chg="addSp delSp modSp new">
        <pc:chgData name="Magallanes, Yarentzy" userId="S::yarentzym@tamu.edu::b14954fa-3e6a-41ac-9a52-396e13fe3d4e" providerId="AD" clId="Web-{B184E5F3-6B73-B708-138B-6AF82C4272E6}" dt="2022-09-08T02:51:53.918" v="142" actId="14100"/>
        <pc:sldMkLst>
          <pc:docMk/>
          <pc:sldMk cId="3139200859" sldId="329"/>
        </pc:sldMkLst>
        <pc:spChg chg="mod">
          <ac:chgData name="Magallanes, Yarentzy" userId="S::yarentzym@tamu.edu::b14954fa-3e6a-41ac-9a52-396e13fe3d4e" providerId="AD" clId="Web-{B184E5F3-6B73-B708-138B-6AF82C4272E6}" dt="2022-09-08T02:51:01.042" v="130" actId="20577"/>
          <ac:spMkLst>
            <pc:docMk/>
            <pc:sldMk cId="3139200859" sldId="329"/>
            <ac:spMk id="2" creationId="{9DC945C0-F2FE-4BDE-480D-D39DC7FDBE0C}"/>
          </ac:spMkLst>
        </pc:spChg>
        <pc:spChg chg="del mod">
          <ac:chgData name="Magallanes, Yarentzy" userId="S::yarentzym@tamu.edu::b14954fa-3e6a-41ac-9a52-396e13fe3d4e" providerId="AD" clId="Web-{B184E5F3-6B73-B708-138B-6AF82C4272E6}" dt="2022-09-08T02:47:55.989" v="102"/>
          <ac:spMkLst>
            <pc:docMk/>
            <pc:sldMk cId="3139200859" sldId="329"/>
            <ac:spMk id="3" creationId="{C85BAC36-9D33-91B1-7926-EF24A167DE81}"/>
          </ac:spMkLst>
        </pc:spChg>
        <pc:spChg chg="add">
          <ac:chgData name="Magallanes, Yarentzy" userId="S::yarentzym@tamu.edu::b14954fa-3e6a-41ac-9a52-396e13fe3d4e" providerId="AD" clId="Web-{B184E5F3-6B73-B708-138B-6AF82C4272E6}" dt="2022-09-08T02:48:49.069" v="110"/>
          <ac:spMkLst>
            <pc:docMk/>
            <pc:sldMk cId="3139200859" sldId="329"/>
            <ac:spMk id="12" creationId="{A2AEC4E6-F697-9D90-BEB6-36C6878C3BD9}"/>
          </ac:spMkLst>
        </pc:spChg>
        <pc:spChg chg="add mod">
          <ac:chgData name="Magallanes, Yarentzy" userId="S::yarentzym@tamu.edu::b14954fa-3e6a-41ac-9a52-396e13fe3d4e" providerId="AD" clId="Web-{B184E5F3-6B73-B708-138B-6AF82C4272E6}" dt="2022-09-08T02:49:40.180" v="116" actId="1076"/>
          <ac:spMkLst>
            <pc:docMk/>
            <pc:sldMk cId="3139200859" sldId="329"/>
            <ac:spMk id="14" creationId="{DBE1CB8B-1AAE-A080-7ACE-A491073EC425}"/>
          </ac:spMkLst>
        </pc:spChg>
        <pc:spChg chg="add mod">
          <ac:chgData name="Magallanes, Yarentzy" userId="S::yarentzym@tamu.edu::b14954fa-3e6a-41ac-9a52-396e13fe3d4e" providerId="AD" clId="Web-{B184E5F3-6B73-B708-138B-6AF82C4272E6}" dt="2022-09-08T02:50:25.790" v="118" actId="1076"/>
          <ac:spMkLst>
            <pc:docMk/>
            <pc:sldMk cId="3139200859" sldId="329"/>
            <ac:spMk id="16" creationId="{ABCA9AAD-325A-94DF-B1D7-DDD50F8863BD}"/>
          </ac:spMkLst>
        </pc:spChg>
        <pc:picChg chg="add mod ord">
          <ac:chgData name="Magallanes, Yarentzy" userId="S::yarentzym@tamu.edu::b14954fa-3e6a-41ac-9a52-396e13fe3d4e" providerId="AD" clId="Web-{B184E5F3-6B73-B708-138B-6AF82C4272E6}" dt="2022-09-08T02:48:24.756" v="106" actId="1076"/>
          <ac:picMkLst>
            <pc:docMk/>
            <pc:sldMk cId="3139200859" sldId="329"/>
            <ac:picMk id="4" creationId="{7608E2E6-9BA5-BF30-6850-407B2A45FD0C}"/>
          </ac:picMkLst>
        </pc:picChg>
        <pc:picChg chg="add mod">
          <ac:chgData name="Magallanes, Yarentzy" userId="S::yarentzym@tamu.edu::b14954fa-3e6a-41ac-9a52-396e13fe3d4e" providerId="AD" clId="Web-{B184E5F3-6B73-B708-138B-6AF82C4272E6}" dt="2022-09-08T02:51:53.918" v="142" actId="14100"/>
          <ac:picMkLst>
            <pc:docMk/>
            <pc:sldMk cId="3139200859" sldId="329"/>
            <ac:picMk id="18" creationId="{553A1D12-603D-1E9D-A3C8-951D8310A0DF}"/>
          </ac:picMkLst>
        </pc:picChg>
        <pc:cxnChg chg="add mod">
          <ac:chgData name="Magallanes, Yarentzy" userId="S::yarentzym@tamu.edu::b14954fa-3e6a-41ac-9a52-396e13fe3d4e" providerId="AD" clId="Web-{B184E5F3-6B73-B708-138B-6AF82C4272E6}" dt="2022-09-08T02:49:19.726" v="114" actId="1076"/>
          <ac:cxnSpMkLst>
            <pc:docMk/>
            <pc:sldMk cId="3139200859" sldId="329"/>
            <ac:cxnSpMk id="6" creationId="{15A17183-3B1C-552A-D5D9-4E124B1BF168}"/>
          </ac:cxnSpMkLst>
        </pc:cxnChg>
        <pc:cxnChg chg="add mod">
          <ac:chgData name="Magallanes, Yarentzy" userId="S::yarentzym@tamu.edu::b14954fa-3e6a-41ac-9a52-396e13fe3d4e" providerId="AD" clId="Web-{B184E5F3-6B73-B708-138B-6AF82C4272E6}" dt="2022-09-08T02:49:36.180" v="115" actId="1076"/>
          <ac:cxnSpMkLst>
            <pc:docMk/>
            <pc:sldMk cId="3139200859" sldId="329"/>
            <ac:cxnSpMk id="8" creationId="{4294F94E-8B69-5185-EE4A-E9F464E6250E}"/>
          </ac:cxnSpMkLst>
        </pc:cxnChg>
        <pc:cxnChg chg="add mod">
          <ac:chgData name="Magallanes, Yarentzy" userId="S::yarentzym@tamu.edu::b14954fa-3e6a-41ac-9a52-396e13fe3d4e" providerId="AD" clId="Web-{B184E5F3-6B73-B708-138B-6AF82C4272E6}" dt="2022-09-08T02:50:22.603" v="117" actId="1076"/>
          <ac:cxnSpMkLst>
            <pc:docMk/>
            <pc:sldMk cId="3139200859" sldId="329"/>
            <ac:cxnSpMk id="10" creationId="{CB889EC8-D533-1C6D-2E74-511BD54EA6A3}"/>
          </ac:cxnSpMkLst>
        </pc:cxnChg>
      </pc:sldChg>
      <pc:sldChg chg="addSp delSp modSp new">
        <pc:chgData name="Magallanes, Yarentzy" userId="S::yarentzym@tamu.edu::b14954fa-3e6a-41ac-9a52-396e13fe3d4e" providerId="AD" clId="Web-{B184E5F3-6B73-B708-138B-6AF82C4272E6}" dt="2022-09-08T02:58:51.712" v="186" actId="20577"/>
        <pc:sldMkLst>
          <pc:docMk/>
          <pc:sldMk cId="1954026684" sldId="330"/>
        </pc:sldMkLst>
        <pc:spChg chg="mod">
          <ac:chgData name="Magallanes, Yarentzy" userId="S::yarentzym@tamu.edu::b14954fa-3e6a-41ac-9a52-396e13fe3d4e" providerId="AD" clId="Web-{B184E5F3-6B73-B708-138B-6AF82C4272E6}" dt="2022-09-08T02:51:10.214" v="138" actId="20577"/>
          <ac:spMkLst>
            <pc:docMk/>
            <pc:sldMk cId="1954026684" sldId="330"/>
            <ac:spMk id="2" creationId="{F9687230-2C88-B8F5-86BD-36F53B444654}"/>
          </ac:spMkLst>
        </pc:spChg>
        <pc:spChg chg="del">
          <ac:chgData name="Magallanes, Yarentzy" userId="S::yarentzym@tamu.edu::b14954fa-3e6a-41ac-9a52-396e13fe3d4e" providerId="AD" clId="Web-{B184E5F3-6B73-B708-138B-6AF82C4272E6}" dt="2022-09-08T02:51:26.964" v="139"/>
          <ac:spMkLst>
            <pc:docMk/>
            <pc:sldMk cId="1954026684" sldId="330"/>
            <ac:spMk id="3" creationId="{B6772857-487C-6507-1140-809467A59E5A}"/>
          </ac:spMkLst>
        </pc:spChg>
        <pc:spChg chg="add del">
          <ac:chgData name="Magallanes, Yarentzy" userId="S::yarentzym@tamu.edu::b14954fa-3e6a-41ac-9a52-396e13fe3d4e" providerId="AD" clId="Web-{B184E5F3-6B73-B708-138B-6AF82C4272E6}" dt="2022-09-08T02:54:04.625" v="155"/>
          <ac:spMkLst>
            <pc:docMk/>
            <pc:sldMk cId="1954026684" sldId="330"/>
            <ac:spMk id="5" creationId="{121B1E2E-18A7-409C-FE1A-40F4E818E75A}"/>
          </ac:spMkLst>
        </pc:spChg>
        <pc:spChg chg="add mod">
          <ac:chgData name="Magallanes, Yarentzy" userId="S::yarentzym@tamu.edu::b14954fa-3e6a-41ac-9a52-396e13fe3d4e" providerId="AD" clId="Web-{B184E5F3-6B73-B708-138B-6AF82C4272E6}" dt="2022-09-08T02:54:46.048" v="160" actId="1076"/>
          <ac:spMkLst>
            <pc:docMk/>
            <pc:sldMk cId="1954026684" sldId="330"/>
            <ac:spMk id="6" creationId="{8D4BC8F2-0A59-7093-B5DC-C37C01970510}"/>
          </ac:spMkLst>
        </pc:spChg>
        <pc:spChg chg="add mod">
          <ac:chgData name="Magallanes, Yarentzy" userId="S::yarentzym@tamu.edu::b14954fa-3e6a-41ac-9a52-396e13fe3d4e" providerId="AD" clId="Web-{B184E5F3-6B73-B708-138B-6AF82C4272E6}" dt="2022-09-08T02:58:51.712" v="186" actId="20577"/>
          <ac:spMkLst>
            <pc:docMk/>
            <pc:sldMk cId="1954026684" sldId="330"/>
            <ac:spMk id="7" creationId="{E84521B4-7F7E-C8CE-9023-7AEDC58B6325}"/>
          </ac:spMkLst>
        </pc:spChg>
        <pc:picChg chg="add mod ord modCrop">
          <ac:chgData name="Magallanes, Yarentzy" userId="S::yarentzym@tamu.edu::b14954fa-3e6a-41ac-9a52-396e13fe3d4e" providerId="AD" clId="Web-{B184E5F3-6B73-B708-138B-6AF82C4272E6}" dt="2022-09-08T02:53:16.483" v="153"/>
          <ac:picMkLst>
            <pc:docMk/>
            <pc:sldMk cId="1954026684" sldId="330"/>
            <ac:picMk id="4" creationId="{AC9986DA-EDBC-7A87-66FE-008477E60380}"/>
          </ac:picMkLst>
        </pc:picChg>
      </pc:sldChg>
      <pc:sldChg chg="addSp delSp modSp new del mod modClrScheme chgLayout">
        <pc:chgData name="Magallanes, Yarentzy" userId="S::yarentzym@tamu.edu::b14954fa-3e6a-41ac-9a52-396e13fe3d4e" providerId="AD" clId="Web-{B184E5F3-6B73-B708-138B-6AF82C4272E6}" dt="2022-09-08T03:06:59.680" v="303"/>
        <pc:sldMkLst>
          <pc:docMk/>
          <pc:sldMk cId="2450694862" sldId="331"/>
        </pc:sldMkLst>
        <pc:spChg chg="mod ord">
          <ac:chgData name="Magallanes, Yarentzy" userId="S::yarentzym@tamu.edu::b14954fa-3e6a-41ac-9a52-396e13fe3d4e" providerId="AD" clId="Web-{B184E5F3-6B73-B708-138B-6AF82C4272E6}" dt="2022-09-08T03:02:40.656" v="198"/>
          <ac:spMkLst>
            <pc:docMk/>
            <pc:sldMk cId="2450694862" sldId="331"/>
            <ac:spMk id="2" creationId="{056DA317-BB31-D7B6-B5CD-35682D1E548E}"/>
          </ac:spMkLst>
        </pc:spChg>
        <pc:spChg chg="del">
          <ac:chgData name="Magallanes, Yarentzy" userId="S::yarentzym@tamu.edu::b14954fa-3e6a-41ac-9a52-396e13fe3d4e" providerId="AD" clId="Web-{B184E5F3-6B73-B708-138B-6AF82C4272E6}" dt="2022-09-08T03:02:31.937" v="196"/>
          <ac:spMkLst>
            <pc:docMk/>
            <pc:sldMk cId="2450694862" sldId="331"/>
            <ac:spMk id="3" creationId="{3E77D45B-F8B1-4861-6A05-94D2C09315CF}"/>
          </ac:spMkLst>
        </pc:spChg>
        <pc:spChg chg="add mod">
          <ac:chgData name="Magallanes, Yarentzy" userId="S::yarentzym@tamu.edu::b14954fa-3e6a-41ac-9a52-396e13fe3d4e" providerId="AD" clId="Web-{B184E5F3-6B73-B708-138B-6AF82C4272E6}" dt="2022-09-08T03:02:40.656" v="198"/>
          <ac:spMkLst>
            <pc:docMk/>
            <pc:sldMk cId="2450694862" sldId="331"/>
            <ac:spMk id="9" creationId="{AD309BF9-DC76-DCDB-D3D3-1BACC6B36A97}"/>
          </ac:spMkLst>
        </pc:spChg>
        <pc:picChg chg="add mod ord">
          <ac:chgData name="Magallanes, Yarentzy" userId="S::yarentzym@tamu.edu::b14954fa-3e6a-41ac-9a52-396e13fe3d4e" providerId="AD" clId="Web-{B184E5F3-6B73-B708-138B-6AF82C4272E6}" dt="2022-09-08T03:02:40.656" v="198"/>
          <ac:picMkLst>
            <pc:docMk/>
            <pc:sldMk cId="2450694862" sldId="331"/>
            <ac:picMk id="4" creationId="{0D481EDC-0C0E-3D58-F6A1-39E6F435811E}"/>
          </ac:picMkLst>
        </pc:picChg>
      </pc:sldChg>
      <pc:sldChg chg="addSp delSp modSp new">
        <pc:chgData name="Magallanes, Yarentzy" userId="S::yarentzym@tamu.edu::b14954fa-3e6a-41ac-9a52-396e13fe3d4e" providerId="AD" clId="Web-{B184E5F3-6B73-B708-138B-6AF82C4272E6}" dt="2022-09-08T03:07:11.914" v="304" actId="1076"/>
        <pc:sldMkLst>
          <pc:docMk/>
          <pc:sldMk cId="2978117157" sldId="332"/>
        </pc:sldMkLst>
        <pc:spChg chg="mod">
          <ac:chgData name="Magallanes, Yarentzy" userId="S::yarentzym@tamu.edu::b14954fa-3e6a-41ac-9a52-396e13fe3d4e" providerId="AD" clId="Web-{B184E5F3-6B73-B708-138B-6AF82C4272E6}" dt="2022-09-08T03:03:21.923" v="212" actId="20577"/>
          <ac:spMkLst>
            <pc:docMk/>
            <pc:sldMk cId="2978117157" sldId="332"/>
            <ac:spMk id="2" creationId="{981CFB21-96F9-3693-FE30-1C7C03341870}"/>
          </ac:spMkLst>
        </pc:spChg>
        <pc:spChg chg="mod">
          <ac:chgData name="Magallanes, Yarentzy" userId="S::yarentzym@tamu.edu::b14954fa-3e6a-41ac-9a52-396e13fe3d4e" providerId="AD" clId="Web-{B184E5F3-6B73-B708-138B-6AF82C4272E6}" dt="2022-09-08T03:06:43.351" v="300" actId="20577"/>
          <ac:spMkLst>
            <pc:docMk/>
            <pc:sldMk cId="2978117157" sldId="332"/>
            <ac:spMk id="3" creationId="{AE851ABA-9899-015C-0624-49AD1716D046}"/>
          </ac:spMkLst>
        </pc:spChg>
        <pc:spChg chg="add del">
          <ac:chgData name="Magallanes, Yarentzy" userId="S::yarentzym@tamu.edu::b14954fa-3e6a-41ac-9a52-396e13fe3d4e" providerId="AD" clId="Web-{B184E5F3-6B73-B708-138B-6AF82C4272E6}" dt="2022-09-08T03:03:14.548" v="202"/>
          <ac:spMkLst>
            <pc:docMk/>
            <pc:sldMk cId="2978117157" sldId="332"/>
            <ac:spMk id="7" creationId="{F60B1A50-2E1E-8C2B-0B36-E670D8A8EA72}"/>
          </ac:spMkLst>
        </pc:spChg>
        <pc:picChg chg="add mod modCrop">
          <ac:chgData name="Magallanes, Yarentzy" userId="S::yarentzym@tamu.edu::b14954fa-3e6a-41ac-9a52-396e13fe3d4e" providerId="AD" clId="Web-{B184E5F3-6B73-B708-138B-6AF82C4272E6}" dt="2022-09-08T03:07:11.914" v="304" actId="1076"/>
          <ac:picMkLst>
            <pc:docMk/>
            <pc:sldMk cId="2978117157" sldId="332"/>
            <ac:picMk id="5" creationId="{70FDBB36-63A9-3644-2547-6722CF0A2D7A}"/>
          </ac:picMkLst>
        </pc:picChg>
      </pc:sldChg>
    </pc:docChg>
  </pc:docChgLst>
  <pc:docChgLst>
    <pc:chgData name="Rennaker, Martin" userId="S::mwrennaker@tamu.edu::c71cc602-29bf-4247-95bf-88928ae1b3d4" providerId="AD" clId="Web-{45D52B27-3035-F746-10FF-0EE3284E9671}"/>
    <pc:docChg chg="modSld">
      <pc:chgData name="Rennaker, Martin" userId="S::mwrennaker@tamu.edu::c71cc602-29bf-4247-95bf-88928ae1b3d4" providerId="AD" clId="Web-{45D52B27-3035-F746-10FF-0EE3284E9671}" dt="2022-09-26T16:50:05.245" v="392" actId="20577"/>
      <pc:docMkLst>
        <pc:docMk/>
      </pc:docMkLst>
      <pc:sldChg chg="modSp">
        <pc:chgData name="Rennaker, Martin" userId="S::mwrennaker@tamu.edu::c71cc602-29bf-4247-95bf-88928ae1b3d4" providerId="AD" clId="Web-{45D52B27-3035-F746-10FF-0EE3284E9671}" dt="2022-09-26T16:47:42.021" v="361"/>
        <pc:sldMkLst>
          <pc:docMk/>
          <pc:sldMk cId="2705291342" sldId="319"/>
        </pc:sldMkLst>
        <pc:graphicFrameChg chg="mod modGraphic">
          <ac:chgData name="Rennaker, Martin" userId="S::mwrennaker@tamu.edu::c71cc602-29bf-4247-95bf-88928ae1b3d4" providerId="AD" clId="Web-{45D52B27-3035-F746-10FF-0EE3284E9671}" dt="2022-09-26T16:47:42.021" v="361"/>
          <ac:graphicFrameMkLst>
            <pc:docMk/>
            <pc:sldMk cId="2705291342" sldId="319"/>
            <ac:graphicFrameMk id="83" creationId="{00000000-0000-0000-0000-000000000000}"/>
          </ac:graphicFrameMkLst>
        </pc:graphicFrameChg>
      </pc:sldChg>
      <pc:sldChg chg="delSp modSp">
        <pc:chgData name="Rennaker, Martin" userId="S::mwrennaker@tamu.edu::c71cc602-29bf-4247-95bf-88928ae1b3d4" providerId="AD" clId="Web-{45D52B27-3035-F746-10FF-0EE3284E9671}" dt="2022-09-26T16:50:05.245" v="392" actId="20577"/>
        <pc:sldMkLst>
          <pc:docMk/>
          <pc:sldMk cId="4216427035" sldId="336"/>
        </pc:sldMkLst>
        <pc:spChg chg="mod">
          <ac:chgData name="Rennaker, Martin" userId="S::mwrennaker@tamu.edu::c71cc602-29bf-4247-95bf-88928ae1b3d4" providerId="AD" clId="Web-{45D52B27-3035-F746-10FF-0EE3284E9671}" dt="2022-09-26T16:50:05.245" v="392" actId="20577"/>
          <ac:spMkLst>
            <pc:docMk/>
            <pc:sldMk cId="4216427035" sldId="336"/>
            <ac:spMk id="2" creationId="{9C2E8A4F-B411-9102-09AF-BA73CD752B62}"/>
          </ac:spMkLst>
        </pc:spChg>
        <pc:picChg chg="del">
          <ac:chgData name="Rennaker, Martin" userId="S::mwrennaker@tamu.edu::c71cc602-29bf-4247-95bf-88928ae1b3d4" providerId="AD" clId="Web-{45D52B27-3035-F746-10FF-0EE3284E9671}" dt="2022-09-26T16:49:49.447" v="364"/>
          <ac:picMkLst>
            <pc:docMk/>
            <pc:sldMk cId="4216427035" sldId="336"/>
            <ac:picMk id="4" creationId="{8F733472-DC59-79E3-163C-87D48C56BE79}"/>
          </ac:picMkLst>
        </pc:picChg>
        <pc:picChg chg="del">
          <ac:chgData name="Rennaker, Martin" userId="S::mwrennaker@tamu.edu::c71cc602-29bf-4247-95bf-88928ae1b3d4" providerId="AD" clId="Web-{45D52B27-3035-F746-10FF-0EE3284E9671}" dt="2022-09-26T16:49:46.916" v="362"/>
          <ac:picMkLst>
            <pc:docMk/>
            <pc:sldMk cId="4216427035" sldId="336"/>
            <ac:picMk id="5" creationId="{D3C7F9F5-048E-752B-8A63-45E6CB3077F5}"/>
          </ac:picMkLst>
        </pc:picChg>
        <pc:picChg chg="del">
          <ac:chgData name="Rennaker, Martin" userId="S::mwrennaker@tamu.edu::c71cc602-29bf-4247-95bf-88928ae1b3d4" providerId="AD" clId="Web-{45D52B27-3035-F746-10FF-0EE3284E9671}" dt="2022-09-26T16:49:48.322" v="363"/>
          <ac:picMkLst>
            <pc:docMk/>
            <pc:sldMk cId="4216427035" sldId="336"/>
            <ac:picMk id="6" creationId="{572CD789-D82C-2026-A90D-F9953B8D2F87}"/>
          </ac:picMkLst>
        </pc:picChg>
      </pc:sldChg>
    </pc:docChg>
  </pc:docChgLst>
  <pc:docChgLst>
    <pc:chgData name="Franklin, Grant" userId="S::grantdfranklin@tamu.edu::5abe4091-dd5f-473a-9aa3-6bf6dd197779" providerId="AD" clId="Web-{2FAF2DA5-825E-BB77-8648-39112157B47D}"/>
    <pc:docChg chg="addSld modSld sldOrd">
      <pc:chgData name="Franklin, Grant" userId="S::grantdfranklin@tamu.edu::5abe4091-dd5f-473a-9aa3-6bf6dd197779" providerId="AD" clId="Web-{2FAF2DA5-825E-BB77-8648-39112157B47D}" dt="2022-09-06T14:31:58.484" v="191"/>
      <pc:docMkLst>
        <pc:docMk/>
      </pc:docMkLst>
      <pc:sldChg chg="delSp modSp">
        <pc:chgData name="Franklin, Grant" userId="S::grantdfranklin@tamu.edu::5abe4091-dd5f-473a-9aa3-6bf6dd197779" providerId="AD" clId="Web-{2FAF2DA5-825E-BB77-8648-39112157B47D}" dt="2022-09-06T13:22:05.796" v="33"/>
        <pc:sldMkLst>
          <pc:docMk/>
          <pc:sldMk cId="3482335894" sldId="304"/>
        </pc:sldMkLst>
        <pc:spChg chg="del">
          <ac:chgData name="Franklin, Grant" userId="S::grantdfranklin@tamu.edu::5abe4091-dd5f-473a-9aa3-6bf6dd197779" providerId="AD" clId="Web-{2FAF2DA5-825E-BB77-8648-39112157B47D}" dt="2022-09-06T13:22:05.796" v="33"/>
          <ac:spMkLst>
            <pc:docMk/>
            <pc:sldMk cId="3482335894" sldId="304"/>
            <ac:spMk id="2" creationId="{00000000-0000-0000-0000-000000000000}"/>
          </ac:spMkLst>
        </pc:spChg>
        <pc:spChg chg="mod">
          <ac:chgData name="Franklin, Grant" userId="S::grantdfranklin@tamu.edu::5abe4091-dd5f-473a-9aa3-6bf6dd197779" providerId="AD" clId="Web-{2FAF2DA5-825E-BB77-8648-39112157B47D}" dt="2022-09-06T13:22:03.889" v="32" actId="20577"/>
          <ac:spMkLst>
            <pc:docMk/>
            <pc:sldMk cId="3482335894" sldId="304"/>
            <ac:spMk id="54" creationId="{00000000-0000-0000-0000-000000000000}"/>
          </ac:spMkLst>
        </pc:spChg>
      </pc:sldChg>
      <pc:sldChg chg="modSp">
        <pc:chgData name="Franklin, Grant" userId="S::grantdfranklin@tamu.edu::5abe4091-dd5f-473a-9aa3-6bf6dd197779" providerId="AD" clId="Web-{2FAF2DA5-825E-BB77-8648-39112157B47D}" dt="2022-09-06T13:35:32.052" v="47" actId="20577"/>
        <pc:sldMkLst>
          <pc:docMk/>
          <pc:sldMk cId="4231427536" sldId="308"/>
        </pc:sldMkLst>
        <pc:spChg chg="mod">
          <ac:chgData name="Franklin, Grant" userId="S::grantdfranklin@tamu.edu::5abe4091-dd5f-473a-9aa3-6bf6dd197779" providerId="AD" clId="Web-{2FAF2DA5-825E-BB77-8648-39112157B47D}" dt="2022-09-06T13:35:32.052" v="47" actId="20577"/>
          <ac:spMkLst>
            <pc:docMk/>
            <pc:sldMk cId="4231427536" sldId="308"/>
            <ac:spMk id="82" creationId="{00000000-0000-0000-0000-000000000000}"/>
          </ac:spMkLst>
        </pc:spChg>
      </pc:sldChg>
      <pc:sldChg chg="addSp delSp modSp">
        <pc:chgData name="Franklin, Grant" userId="S::grantdfranklin@tamu.edu::5abe4091-dd5f-473a-9aa3-6bf6dd197779" providerId="AD" clId="Web-{2FAF2DA5-825E-BB77-8648-39112157B47D}" dt="2022-09-06T14:31:56.734" v="190"/>
        <pc:sldMkLst>
          <pc:docMk/>
          <pc:sldMk cId="3741792644" sldId="309"/>
        </pc:sldMkLst>
        <pc:spChg chg="add del mod">
          <ac:chgData name="Franklin, Grant" userId="S::grantdfranklin@tamu.edu::5abe4091-dd5f-473a-9aa3-6bf6dd197779" providerId="AD" clId="Web-{2FAF2DA5-825E-BB77-8648-39112157B47D}" dt="2022-09-06T14:31:56.734" v="190"/>
          <ac:spMkLst>
            <pc:docMk/>
            <pc:sldMk cId="3741792644" sldId="309"/>
            <ac:spMk id="3" creationId="{376611F1-E9AD-4E2B-A3BC-4C5D5F4B4D2E}"/>
          </ac:spMkLst>
        </pc:spChg>
        <pc:spChg chg="mod">
          <ac:chgData name="Franklin, Grant" userId="S::grantdfranklin@tamu.edu::5abe4091-dd5f-473a-9aa3-6bf6dd197779" providerId="AD" clId="Web-{2FAF2DA5-825E-BB77-8648-39112157B47D}" dt="2022-09-06T13:35:47.849" v="54" actId="20577"/>
          <ac:spMkLst>
            <pc:docMk/>
            <pc:sldMk cId="3741792644" sldId="309"/>
            <ac:spMk id="90" creationId="{00000000-0000-0000-0000-000000000000}"/>
          </ac:spMkLst>
        </pc:spChg>
      </pc:sldChg>
      <pc:sldChg chg="modSp add ord">
        <pc:chgData name="Franklin, Grant" userId="S::grantdfranklin@tamu.edu::5abe4091-dd5f-473a-9aa3-6bf6dd197779" providerId="AD" clId="Web-{2FAF2DA5-825E-BB77-8648-39112157B47D}" dt="2022-09-06T14:20:37.929" v="186"/>
        <pc:sldMkLst>
          <pc:docMk/>
          <pc:sldMk cId="1430024627" sldId="315"/>
        </pc:sldMkLst>
        <pc:graphicFrameChg chg="mod modGraphic">
          <ac:chgData name="Franklin, Grant" userId="S::grantdfranklin@tamu.edu::5abe4091-dd5f-473a-9aa3-6bf6dd197779" providerId="AD" clId="Web-{2FAF2DA5-825E-BB77-8648-39112157B47D}" dt="2022-09-06T14:20:37.929" v="186"/>
          <ac:graphicFrameMkLst>
            <pc:docMk/>
            <pc:sldMk cId="1430024627" sldId="315"/>
            <ac:graphicFrameMk id="83" creationId="{00000000-0000-0000-0000-000000000000}"/>
          </ac:graphicFrameMkLst>
        </pc:graphicFrameChg>
      </pc:sldChg>
      <pc:sldChg chg="add">
        <pc:chgData name="Franklin, Grant" userId="S::grantdfranklin@tamu.edu::5abe4091-dd5f-473a-9aa3-6bf6dd197779" providerId="AD" clId="Web-{2FAF2DA5-825E-BB77-8648-39112157B47D}" dt="2022-09-06T13:34:35.207" v="36"/>
        <pc:sldMkLst>
          <pc:docMk/>
          <pc:sldMk cId="2901621305" sldId="316"/>
        </pc:sldMkLst>
      </pc:sldChg>
      <pc:sldChg chg="add">
        <pc:chgData name="Franklin, Grant" userId="S::grantdfranklin@tamu.edu::5abe4091-dd5f-473a-9aa3-6bf6dd197779" providerId="AD" clId="Web-{2FAF2DA5-825E-BB77-8648-39112157B47D}" dt="2022-09-06T13:34:36.097" v="37"/>
        <pc:sldMkLst>
          <pc:docMk/>
          <pc:sldMk cId="4118942268" sldId="317"/>
        </pc:sldMkLst>
      </pc:sldChg>
      <pc:sldChg chg="add ord">
        <pc:chgData name="Franklin, Grant" userId="S::grantdfranklin@tamu.edu::5abe4091-dd5f-473a-9aa3-6bf6dd197779" providerId="AD" clId="Web-{2FAF2DA5-825E-BB77-8648-39112157B47D}" dt="2022-09-06T13:34:48.785" v="41"/>
        <pc:sldMkLst>
          <pc:docMk/>
          <pc:sldMk cId="2997203909" sldId="318"/>
        </pc:sldMkLst>
      </pc:sldChg>
      <pc:sldChg chg="add">
        <pc:chgData name="Franklin, Grant" userId="S::grantdfranklin@tamu.edu::5abe4091-dd5f-473a-9aa3-6bf6dd197779" providerId="AD" clId="Web-{2FAF2DA5-825E-BB77-8648-39112157B47D}" dt="2022-09-06T13:34:41.363" v="39"/>
        <pc:sldMkLst>
          <pc:docMk/>
          <pc:sldMk cId="2705291342" sldId="319"/>
        </pc:sldMkLst>
      </pc:sldChg>
      <pc:sldChg chg="add">
        <pc:chgData name="Franklin, Grant" userId="S::grantdfranklin@tamu.edu::5abe4091-dd5f-473a-9aa3-6bf6dd197779" providerId="AD" clId="Web-{2FAF2DA5-825E-BB77-8648-39112157B47D}" dt="2022-09-06T14:31:58.484" v="191"/>
        <pc:sldMkLst>
          <pc:docMk/>
          <pc:sldMk cId="1340237968" sldId="320"/>
        </pc:sldMkLst>
      </pc:sldChg>
    </pc:docChg>
  </pc:docChgLst>
  <pc:docChgLst>
    <pc:chgData name="Franklin, Grant" userId="S::grantdfranklin@tamu.edu::5abe4091-dd5f-473a-9aa3-6bf6dd197779" providerId="AD" clId="Web-{381FA6C2-B9D7-BB19-F308-30303BA928B4}"/>
    <pc:docChg chg="modSld">
      <pc:chgData name="Franklin, Grant" userId="S::grantdfranklin@tamu.edu::5abe4091-dd5f-473a-9aa3-6bf6dd197779" providerId="AD" clId="Web-{381FA6C2-B9D7-BB19-F308-30303BA928B4}" dt="2022-09-12T22:04:35.043" v="55" actId="20577"/>
      <pc:docMkLst>
        <pc:docMk/>
      </pc:docMkLst>
      <pc:sldChg chg="modSp">
        <pc:chgData name="Franklin, Grant" userId="S::grantdfranklin@tamu.edu::5abe4091-dd5f-473a-9aa3-6bf6dd197779" providerId="AD" clId="Web-{381FA6C2-B9D7-BB19-F308-30303BA928B4}" dt="2022-09-12T22:04:35.043" v="55" actId="20577"/>
        <pc:sldMkLst>
          <pc:docMk/>
          <pc:sldMk cId="3741792644" sldId="309"/>
        </pc:sldMkLst>
        <pc:spChg chg="mod">
          <ac:chgData name="Franklin, Grant" userId="S::grantdfranklin@tamu.edu::5abe4091-dd5f-473a-9aa3-6bf6dd197779" providerId="AD" clId="Web-{381FA6C2-B9D7-BB19-F308-30303BA928B4}" dt="2022-09-12T22:04:35.043" v="55" actId="20577"/>
          <ac:spMkLst>
            <pc:docMk/>
            <pc:sldMk cId="3741792644" sldId="309"/>
            <ac:spMk id="2" creationId="{00000000-0000-0000-0000-000000000000}"/>
          </ac:spMkLst>
        </pc:spChg>
      </pc:sldChg>
      <pc:sldChg chg="addSp delSp modSp">
        <pc:chgData name="Franklin, Grant" userId="S::grantdfranklin@tamu.edu::5abe4091-dd5f-473a-9aa3-6bf6dd197779" providerId="AD" clId="Web-{381FA6C2-B9D7-BB19-F308-30303BA928B4}" dt="2022-09-12T21:31:00.897" v="13" actId="14100"/>
        <pc:sldMkLst>
          <pc:docMk/>
          <pc:sldMk cId="1340237968" sldId="320"/>
        </pc:sldMkLst>
        <pc:spChg chg="del">
          <ac:chgData name="Franklin, Grant" userId="S::grantdfranklin@tamu.edu::5abe4091-dd5f-473a-9aa3-6bf6dd197779" providerId="AD" clId="Web-{381FA6C2-B9D7-BB19-F308-30303BA928B4}" dt="2022-09-12T21:30:26.442" v="0"/>
          <ac:spMkLst>
            <pc:docMk/>
            <pc:sldMk cId="1340237968" sldId="320"/>
            <ac:spMk id="2" creationId="{00000000-0000-0000-0000-000000000000}"/>
          </ac:spMkLst>
        </pc:spChg>
        <pc:spChg chg="del">
          <ac:chgData name="Franklin, Grant" userId="S::grantdfranklin@tamu.edu::5abe4091-dd5f-473a-9aa3-6bf6dd197779" providerId="AD" clId="Web-{381FA6C2-B9D7-BB19-F308-30303BA928B4}" dt="2022-09-12T21:30:31.067" v="1"/>
          <ac:spMkLst>
            <pc:docMk/>
            <pc:sldMk cId="1340237968" sldId="320"/>
            <ac:spMk id="88" creationId="{00000000-0000-0000-0000-000000000000}"/>
          </ac:spMkLst>
        </pc:spChg>
        <pc:picChg chg="add mod">
          <ac:chgData name="Franklin, Grant" userId="S::grantdfranklin@tamu.edu::5abe4091-dd5f-473a-9aa3-6bf6dd197779" providerId="AD" clId="Web-{381FA6C2-B9D7-BB19-F308-30303BA928B4}" dt="2022-09-12T21:31:00.897" v="13" actId="14100"/>
          <ac:picMkLst>
            <pc:docMk/>
            <pc:sldMk cId="1340237968" sldId="320"/>
            <ac:picMk id="3" creationId="{B2175A65-72DE-A4DC-9DC8-FE7AEF404AE7}"/>
          </ac:picMkLst>
        </pc:picChg>
      </pc:sldChg>
    </pc:docChg>
  </pc:docChgLst>
  <pc:docChgLst>
    <pc:chgData name="Rennaker, Martin" userId="S::mwrennaker@tamu.edu::c71cc602-29bf-4247-95bf-88928ae1b3d4" providerId="AD" clId="Web-{1B113878-8629-B6C8-4606-6A48176EE3A0}"/>
    <pc:docChg chg="addSld modSld">
      <pc:chgData name="Rennaker, Martin" userId="S::mwrennaker@tamu.edu::c71cc602-29bf-4247-95bf-88928ae1b3d4" providerId="AD" clId="Web-{1B113878-8629-B6C8-4606-6A48176EE3A0}" dt="2022-09-11T21:45:19.276" v="762"/>
      <pc:docMkLst>
        <pc:docMk/>
      </pc:docMkLst>
      <pc:sldChg chg="delSp modSp">
        <pc:chgData name="Rennaker, Martin" userId="S::mwrennaker@tamu.edu::c71cc602-29bf-4247-95bf-88928ae1b3d4" providerId="AD" clId="Web-{1B113878-8629-B6C8-4606-6A48176EE3A0}" dt="2022-09-11T21:45:19.276" v="762"/>
        <pc:sldMkLst>
          <pc:docMk/>
          <pc:sldMk cId="2705291342" sldId="319"/>
        </pc:sldMkLst>
        <pc:spChg chg="del">
          <ac:chgData name="Rennaker, Martin" userId="S::mwrennaker@tamu.edu::c71cc602-29bf-4247-95bf-88928ae1b3d4" providerId="AD" clId="Web-{1B113878-8629-B6C8-4606-6A48176EE3A0}" dt="2022-09-11T20:14:22.265" v="352"/>
          <ac:spMkLst>
            <pc:docMk/>
            <pc:sldMk cId="2705291342" sldId="319"/>
            <ac:spMk id="2" creationId="{00000000-0000-0000-0000-000000000000}"/>
          </ac:spMkLst>
        </pc:spChg>
        <pc:spChg chg="mod">
          <ac:chgData name="Rennaker, Martin" userId="S::mwrennaker@tamu.edu::c71cc602-29bf-4247-95bf-88928ae1b3d4" providerId="AD" clId="Web-{1B113878-8629-B6C8-4606-6A48176EE3A0}" dt="2022-09-11T20:40:12.762" v="679" actId="20577"/>
          <ac:spMkLst>
            <pc:docMk/>
            <pc:sldMk cId="2705291342" sldId="319"/>
            <ac:spMk id="82" creationId="{00000000-0000-0000-0000-000000000000}"/>
          </ac:spMkLst>
        </pc:spChg>
        <pc:graphicFrameChg chg="mod modGraphic">
          <ac:chgData name="Rennaker, Martin" userId="S::mwrennaker@tamu.edu::c71cc602-29bf-4247-95bf-88928ae1b3d4" providerId="AD" clId="Web-{1B113878-8629-B6C8-4606-6A48176EE3A0}" dt="2022-09-11T21:45:19.276" v="762"/>
          <ac:graphicFrameMkLst>
            <pc:docMk/>
            <pc:sldMk cId="2705291342" sldId="319"/>
            <ac:graphicFrameMk id="83" creationId="{00000000-0000-0000-0000-000000000000}"/>
          </ac:graphicFrameMkLst>
        </pc:graphicFrameChg>
      </pc:sldChg>
      <pc:sldChg chg="delSp">
        <pc:chgData name="Rennaker, Martin" userId="S::mwrennaker@tamu.edu::c71cc602-29bf-4247-95bf-88928ae1b3d4" providerId="AD" clId="Web-{1B113878-8629-B6C8-4606-6A48176EE3A0}" dt="2022-09-11T21:34:24.489" v="758"/>
        <pc:sldMkLst>
          <pc:docMk/>
          <pc:sldMk cId="1043435148" sldId="335"/>
        </pc:sldMkLst>
        <pc:inkChg chg="del">
          <ac:chgData name="Rennaker, Martin" userId="S::mwrennaker@tamu.edu::c71cc602-29bf-4247-95bf-88928ae1b3d4" providerId="AD" clId="Web-{1B113878-8629-B6C8-4606-6A48176EE3A0}" dt="2022-09-11T21:34:24.489" v="758"/>
          <ac:inkMkLst>
            <pc:docMk/>
            <pc:sldMk cId="1043435148" sldId="335"/>
            <ac:inkMk id="23" creationId="{565CE0BA-2197-8BC4-BD08-7EEF5E57894F}"/>
          </ac:inkMkLst>
        </pc:inkChg>
      </pc:sldChg>
      <pc:sldChg chg="new">
        <pc:chgData name="Rennaker, Martin" userId="S::mwrennaker@tamu.edu::c71cc602-29bf-4247-95bf-88928ae1b3d4" providerId="AD" clId="Web-{1B113878-8629-B6C8-4606-6A48176EE3A0}" dt="2022-09-11T21:29:48.417" v="757"/>
        <pc:sldMkLst>
          <pc:docMk/>
          <pc:sldMk cId="4216427035" sldId="336"/>
        </pc:sldMkLst>
      </pc:sldChg>
    </pc:docChg>
  </pc:docChgLst>
  <pc:docChgLst>
    <pc:chgData name="Franklin, Grant" userId="S::grantdfranklin@tamu.edu::5abe4091-dd5f-473a-9aa3-6bf6dd197779" providerId="AD" clId="Web-{47C4145C-6AD0-9ABC-04D1-7ECBE60DB73D}"/>
    <pc:docChg chg="modSld">
      <pc:chgData name="Franklin, Grant" userId="S::grantdfranklin@tamu.edu::5abe4091-dd5f-473a-9aa3-6bf6dd197779" providerId="AD" clId="Web-{47C4145C-6AD0-9ABC-04D1-7ECBE60DB73D}" dt="2022-09-11T21:02:44.102" v="73" actId="1076"/>
      <pc:docMkLst>
        <pc:docMk/>
      </pc:docMkLst>
      <pc:sldChg chg="modSp">
        <pc:chgData name="Franklin, Grant" userId="S::grantdfranklin@tamu.edu::5abe4091-dd5f-473a-9aa3-6bf6dd197779" providerId="AD" clId="Web-{47C4145C-6AD0-9ABC-04D1-7ECBE60DB73D}" dt="2022-09-11T21:02:44.102" v="73" actId="1076"/>
        <pc:sldMkLst>
          <pc:docMk/>
          <pc:sldMk cId="3741792644" sldId="309"/>
        </pc:sldMkLst>
        <pc:spChg chg="mod">
          <ac:chgData name="Franklin, Grant" userId="S::grantdfranklin@tamu.edu::5abe4091-dd5f-473a-9aa3-6bf6dd197779" providerId="AD" clId="Web-{47C4145C-6AD0-9ABC-04D1-7ECBE60DB73D}" dt="2022-09-11T21:02:44.102" v="73" actId="1076"/>
          <ac:spMkLst>
            <pc:docMk/>
            <pc:sldMk cId="3741792644" sldId="309"/>
            <ac:spMk id="2" creationId="{00000000-0000-0000-0000-000000000000}"/>
          </ac:spMkLst>
        </pc:spChg>
        <pc:picChg chg="mod">
          <ac:chgData name="Franklin, Grant" userId="S::grantdfranklin@tamu.edu::5abe4091-dd5f-473a-9aa3-6bf6dd197779" providerId="AD" clId="Web-{47C4145C-6AD0-9ABC-04D1-7ECBE60DB73D}" dt="2022-09-11T21:02:33.586" v="69" actId="1076"/>
          <ac:picMkLst>
            <pc:docMk/>
            <pc:sldMk cId="3741792644" sldId="309"/>
            <ac:picMk id="3" creationId="{734453F3-52C5-CECE-B08E-78F71712532C}"/>
          </ac:picMkLst>
        </pc:picChg>
      </pc:sldChg>
    </pc:docChg>
  </pc:docChgLst>
  <pc:docChgLst>
    <pc:chgData name="Franklin, Grant" userId="S::grantdfranklin@tamu.edu::5abe4091-dd5f-473a-9aa3-6bf6dd197779" providerId="AD" clId="Web-{E0875755-87E2-7F88-8741-A2D14FFDEA4F}"/>
    <pc:docChg chg="addSld delSld modSld sldOrd">
      <pc:chgData name="Franklin, Grant" userId="S::grantdfranklin@tamu.edu::5abe4091-dd5f-473a-9aa3-6bf6dd197779" providerId="AD" clId="Web-{E0875755-87E2-7F88-8741-A2D14FFDEA4F}" dt="2022-09-11T20:52:17.786" v="136"/>
      <pc:docMkLst>
        <pc:docMk/>
      </pc:docMkLst>
      <pc:sldChg chg="addSp delSp modSp">
        <pc:chgData name="Franklin, Grant" userId="S::grantdfranklin@tamu.edu::5abe4091-dd5f-473a-9aa3-6bf6dd197779" providerId="AD" clId="Web-{E0875755-87E2-7F88-8741-A2D14FFDEA4F}" dt="2022-09-11T20:52:17.786" v="136"/>
        <pc:sldMkLst>
          <pc:docMk/>
          <pc:sldMk cId="3741792644" sldId="309"/>
        </pc:sldMkLst>
        <pc:spChg chg="mod">
          <ac:chgData name="Franklin, Grant" userId="S::grantdfranklin@tamu.edu::5abe4091-dd5f-473a-9aa3-6bf6dd197779" providerId="AD" clId="Web-{E0875755-87E2-7F88-8741-A2D14FFDEA4F}" dt="2022-09-11T20:50:42.673" v="126" actId="1076"/>
          <ac:spMkLst>
            <pc:docMk/>
            <pc:sldMk cId="3741792644" sldId="309"/>
            <ac:spMk id="2" creationId="{00000000-0000-0000-0000-000000000000}"/>
          </ac:spMkLst>
        </pc:spChg>
        <pc:spChg chg="add del">
          <ac:chgData name="Franklin, Grant" userId="S::grantdfranklin@tamu.edu::5abe4091-dd5f-473a-9aa3-6bf6dd197779" providerId="AD" clId="Web-{E0875755-87E2-7F88-8741-A2D14FFDEA4F}" dt="2022-09-11T20:52:03.254" v="134"/>
          <ac:spMkLst>
            <pc:docMk/>
            <pc:sldMk cId="3741792644" sldId="309"/>
            <ac:spMk id="5" creationId="{0F562562-CCE9-3CA1-6644-6FA76523EF5E}"/>
          </ac:spMkLst>
        </pc:spChg>
        <pc:spChg chg="add del">
          <ac:chgData name="Franklin, Grant" userId="S::grantdfranklin@tamu.edu::5abe4091-dd5f-473a-9aa3-6bf6dd197779" providerId="AD" clId="Web-{E0875755-87E2-7F88-8741-A2D14FFDEA4F}" dt="2022-09-11T20:52:17.786" v="136"/>
          <ac:spMkLst>
            <pc:docMk/>
            <pc:sldMk cId="3741792644" sldId="309"/>
            <ac:spMk id="6" creationId="{F2CF2E0D-E1EA-0F29-F601-627D80C27B52}"/>
          </ac:spMkLst>
        </pc:spChg>
        <pc:spChg chg="del">
          <ac:chgData name="Franklin, Grant" userId="S::grantdfranklin@tamu.edu::5abe4091-dd5f-473a-9aa3-6bf6dd197779" providerId="AD" clId="Web-{E0875755-87E2-7F88-8741-A2D14FFDEA4F}" dt="2022-09-11T20:50:34.454" v="123"/>
          <ac:spMkLst>
            <pc:docMk/>
            <pc:sldMk cId="3741792644" sldId="309"/>
            <ac:spMk id="88" creationId="{00000000-0000-0000-0000-000000000000}"/>
          </ac:spMkLst>
        </pc:spChg>
        <pc:picChg chg="add mod">
          <ac:chgData name="Franklin, Grant" userId="S::grantdfranklin@tamu.edu::5abe4091-dd5f-473a-9aa3-6bf6dd197779" providerId="AD" clId="Web-{E0875755-87E2-7F88-8741-A2D14FFDEA4F}" dt="2022-09-11T20:50:50.689" v="130" actId="14100"/>
          <ac:picMkLst>
            <pc:docMk/>
            <pc:sldMk cId="3741792644" sldId="309"/>
            <ac:picMk id="3" creationId="{734453F3-52C5-CECE-B08E-78F71712532C}"/>
          </ac:picMkLst>
        </pc:picChg>
        <pc:inkChg chg="add del">
          <ac:chgData name="Franklin, Grant" userId="S::grantdfranklin@tamu.edu::5abe4091-dd5f-473a-9aa3-6bf6dd197779" providerId="AD" clId="Web-{E0875755-87E2-7F88-8741-A2D14FFDEA4F}" dt="2022-09-11T20:51:34.706" v="132"/>
          <ac:inkMkLst>
            <pc:docMk/>
            <pc:sldMk cId="3741792644" sldId="309"/>
            <ac:inkMk id="4" creationId="{B65C42E4-DF8F-0186-DE47-E5BEC0FC9060}"/>
          </ac:inkMkLst>
        </pc:inkChg>
      </pc:sldChg>
      <pc:sldChg chg="del">
        <pc:chgData name="Franklin, Grant" userId="S::grantdfranklin@tamu.edu::5abe4091-dd5f-473a-9aa3-6bf6dd197779" providerId="AD" clId="Web-{E0875755-87E2-7F88-8741-A2D14FFDEA4F}" dt="2022-09-11T20:44:30.426" v="3"/>
        <pc:sldMkLst>
          <pc:docMk/>
          <pc:sldMk cId="3906059831" sldId="314"/>
        </pc:sldMkLst>
      </pc:sldChg>
      <pc:sldChg chg="modSp">
        <pc:chgData name="Franklin, Grant" userId="S::grantdfranklin@tamu.edu::5abe4091-dd5f-473a-9aa3-6bf6dd197779" providerId="AD" clId="Web-{E0875755-87E2-7F88-8741-A2D14FFDEA4F}" dt="2022-09-11T20:48:47.153" v="121"/>
        <pc:sldMkLst>
          <pc:docMk/>
          <pc:sldMk cId="645793264" sldId="322"/>
        </pc:sldMkLst>
        <pc:graphicFrameChg chg="mod modGraphic">
          <ac:chgData name="Franklin, Grant" userId="S::grantdfranklin@tamu.edu::5abe4091-dd5f-473a-9aa3-6bf6dd197779" providerId="AD" clId="Web-{E0875755-87E2-7F88-8741-A2D14FFDEA4F}" dt="2022-09-11T20:48:47.153" v="121"/>
          <ac:graphicFrameMkLst>
            <pc:docMk/>
            <pc:sldMk cId="645793264" sldId="322"/>
            <ac:graphicFrameMk id="83" creationId="{00000000-0000-0000-0000-000000000000}"/>
          </ac:graphicFrameMkLst>
        </pc:graphicFrameChg>
      </pc:sldChg>
      <pc:sldChg chg="del">
        <pc:chgData name="Franklin, Grant" userId="S::grantdfranklin@tamu.edu::5abe4091-dd5f-473a-9aa3-6bf6dd197779" providerId="AD" clId="Web-{E0875755-87E2-7F88-8741-A2D14FFDEA4F}" dt="2022-09-11T20:44:27.847" v="2"/>
        <pc:sldMkLst>
          <pc:docMk/>
          <pc:sldMk cId="3629832347" sldId="325"/>
        </pc:sldMkLst>
      </pc:sldChg>
      <pc:sldChg chg="add ord">
        <pc:chgData name="Franklin, Grant" userId="S::grantdfranklin@tamu.edu::5abe4091-dd5f-473a-9aa3-6bf6dd197779" providerId="AD" clId="Web-{E0875755-87E2-7F88-8741-A2D14FFDEA4F}" dt="2022-09-11T20:44:24.582" v="1"/>
        <pc:sldMkLst>
          <pc:docMk/>
          <pc:sldMk cId="1043435148" sldId="335"/>
        </pc:sldMkLst>
      </pc:sldChg>
    </pc:docChg>
  </pc:docChgLst>
  <pc:docChgLst>
    <pc:chgData name="Magallanes, Yarentzy" userId="S::yarentzym@tamu.edu::b14954fa-3e6a-41ac-9a52-396e13fe3d4e" providerId="AD" clId="Web-{8DADDB94-D6CF-544C-BB9D-DD0605411E76}"/>
    <pc:docChg chg="modSld">
      <pc:chgData name="Magallanes, Yarentzy" userId="S::yarentzym@tamu.edu::b14954fa-3e6a-41ac-9a52-396e13fe3d4e" providerId="AD" clId="Web-{8DADDB94-D6CF-544C-BB9D-DD0605411E76}" dt="2022-09-12T20:05:38.111" v="42"/>
      <pc:docMkLst>
        <pc:docMk/>
      </pc:docMkLst>
      <pc:sldChg chg="modSp">
        <pc:chgData name="Magallanes, Yarentzy" userId="S::yarentzym@tamu.edu::b14954fa-3e6a-41ac-9a52-396e13fe3d4e" providerId="AD" clId="Web-{8DADDB94-D6CF-544C-BB9D-DD0605411E76}" dt="2022-09-12T20:01:05.634" v="38" actId="20577"/>
        <pc:sldMkLst>
          <pc:docMk/>
          <pc:sldMk cId="3482335894" sldId="304"/>
        </pc:sldMkLst>
        <pc:spChg chg="mod">
          <ac:chgData name="Magallanes, Yarentzy" userId="S::yarentzym@tamu.edu::b14954fa-3e6a-41ac-9a52-396e13fe3d4e" providerId="AD" clId="Web-{8DADDB94-D6CF-544C-BB9D-DD0605411E76}" dt="2022-09-12T20:01:05.634" v="38" actId="20577"/>
          <ac:spMkLst>
            <pc:docMk/>
            <pc:sldMk cId="3482335894" sldId="304"/>
            <ac:spMk id="54" creationId="{00000000-0000-0000-0000-000000000000}"/>
          </ac:spMkLst>
        </pc:spChg>
        <pc:spChg chg="mod">
          <ac:chgData name="Magallanes, Yarentzy" userId="S::yarentzym@tamu.edu::b14954fa-3e6a-41ac-9a52-396e13fe3d4e" providerId="AD" clId="Web-{8DADDB94-D6CF-544C-BB9D-DD0605411E76}" dt="2022-09-12T20:00:31.336" v="26" actId="1076"/>
          <ac:spMkLst>
            <pc:docMk/>
            <pc:sldMk cId="3482335894" sldId="304"/>
            <ac:spMk id="55" creationId="{00000000-0000-0000-0000-000000000000}"/>
          </ac:spMkLst>
        </pc:spChg>
      </pc:sldChg>
      <pc:sldChg chg="modSp">
        <pc:chgData name="Magallanes, Yarentzy" userId="S::yarentzym@tamu.edu::b14954fa-3e6a-41ac-9a52-396e13fe3d4e" providerId="AD" clId="Web-{8DADDB94-D6CF-544C-BB9D-DD0605411E76}" dt="2022-09-11T21:30:50.013" v="22"/>
        <pc:sldMkLst>
          <pc:docMk/>
          <pc:sldMk cId="2705291342" sldId="319"/>
        </pc:sldMkLst>
        <pc:graphicFrameChg chg="mod modGraphic">
          <ac:chgData name="Magallanes, Yarentzy" userId="S::yarentzym@tamu.edu::b14954fa-3e6a-41ac-9a52-396e13fe3d4e" providerId="AD" clId="Web-{8DADDB94-D6CF-544C-BB9D-DD0605411E76}" dt="2022-09-11T21:30:50.013" v="22"/>
          <ac:graphicFrameMkLst>
            <pc:docMk/>
            <pc:sldMk cId="2705291342" sldId="319"/>
            <ac:graphicFrameMk id="83" creationId="{00000000-0000-0000-0000-000000000000}"/>
          </ac:graphicFrameMkLst>
        </pc:graphicFrameChg>
      </pc:sldChg>
      <pc:sldChg chg="modSp">
        <pc:chgData name="Magallanes, Yarentzy" userId="S::yarentzym@tamu.edu::b14954fa-3e6a-41ac-9a52-396e13fe3d4e" providerId="AD" clId="Web-{8DADDB94-D6CF-544C-BB9D-DD0605411E76}" dt="2022-09-11T21:29:56.340" v="12"/>
        <pc:sldMkLst>
          <pc:docMk/>
          <pc:sldMk cId="645793264" sldId="322"/>
        </pc:sldMkLst>
        <pc:graphicFrameChg chg="mod modGraphic">
          <ac:chgData name="Magallanes, Yarentzy" userId="S::yarentzym@tamu.edu::b14954fa-3e6a-41ac-9a52-396e13fe3d4e" providerId="AD" clId="Web-{8DADDB94-D6CF-544C-BB9D-DD0605411E76}" dt="2022-09-11T21:29:56.340" v="12"/>
          <ac:graphicFrameMkLst>
            <pc:docMk/>
            <pc:sldMk cId="645793264" sldId="322"/>
            <ac:graphicFrameMk id="83" creationId="{00000000-0000-0000-0000-000000000000}"/>
          </ac:graphicFrameMkLst>
        </pc:graphicFrameChg>
      </pc:sldChg>
      <pc:sldChg chg="modNotes">
        <pc:chgData name="Magallanes, Yarentzy" userId="S::yarentzym@tamu.edu::b14954fa-3e6a-41ac-9a52-396e13fe3d4e" providerId="AD" clId="Web-{8DADDB94-D6CF-544C-BB9D-DD0605411E76}" dt="2022-09-12T20:02:22.902" v="41"/>
        <pc:sldMkLst>
          <pc:docMk/>
          <pc:sldMk cId="1151568755" sldId="323"/>
        </pc:sldMkLst>
      </pc:sldChg>
      <pc:sldChg chg="modNotes">
        <pc:chgData name="Magallanes, Yarentzy" userId="S::yarentzym@tamu.edu::b14954fa-3e6a-41ac-9a52-396e13fe3d4e" providerId="AD" clId="Web-{8DADDB94-D6CF-544C-BB9D-DD0605411E76}" dt="2022-09-12T20:05:38.111" v="42"/>
        <pc:sldMkLst>
          <pc:docMk/>
          <pc:sldMk cId="3023258790" sldId="326"/>
        </pc:sldMkLst>
      </pc:sldChg>
    </pc:docChg>
  </pc:docChgLst>
  <pc:docChgLst>
    <pc:chgData name="Magallanes, Yarentzy" userId="S::yarentzym@tamu.edu::b14954fa-3e6a-41ac-9a52-396e13fe3d4e" providerId="AD" clId="Web-{AABD9B0A-F179-7C0E-9339-27F0A5FA049B}"/>
    <pc:docChg chg="addSld delSld modSld">
      <pc:chgData name="Magallanes, Yarentzy" userId="S::yarentzym@tamu.edu::b14954fa-3e6a-41ac-9a52-396e13fe3d4e" providerId="AD" clId="Web-{AABD9B0A-F179-7C0E-9339-27F0A5FA049B}" dt="2022-09-08T19:45:10.693" v="301"/>
      <pc:docMkLst>
        <pc:docMk/>
      </pc:docMkLst>
      <pc:sldChg chg="del">
        <pc:chgData name="Magallanes, Yarentzy" userId="S::yarentzym@tamu.edu::b14954fa-3e6a-41ac-9a52-396e13fe3d4e" providerId="AD" clId="Web-{AABD9B0A-F179-7C0E-9339-27F0A5FA049B}" dt="2022-09-08T19:45:08.005" v="300"/>
        <pc:sldMkLst>
          <pc:docMk/>
          <pc:sldMk cId="2901621305" sldId="316"/>
        </pc:sldMkLst>
      </pc:sldChg>
      <pc:sldChg chg="del">
        <pc:chgData name="Magallanes, Yarentzy" userId="S::yarentzym@tamu.edu::b14954fa-3e6a-41ac-9a52-396e13fe3d4e" providerId="AD" clId="Web-{AABD9B0A-F179-7C0E-9339-27F0A5FA049B}" dt="2022-09-08T19:45:10.693" v="301"/>
        <pc:sldMkLst>
          <pc:docMk/>
          <pc:sldMk cId="2997203909" sldId="318"/>
        </pc:sldMkLst>
      </pc:sldChg>
      <pc:sldChg chg="del">
        <pc:chgData name="Magallanes, Yarentzy" userId="S::yarentzym@tamu.edu::b14954fa-3e6a-41ac-9a52-396e13fe3d4e" providerId="AD" clId="Web-{AABD9B0A-F179-7C0E-9339-27F0A5FA049B}" dt="2022-09-08T19:45:07.239" v="299"/>
        <pc:sldMkLst>
          <pc:docMk/>
          <pc:sldMk cId="1758952243" sldId="321"/>
        </pc:sldMkLst>
      </pc:sldChg>
      <pc:sldChg chg="modSp">
        <pc:chgData name="Magallanes, Yarentzy" userId="S::yarentzym@tamu.edu::b14954fa-3e6a-41ac-9a52-396e13fe3d4e" providerId="AD" clId="Web-{AABD9B0A-F179-7C0E-9339-27F0A5FA049B}" dt="2022-09-08T19:39:22.213" v="77" actId="20577"/>
        <pc:sldMkLst>
          <pc:docMk/>
          <pc:sldMk cId="1151568755" sldId="323"/>
        </pc:sldMkLst>
        <pc:spChg chg="mod">
          <ac:chgData name="Magallanes, Yarentzy" userId="S::yarentzym@tamu.edu::b14954fa-3e6a-41ac-9a52-396e13fe3d4e" providerId="AD" clId="Web-{AABD9B0A-F179-7C0E-9339-27F0A5FA049B}" dt="2022-09-08T19:39:22.213" v="77" actId="20577"/>
          <ac:spMkLst>
            <pc:docMk/>
            <pc:sldMk cId="1151568755" sldId="323"/>
            <ac:spMk id="3" creationId="{00000000-0000-0000-0000-000000000000}"/>
          </ac:spMkLst>
        </pc:spChg>
      </pc:sldChg>
      <pc:sldChg chg="modSp">
        <pc:chgData name="Magallanes, Yarentzy" userId="S::yarentzym@tamu.edu::b14954fa-3e6a-41ac-9a52-396e13fe3d4e" providerId="AD" clId="Web-{AABD9B0A-F179-7C0E-9339-27F0A5FA049B}" dt="2022-09-08T19:37:55.945" v="66" actId="20577"/>
        <pc:sldMkLst>
          <pc:docMk/>
          <pc:sldMk cId="3139200859" sldId="329"/>
        </pc:sldMkLst>
        <pc:spChg chg="mod">
          <ac:chgData name="Magallanes, Yarentzy" userId="S::yarentzym@tamu.edu::b14954fa-3e6a-41ac-9a52-396e13fe3d4e" providerId="AD" clId="Web-{AABD9B0A-F179-7C0E-9339-27F0A5FA049B}" dt="2022-09-08T19:37:55.945" v="66" actId="20577"/>
          <ac:spMkLst>
            <pc:docMk/>
            <pc:sldMk cId="3139200859" sldId="329"/>
            <ac:spMk id="12" creationId="{A2AEC4E6-F697-9D90-BEB6-36C6878C3BD9}"/>
          </ac:spMkLst>
        </pc:spChg>
        <pc:spChg chg="mod">
          <ac:chgData name="Magallanes, Yarentzy" userId="S::yarentzym@tamu.edu::b14954fa-3e6a-41ac-9a52-396e13fe3d4e" providerId="AD" clId="Web-{AABD9B0A-F179-7C0E-9339-27F0A5FA049B}" dt="2022-09-08T19:37:54.554" v="57" actId="20577"/>
          <ac:spMkLst>
            <pc:docMk/>
            <pc:sldMk cId="3139200859" sldId="329"/>
            <ac:spMk id="14" creationId="{DBE1CB8B-1AAE-A080-7ACE-A491073EC425}"/>
          </ac:spMkLst>
        </pc:spChg>
      </pc:sldChg>
      <pc:sldChg chg="modSp">
        <pc:chgData name="Magallanes, Yarentzy" userId="S::yarentzym@tamu.edu::b14954fa-3e6a-41ac-9a52-396e13fe3d4e" providerId="AD" clId="Web-{AABD9B0A-F179-7C0E-9339-27F0A5FA049B}" dt="2022-09-08T19:37:57.304" v="71" actId="20577"/>
        <pc:sldMkLst>
          <pc:docMk/>
          <pc:sldMk cId="1954026684" sldId="330"/>
        </pc:sldMkLst>
        <pc:spChg chg="mod">
          <ac:chgData name="Magallanes, Yarentzy" userId="S::yarentzym@tamu.edu::b14954fa-3e6a-41ac-9a52-396e13fe3d4e" providerId="AD" clId="Web-{AABD9B0A-F179-7C0E-9339-27F0A5FA049B}" dt="2022-09-08T19:37:57.304" v="71" actId="20577"/>
          <ac:spMkLst>
            <pc:docMk/>
            <pc:sldMk cId="1954026684" sldId="330"/>
            <ac:spMk id="7" creationId="{E84521B4-7F7E-C8CE-9023-7AEDC58B6325}"/>
          </ac:spMkLst>
        </pc:spChg>
      </pc:sldChg>
      <pc:sldChg chg="addSp delSp modSp new">
        <pc:chgData name="Magallanes, Yarentzy" userId="S::yarentzym@tamu.edu::b14954fa-3e6a-41ac-9a52-396e13fe3d4e" providerId="AD" clId="Web-{AABD9B0A-F179-7C0E-9339-27F0A5FA049B}" dt="2022-09-08T19:38:01.179" v="73" actId="1076"/>
        <pc:sldMkLst>
          <pc:docMk/>
          <pc:sldMk cId="1669346006" sldId="333"/>
        </pc:sldMkLst>
        <pc:spChg chg="mod">
          <ac:chgData name="Magallanes, Yarentzy" userId="S::yarentzym@tamu.edu::b14954fa-3e6a-41ac-9a52-396e13fe3d4e" providerId="AD" clId="Web-{AABD9B0A-F179-7C0E-9339-27F0A5FA049B}" dt="2022-09-08T19:34:42.610" v="6" actId="20577"/>
          <ac:spMkLst>
            <pc:docMk/>
            <pc:sldMk cId="1669346006" sldId="333"/>
            <ac:spMk id="2" creationId="{829E4CB0-3520-09EB-B968-A6B01EDB6443}"/>
          </ac:spMkLst>
        </pc:spChg>
        <pc:spChg chg="del mod">
          <ac:chgData name="Magallanes, Yarentzy" userId="S::yarentzym@tamu.edu::b14954fa-3e6a-41ac-9a52-396e13fe3d4e" providerId="AD" clId="Web-{AABD9B0A-F179-7C0E-9339-27F0A5FA049B}" dt="2022-09-08T19:35:58.691" v="8"/>
          <ac:spMkLst>
            <pc:docMk/>
            <pc:sldMk cId="1669346006" sldId="333"/>
            <ac:spMk id="3" creationId="{BFD92BAB-2858-524C-CD5B-0954E7B32BE4}"/>
          </ac:spMkLst>
        </pc:spChg>
        <pc:spChg chg="add del mod">
          <ac:chgData name="Magallanes, Yarentzy" userId="S::yarentzym@tamu.edu::b14954fa-3e6a-41ac-9a52-396e13fe3d4e" providerId="AD" clId="Web-{AABD9B0A-F179-7C0E-9339-27F0A5FA049B}" dt="2022-09-08T19:36:51.411" v="26"/>
          <ac:spMkLst>
            <pc:docMk/>
            <pc:sldMk cId="1669346006" sldId="333"/>
            <ac:spMk id="5" creationId="{FCC5E967-120B-58F2-6810-5FB95400E12E}"/>
          </ac:spMkLst>
        </pc:spChg>
        <pc:picChg chg="add mod ord">
          <ac:chgData name="Magallanes, Yarentzy" userId="S::yarentzym@tamu.edu::b14954fa-3e6a-41ac-9a52-396e13fe3d4e" providerId="AD" clId="Web-{AABD9B0A-F179-7C0E-9339-27F0A5FA049B}" dt="2022-09-08T19:38:01.179" v="73" actId="1076"/>
          <ac:picMkLst>
            <pc:docMk/>
            <pc:sldMk cId="1669346006" sldId="333"/>
            <ac:picMk id="4" creationId="{1D1EB70F-6493-E1BB-9973-3CE7D67D6EBD}"/>
          </ac:picMkLst>
        </pc:picChg>
        <pc:picChg chg="add del mod">
          <ac:chgData name="Magallanes, Yarentzy" userId="S::yarentzym@tamu.edu::b14954fa-3e6a-41ac-9a52-396e13fe3d4e" providerId="AD" clId="Web-{AABD9B0A-F179-7C0E-9339-27F0A5FA049B}" dt="2022-09-08T19:36:46.552" v="24"/>
          <ac:picMkLst>
            <pc:docMk/>
            <pc:sldMk cId="1669346006" sldId="333"/>
            <ac:picMk id="6" creationId="{56809350-0E44-457D-775D-8090309B94F5}"/>
          </ac:picMkLst>
        </pc:picChg>
      </pc:sldChg>
      <pc:sldChg chg="modSp new modNotes">
        <pc:chgData name="Magallanes, Yarentzy" userId="S::yarentzym@tamu.edu::b14954fa-3e6a-41ac-9a52-396e13fe3d4e" providerId="AD" clId="Web-{AABD9B0A-F179-7C0E-9339-27F0A5FA049B}" dt="2022-09-08T19:44:44.411" v="298"/>
        <pc:sldMkLst>
          <pc:docMk/>
          <pc:sldMk cId="567383385" sldId="334"/>
        </pc:sldMkLst>
        <pc:spChg chg="mod">
          <ac:chgData name="Magallanes, Yarentzy" userId="S::yarentzym@tamu.edu::b14954fa-3e6a-41ac-9a52-396e13fe3d4e" providerId="AD" clId="Web-{AABD9B0A-F179-7C0E-9339-27F0A5FA049B}" dt="2022-09-08T19:39:31.260" v="84" actId="20577"/>
          <ac:spMkLst>
            <pc:docMk/>
            <pc:sldMk cId="567383385" sldId="334"/>
            <ac:spMk id="2" creationId="{887CE455-0BCB-D9B8-10CB-77A0F090C1C7}"/>
          </ac:spMkLst>
        </pc:spChg>
        <pc:spChg chg="mod">
          <ac:chgData name="Magallanes, Yarentzy" userId="S::yarentzym@tamu.edu::b14954fa-3e6a-41ac-9a52-396e13fe3d4e" providerId="AD" clId="Web-{AABD9B0A-F179-7C0E-9339-27F0A5FA049B}" dt="2022-09-08T19:43:38.971" v="234" actId="20577"/>
          <ac:spMkLst>
            <pc:docMk/>
            <pc:sldMk cId="567383385" sldId="334"/>
            <ac:spMk id="3" creationId="{4919F0D9-9E12-102F-302E-D8B776AC3336}"/>
          </ac:spMkLst>
        </pc:spChg>
      </pc:sldChg>
    </pc:docChg>
  </pc:docChgLst>
  <pc:docChgLst>
    <pc:chgData name="Franklin, Grant" userId="S::grantdfranklin@tamu.edu::5abe4091-dd5f-473a-9aa3-6bf6dd197779" providerId="AD" clId="Web-{F9EFDCEE-27F3-3AD1-6A66-D0758D6DD753}"/>
    <pc:docChg chg="mod modSld">
      <pc:chgData name="Franklin, Grant" userId="S::grantdfranklin@tamu.edu::5abe4091-dd5f-473a-9aa3-6bf6dd197779" providerId="AD" clId="Web-{F9EFDCEE-27F3-3AD1-6A66-D0758D6DD753}" dt="2022-09-26T16:52:29.351" v="117" actId="1076"/>
      <pc:docMkLst>
        <pc:docMk/>
      </pc:docMkLst>
      <pc:sldChg chg="modSp">
        <pc:chgData name="Franklin, Grant" userId="S::grantdfranklin@tamu.edu::5abe4091-dd5f-473a-9aa3-6bf6dd197779" providerId="AD" clId="Web-{F9EFDCEE-27F3-3AD1-6A66-D0758D6DD753}" dt="2022-09-26T16:52:29.351" v="117" actId="1076"/>
        <pc:sldMkLst>
          <pc:docMk/>
          <pc:sldMk cId="3741792644" sldId="309"/>
        </pc:sldMkLst>
        <pc:spChg chg="mod">
          <ac:chgData name="Franklin, Grant" userId="S::grantdfranklin@tamu.edu::5abe4091-dd5f-473a-9aa3-6bf6dd197779" providerId="AD" clId="Web-{F9EFDCEE-27F3-3AD1-6A66-D0758D6DD753}" dt="2022-09-26T16:52:29.351" v="117" actId="1076"/>
          <ac:spMkLst>
            <pc:docMk/>
            <pc:sldMk cId="3741792644" sldId="309"/>
            <ac:spMk id="2" creationId="{1E244FA9-5936-E8BC-4B75-68B6ACE079AD}"/>
          </ac:spMkLst>
        </pc:spChg>
        <pc:spChg chg="mod">
          <ac:chgData name="Franklin, Grant" userId="S::grantdfranklin@tamu.edu::5abe4091-dd5f-473a-9aa3-6bf6dd197779" providerId="AD" clId="Web-{F9EFDCEE-27F3-3AD1-6A66-D0758D6DD753}" dt="2022-09-26T16:52:26.647" v="116" actId="1076"/>
          <ac:spMkLst>
            <pc:docMk/>
            <pc:sldMk cId="3741792644" sldId="309"/>
            <ac:spMk id="5" creationId="{3B6B0B83-F154-CF07-9AA2-695A25B23671}"/>
          </ac:spMkLst>
        </pc:spChg>
        <pc:picChg chg="mod">
          <ac:chgData name="Franklin, Grant" userId="S::grantdfranklin@tamu.edu::5abe4091-dd5f-473a-9aa3-6bf6dd197779" providerId="AD" clId="Web-{F9EFDCEE-27F3-3AD1-6A66-D0758D6DD753}" dt="2022-09-26T16:52:20.772" v="115" actId="1076"/>
          <ac:picMkLst>
            <pc:docMk/>
            <pc:sldMk cId="3741792644" sldId="309"/>
            <ac:picMk id="3" creationId="{1A6B1A73-A132-BFF1-8550-8C71DC7F6B9F}"/>
          </ac:picMkLst>
        </pc:picChg>
        <pc:picChg chg="mod">
          <ac:chgData name="Franklin, Grant" userId="S::grantdfranklin@tamu.edu::5abe4091-dd5f-473a-9aa3-6bf6dd197779" providerId="AD" clId="Web-{F9EFDCEE-27F3-3AD1-6A66-D0758D6DD753}" dt="2022-09-26T16:52:18.178" v="114" actId="1076"/>
          <ac:picMkLst>
            <pc:docMk/>
            <pc:sldMk cId="3741792644" sldId="309"/>
            <ac:picMk id="4" creationId="{F4CDFEB9-4458-4B33-3AE1-CB811DF2F7FF}"/>
          </ac:picMkLst>
        </pc:picChg>
      </pc:sldChg>
      <pc:sldChg chg="modSp">
        <pc:chgData name="Franklin, Grant" userId="S::grantdfranklin@tamu.edu::5abe4091-dd5f-473a-9aa3-6bf6dd197779" providerId="AD" clId="Web-{F9EFDCEE-27F3-3AD1-6A66-D0758D6DD753}" dt="2022-09-26T16:30:01.600" v="111"/>
        <pc:sldMkLst>
          <pc:docMk/>
          <pc:sldMk cId="645793264" sldId="322"/>
        </pc:sldMkLst>
        <pc:graphicFrameChg chg="mod modGraphic">
          <ac:chgData name="Franklin, Grant" userId="S::grantdfranklin@tamu.edu::5abe4091-dd5f-473a-9aa3-6bf6dd197779" providerId="AD" clId="Web-{F9EFDCEE-27F3-3AD1-6A66-D0758D6DD753}" dt="2022-09-26T16:30:01.600" v="111"/>
          <ac:graphicFrameMkLst>
            <pc:docMk/>
            <pc:sldMk cId="645793264" sldId="322"/>
            <ac:graphicFrameMk id="83" creationId="{00000000-0000-0000-0000-000000000000}"/>
          </ac:graphicFrameMkLst>
        </pc:graphicFrameChg>
      </pc:sldChg>
      <pc:sldChg chg="addCm">
        <pc:chgData name="Franklin, Grant" userId="S::grantdfranklin@tamu.edu::5abe4091-dd5f-473a-9aa3-6bf6dd197779" providerId="AD" clId="Web-{F9EFDCEE-27F3-3AD1-6A66-D0758D6DD753}" dt="2022-09-26T16:40:01.215" v="113"/>
        <pc:sldMkLst>
          <pc:docMk/>
          <pc:sldMk cId="1043435148" sldId="335"/>
        </pc:sldMkLst>
      </pc:sldChg>
    </pc:docChg>
  </pc:docChgLst>
  <pc:docChgLst>
    <pc:chgData name="Franklin, Grant" userId="S::grantdfranklin@tamu.edu::5abe4091-dd5f-473a-9aa3-6bf6dd197779" providerId="AD" clId="Web-{6D84F6AB-F368-D384-6CF5-0DD74A789DE4}"/>
    <pc:docChg chg="modSld">
      <pc:chgData name="Franklin, Grant" userId="S::grantdfranklin@tamu.edu::5abe4091-dd5f-473a-9aa3-6bf6dd197779" providerId="AD" clId="Web-{6D84F6AB-F368-D384-6CF5-0DD74A789DE4}" dt="2022-10-13T20:53:52.507" v="1"/>
      <pc:docMkLst>
        <pc:docMk/>
      </pc:docMkLst>
      <pc:sldChg chg="addSp delSp">
        <pc:chgData name="Franklin, Grant" userId="S::grantdfranklin@tamu.edu::5abe4091-dd5f-473a-9aa3-6bf6dd197779" providerId="AD" clId="Web-{6D84F6AB-F368-D384-6CF5-0DD74A789DE4}" dt="2022-10-13T20:53:52.507" v="1"/>
        <pc:sldMkLst>
          <pc:docMk/>
          <pc:sldMk cId="1043435148" sldId="335"/>
        </pc:sldMkLst>
        <pc:spChg chg="add del">
          <ac:chgData name="Franklin, Grant" userId="S::grantdfranklin@tamu.edu::5abe4091-dd5f-473a-9aa3-6bf6dd197779" providerId="AD" clId="Web-{6D84F6AB-F368-D384-6CF5-0DD74A789DE4}" dt="2022-10-13T20:53:52.507" v="1"/>
          <ac:spMkLst>
            <pc:docMk/>
            <pc:sldMk cId="1043435148" sldId="335"/>
            <ac:spMk id="2" creationId="{046CC7E2-E4B5-EE51-4AAD-BA73E2EC6023}"/>
          </ac:spMkLst>
        </pc:spChg>
      </pc:sldChg>
    </pc:docChg>
  </pc:docChgLst>
  <pc:docChgLst>
    <pc:chgData name="Magallanes, Yarentzy" userId="S::yarentzym@tamu.edu::b14954fa-3e6a-41ac-9a52-396e13fe3d4e" providerId="AD" clId="Web-{713AE808-899F-C8EB-C265-CB7CCED875D0}"/>
    <pc:docChg chg="mod addSld delSld modSld sldOrd">
      <pc:chgData name="Magallanes, Yarentzy" userId="S::yarentzym@tamu.edu::b14954fa-3e6a-41ac-9a52-396e13fe3d4e" providerId="AD" clId="Web-{713AE808-899F-C8EB-C265-CB7CCED875D0}" dt="2022-09-08T02:40:19.932" v="1267" actId="14100"/>
      <pc:docMkLst>
        <pc:docMk/>
      </pc:docMkLst>
      <pc:sldChg chg="del">
        <pc:chgData name="Magallanes, Yarentzy" userId="S::yarentzym@tamu.edu::b14954fa-3e6a-41ac-9a52-396e13fe3d4e" providerId="AD" clId="Web-{713AE808-899F-C8EB-C265-CB7CCED875D0}" dt="2022-09-07T23:24:44.928" v="1"/>
        <pc:sldMkLst>
          <pc:docMk/>
          <pc:sldMk cId="775211522" sldId="305"/>
        </pc:sldMkLst>
      </pc:sldChg>
      <pc:sldChg chg="del">
        <pc:chgData name="Magallanes, Yarentzy" userId="S::yarentzym@tamu.edu::b14954fa-3e6a-41ac-9a52-396e13fe3d4e" providerId="AD" clId="Web-{713AE808-899F-C8EB-C265-CB7CCED875D0}" dt="2022-09-07T23:25:39.602" v="6"/>
        <pc:sldMkLst>
          <pc:docMk/>
          <pc:sldMk cId="1248451537" sldId="306"/>
        </pc:sldMkLst>
      </pc:sldChg>
      <pc:sldChg chg="add del">
        <pc:chgData name="Magallanes, Yarentzy" userId="S::yarentzym@tamu.edu::b14954fa-3e6a-41ac-9a52-396e13fe3d4e" providerId="AD" clId="Web-{713AE808-899F-C8EB-C265-CB7CCED875D0}" dt="2022-09-07T23:28:04.746" v="86"/>
        <pc:sldMkLst>
          <pc:docMk/>
          <pc:sldMk cId="2901621305" sldId="316"/>
        </pc:sldMkLst>
      </pc:sldChg>
      <pc:sldChg chg="add addCm modCm">
        <pc:chgData name="Magallanes, Yarentzy" userId="S::yarentzym@tamu.edu::b14954fa-3e6a-41ac-9a52-396e13fe3d4e" providerId="AD" clId="Web-{713AE808-899F-C8EB-C265-CB7CCED875D0}" dt="2022-09-07T23:25:32.070" v="4"/>
        <pc:sldMkLst>
          <pc:docMk/>
          <pc:sldMk cId="1151568755" sldId="323"/>
        </pc:sldMkLst>
      </pc:sldChg>
      <pc:sldChg chg="add">
        <pc:chgData name="Magallanes, Yarentzy" userId="S::yarentzym@tamu.edu::b14954fa-3e6a-41ac-9a52-396e13fe3d4e" providerId="AD" clId="Web-{713AE808-899F-C8EB-C265-CB7CCED875D0}" dt="2022-09-07T23:25:38.352" v="5"/>
        <pc:sldMkLst>
          <pc:docMk/>
          <pc:sldMk cId="3100691448" sldId="324"/>
        </pc:sldMkLst>
      </pc:sldChg>
      <pc:sldChg chg="add">
        <pc:chgData name="Magallanes, Yarentzy" userId="S::yarentzym@tamu.edu::b14954fa-3e6a-41ac-9a52-396e13fe3d4e" providerId="AD" clId="Web-{713AE808-899F-C8EB-C265-CB7CCED875D0}" dt="2022-09-07T23:25:47.039" v="7"/>
        <pc:sldMkLst>
          <pc:docMk/>
          <pc:sldMk cId="3629832347" sldId="325"/>
        </pc:sldMkLst>
      </pc:sldChg>
      <pc:sldChg chg="modSp add ord">
        <pc:chgData name="Magallanes, Yarentzy" userId="S::yarentzym@tamu.edu::b14954fa-3e6a-41ac-9a52-396e13fe3d4e" providerId="AD" clId="Web-{713AE808-899F-C8EB-C265-CB7CCED875D0}" dt="2022-09-08T00:17:42.355" v="1255"/>
        <pc:sldMkLst>
          <pc:docMk/>
          <pc:sldMk cId="3023258790" sldId="326"/>
        </pc:sldMkLst>
        <pc:graphicFrameChg chg="mod modGraphic">
          <ac:chgData name="Magallanes, Yarentzy" userId="S::yarentzym@tamu.edu::b14954fa-3e6a-41ac-9a52-396e13fe3d4e" providerId="AD" clId="Web-{713AE808-899F-C8EB-C265-CB7CCED875D0}" dt="2022-09-08T00:17:42.355" v="1255"/>
          <ac:graphicFrameMkLst>
            <pc:docMk/>
            <pc:sldMk cId="3023258790" sldId="326"/>
            <ac:graphicFrameMk id="83" creationId="{00000000-0000-0000-0000-000000000000}"/>
          </ac:graphicFrameMkLst>
        </pc:graphicFrameChg>
      </pc:sldChg>
      <pc:sldChg chg="modSp add del">
        <pc:chgData name="Magallanes, Yarentzy" userId="S::yarentzym@tamu.edu::b14954fa-3e6a-41ac-9a52-396e13fe3d4e" providerId="AD" clId="Web-{713AE808-899F-C8EB-C265-CB7CCED875D0}" dt="2022-09-07T23:27:53.512" v="83"/>
        <pc:sldMkLst>
          <pc:docMk/>
          <pc:sldMk cId="3400488329" sldId="326"/>
        </pc:sldMkLst>
        <pc:graphicFrameChg chg="mod modGraphic">
          <ac:chgData name="Magallanes, Yarentzy" userId="S::yarentzym@tamu.edu::b14954fa-3e6a-41ac-9a52-396e13fe3d4e" providerId="AD" clId="Web-{713AE808-899F-C8EB-C265-CB7CCED875D0}" dt="2022-09-07T23:27:51.418" v="82"/>
          <ac:graphicFrameMkLst>
            <pc:docMk/>
            <pc:sldMk cId="3400488329" sldId="326"/>
            <ac:graphicFrameMk id="83" creationId="{00000000-0000-0000-0000-000000000000}"/>
          </ac:graphicFrameMkLst>
        </pc:graphicFrameChg>
      </pc:sldChg>
      <pc:sldChg chg="modSp add ord">
        <pc:chgData name="Magallanes, Yarentzy" userId="S::yarentzym@tamu.edu::b14954fa-3e6a-41ac-9a52-396e13fe3d4e" providerId="AD" clId="Web-{713AE808-899F-C8EB-C265-CB7CCED875D0}" dt="2022-09-07T23:41:26.003" v="1244"/>
        <pc:sldMkLst>
          <pc:docMk/>
          <pc:sldMk cId="1450702044" sldId="327"/>
        </pc:sldMkLst>
        <pc:graphicFrameChg chg="mod modGraphic">
          <ac:chgData name="Magallanes, Yarentzy" userId="S::yarentzym@tamu.edu::b14954fa-3e6a-41ac-9a52-396e13fe3d4e" providerId="AD" clId="Web-{713AE808-899F-C8EB-C265-CB7CCED875D0}" dt="2022-09-07T23:41:26.003" v="1244"/>
          <ac:graphicFrameMkLst>
            <pc:docMk/>
            <pc:sldMk cId="1450702044" sldId="327"/>
            <ac:graphicFrameMk id="6" creationId="{5AF18E58-135F-BAFB-117A-3F6581A5AB4D}"/>
          </ac:graphicFrameMkLst>
        </pc:graphicFrameChg>
      </pc:sldChg>
      <pc:sldChg chg="addSp delSp modSp new">
        <pc:chgData name="Magallanes, Yarentzy" userId="S::yarentzym@tamu.edu::b14954fa-3e6a-41ac-9a52-396e13fe3d4e" providerId="AD" clId="Web-{713AE808-899F-C8EB-C265-CB7CCED875D0}" dt="2022-09-08T02:40:19.932" v="1267" actId="14100"/>
        <pc:sldMkLst>
          <pc:docMk/>
          <pc:sldMk cId="958071597" sldId="328"/>
        </pc:sldMkLst>
        <pc:spChg chg="mod">
          <ac:chgData name="Magallanes, Yarentzy" userId="S::yarentzym@tamu.edu::b14954fa-3e6a-41ac-9a52-396e13fe3d4e" providerId="AD" clId="Web-{713AE808-899F-C8EB-C265-CB7CCED875D0}" dt="2022-09-07T23:42:15.817" v="1251" actId="20577"/>
          <ac:spMkLst>
            <pc:docMk/>
            <pc:sldMk cId="958071597" sldId="328"/>
            <ac:spMk id="2" creationId="{247B8EDE-306F-1BD2-B540-2B49E1274E9D}"/>
          </ac:spMkLst>
        </pc:spChg>
        <pc:spChg chg="del">
          <ac:chgData name="Magallanes, Yarentzy" userId="S::yarentzym@tamu.edu::b14954fa-3e6a-41ac-9a52-396e13fe3d4e" providerId="AD" clId="Web-{713AE808-899F-C8EB-C265-CB7CCED875D0}" dt="2022-09-08T02:34:42.060" v="1256"/>
          <ac:spMkLst>
            <pc:docMk/>
            <pc:sldMk cId="958071597" sldId="328"/>
            <ac:spMk id="3" creationId="{B75C28C8-415A-FBD5-1183-44ADAB7C1B03}"/>
          </ac:spMkLst>
        </pc:spChg>
        <pc:picChg chg="add mod ord">
          <ac:chgData name="Magallanes, Yarentzy" userId="S::yarentzym@tamu.edu::b14954fa-3e6a-41ac-9a52-396e13fe3d4e" providerId="AD" clId="Web-{713AE808-899F-C8EB-C265-CB7CCED875D0}" dt="2022-09-08T02:40:03.634" v="1265" actId="1076"/>
          <ac:picMkLst>
            <pc:docMk/>
            <pc:sldMk cId="958071597" sldId="328"/>
            <ac:picMk id="4" creationId="{1646B93B-46E1-3103-88D1-56323E8996E5}"/>
          </ac:picMkLst>
        </pc:picChg>
        <pc:picChg chg="add mod">
          <ac:chgData name="Magallanes, Yarentzy" userId="S::yarentzym@tamu.edu::b14954fa-3e6a-41ac-9a52-396e13fe3d4e" providerId="AD" clId="Web-{713AE808-899F-C8EB-C265-CB7CCED875D0}" dt="2022-09-08T02:40:19.932" v="1267" actId="14100"/>
          <ac:picMkLst>
            <pc:docMk/>
            <pc:sldMk cId="958071597" sldId="328"/>
            <ac:picMk id="5" creationId="{03A1BBB6-AD53-F67E-A623-4755B8F196F2}"/>
          </ac:picMkLst>
        </pc:picChg>
      </pc:sldChg>
    </pc:docChg>
  </pc:docChgLst>
  <pc:docChgLst>
    <pc:chgData name="Franklin, Grant" userId="S::grantdfranklin@tamu.edu::5abe4091-dd5f-473a-9aa3-6bf6dd197779" providerId="AD" clId="Web-{613B5EE0-5E48-C9EC-9930-D81F1E71DF00}"/>
    <pc:docChg chg="addSld delSld modSld">
      <pc:chgData name="Franklin, Grant" userId="S::grantdfranklin@tamu.edu::5abe4091-dd5f-473a-9aa3-6bf6dd197779" providerId="AD" clId="Web-{613B5EE0-5E48-C9EC-9930-D81F1E71DF00}" dt="2022-09-26T04:23:29.313" v="308" actId="20577"/>
      <pc:docMkLst>
        <pc:docMk/>
      </pc:docMkLst>
      <pc:sldChg chg="addSp delSp modSp">
        <pc:chgData name="Franklin, Grant" userId="S::grantdfranklin@tamu.edu::5abe4091-dd5f-473a-9aa3-6bf6dd197779" providerId="AD" clId="Web-{613B5EE0-5E48-C9EC-9930-D81F1E71DF00}" dt="2022-09-26T04:22:51.124" v="297" actId="1076"/>
        <pc:sldMkLst>
          <pc:docMk/>
          <pc:sldMk cId="3741792644" sldId="309"/>
        </pc:sldMkLst>
        <pc:spChg chg="del">
          <ac:chgData name="Franklin, Grant" userId="S::grantdfranklin@tamu.edu::5abe4091-dd5f-473a-9aa3-6bf6dd197779" providerId="AD" clId="Web-{613B5EE0-5E48-C9EC-9930-D81F1E71DF00}" dt="2022-09-26T04:22:22.857" v="284"/>
          <ac:spMkLst>
            <pc:docMk/>
            <pc:sldMk cId="3741792644" sldId="309"/>
            <ac:spMk id="2" creationId="{00000000-0000-0000-0000-000000000000}"/>
          </ac:spMkLst>
        </pc:spChg>
        <pc:spChg chg="add mod">
          <ac:chgData name="Franklin, Grant" userId="S::grantdfranklin@tamu.edu::5abe4091-dd5f-473a-9aa3-6bf6dd197779" providerId="AD" clId="Web-{613B5EE0-5E48-C9EC-9930-D81F1E71DF00}" dt="2022-09-26T04:22:51.124" v="297" actId="1076"/>
          <ac:spMkLst>
            <pc:docMk/>
            <pc:sldMk cId="3741792644" sldId="309"/>
            <ac:spMk id="5" creationId="{3B6B0B83-F154-CF07-9AA2-695A25B23671}"/>
          </ac:spMkLst>
        </pc:spChg>
        <pc:picChg chg="del">
          <ac:chgData name="Franklin, Grant" userId="S::grantdfranklin@tamu.edu::5abe4091-dd5f-473a-9aa3-6bf6dd197779" providerId="AD" clId="Web-{613B5EE0-5E48-C9EC-9930-D81F1E71DF00}" dt="2022-09-26T04:22:19.388" v="283"/>
          <ac:picMkLst>
            <pc:docMk/>
            <pc:sldMk cId="3741792644" sldId="309"/>
            <ac:picMk id="3" creationId="{734453F3-52C5-CECE-B08E-78F71712532C}"/>
          </ac:picMkLst>
        </pc:picChg>
        <pc:picChg chg="add mod">
          <ac:chgData name="Franklin, Grant" userId="S::grantdfranklin@tamu.edu::5abe4091-dd5f-473a-9aa3-6bf6dd197779" providerId="AD" clId="Web-{613B5EE0-5E48-C9EC-9930-D81F1E71DF00}" dt="2022-09-26T04:22:33.873" v="289" actId="14100"/>
          <ac:picMkLst>
            <pc:docMk/>
            <pc:sldMk cId="3741792644" sldId="309"/>
            <ac:picMk id="4" creationId="{F4CDFEB9-4458-4B33-3AE1-CB811DF2F7FF}"/>
          </ac:picMkLst>
        </pc:picChg>
      </pc:sldChg>
      <pc:sldChg chg="addSp delSp modSp">
        <pc:chgData name="Franklin, Grant" userId="S::grantdfranklin@tamu.edu::5abe4091-dd5f-473a-9aa3-6bf6dd197779" providerId="AD" clId="Web-{613B5EE0-5E48-C9EC-9930-D81F1E71DF00}" dt="2022-09-26T04:23:29.313" v="308" actId="20577"/>
        <pc:sldMkLst>
          <pc:docMk/>
          <pc:sldMk cId="1340237968" sldId="320"/>
        </pc:sldMkLst>
        <pc:spChg chg="add">
          <ac:chgData name="Franklin, Grant" userId="S::grantdfranklin@tamu.edu::5abe4091-dd5f-473a-9aa3-6bf6dd197779" providerId="AD" clId="Web-{613B5EE0-5E48-C9EC-9930-D81F1E71DF00}" dt="2022-09-26T03:15:11.873" v="95"/>
          <ac:spMkLst>
            <pc:docMk/>
            <pc:sldMk cId="1340237968" sldId="320"/>
            <ac:spMk id="2" creationId="{72131FD0-03AD-FEB7-75B5-B2D0B35B0010}"/>
          </ac:spMkLst>
        </pc:spChg>
        <pc:spChg chg="add mod">
          <ac:chgData name="Franklin, Grant" userId="S::grantdfranklin@tamu.edu::5abe4091-dd5f-473a-9aa3-6bf6dd197779" providerId="AD" clId="Web-{613B5EE0-5E48-C9EC-9930-D81F1E71DF00}" dt="2022-09-26T04:23:29.313" v="308" actId="20577"/>
          <ac:spMkLst>
            <pc:docMk/>
            <pc:sldMk cId="1340237968" sldId="320"/>
            <ac:spMk id="3" creationId="{4CE536F3-7E06-AF52-1B9D-1685E91D0262}"/>
          </ac:spMkLst>
        </pc:spChg>
        <pc:spChg chg="add del mod">
          <ac:chgData name="Franklin, Grant" userId="S::grantdfranklin@tamu.edu::5abe4091-dd5f-473a-9aa3-6bf6dd197779" providerId="AD" clId="Web-{613B5EE0-5E48-C9EC-9930-D81F1E71DF00}" dt="2022-09-26T04:22:46.858" v="295"/>
          <ac:spMkLst>
            <pc:docMk/>
            <pc:sldMk cId="1340237968" sldId="320"/>
            <ac:spMk id="4" creationId="{9F467061-9C52-C192-5311-E0E83F244257}"/>
          </ac:spMkLst>
        </pc:spChg>
        <pc:picChg chg="del">
          <ac:chgData name="Franklin, Grant" userId="S::grantdfranklin@tamu.edu::5abe4091-dd5f-473a-9aa3-6bf6dd197779" providerId="AD" clId="Web-{613B5EE0-5E48-C9EC-9930-D81F1E71DF00}" dt="2022-09-26T03:14:44.935" v="94"/>
          <ac:picMkLst>
            <pc:docMk/>
            <pc:sldMk cId="1340237968" sldId="320"/>
            <ac:picMk id="3" creationId="{B2175A65-72DE-A4DC-9DC8-FE7AEF404AE7}"/>
          </ac:picMkLst>
        </pc:picChg>
      </pc:sldChg>
      <pc:sldChg chg="modSp">
        <pc:chgData name="Franklin, Grant" userId="S::grantdfranklin@tamu.edu::5abe4091-dd5f-473a-9aa3-6bf6dd197779" providerId="AD" clId="Web-{613B5EE0-5E48-C9EC-9930-D81F1E71DF00}" dt="2022-09-26T04:18:13.986" v="282"/>
        <pc:sldMkLst>
          <pc:docMk/>
          <pc:sldMk cId="645793264" sldId="322"/>
        </pc:sldMkLst>
        <pc:graphicFrameChg chg="mod modGraphic">
          <ac:chgData name="Franklin, Grant" userId="S::grantdfranklin@tamu.edu::5abe4091-dd5f-473a-9aa3-6bf6dd197779" providerId="AD" clId="Web-{613B5EE0-5E48-C9EC-9930-D81F1E71DF00}" dt="2022-09-26T04:18:13.986" v="282"/>
          <ac:graphicFrameMkLst>
            <pc:docMk/>
            <pc:sldMk cId="645793264" sldId="322"/>
            <ac:graphicFrameMk id="83" creationId="{00000000-0000-0000-0000-000000000000}"/>
          </ac:graphicFrameMkLst>
        </pc:graphicFrameChg>
      </pc:sldChg>
      <pc:sldChg chg="add del replId">
        <pc:chgData name="Franklin, Grant" userId="S::grantdfranklin@tamu.edu::5abe4091-dd5f-473a-9aa3-6bf6dd197779" providerId="AD" clId="Web-{613B5EE0-5E48-C9EC-9930-D81F1E71DF00}" dt="2022-09-26T04:22:40.514" v="293"/>
        <pc:sldMkLst>
          <pc:docMk/>
          <pc:sldMk cId="2920677793" sldId="341"/>
        </pc:sldMkLst>
      </pc:sldChg>
    </pc:docChg>
  </pc:docChgLst>
  <pc:docChgLst>
    <pc:chgData name="Franklin, Grant" userId="S::grantdfranklin@tamu.edu::5abe4091-dd5f-473a-9aa3-6bf6dd197779" providerId="AD" clId="Web-{9208E073-C8A6-A1FA-062E-3ECDEA59C263}"/>
    <pc:docChg chg="modSld">
      <pc:chgData name="Franklin, Grant" userId="S::grantdfranklin@tamu.edu::5abe4091-dd5f-473a-9aa3-6bf6dd197779" providerId="AD" clId="Web-{9208E073-C8A6-A1FA-062E-3ECDEA59C263}" dt="2022-09-26T13:59:53.681" v="71"/>
      <pc:docMkLst>
        <pc:docMk/>
      </pc:docMkLst>
      <pc:sldChg chg="modSp">
        <pc:chgData name="Franklin, Grant" userId="S::grantdfranklin@tamu.edu::5abe4091-dd5f-473a-9aa3-6bf6dd197779" providerId="AD" clId="Web-{9208E073-C8A6-A1FA-062E-3ECDEA59C263}" dt="2022-09-26T13:59:53.681" v="71"/>
        <pc:sldMkLst>
          <pc:docMk/>
          <pc:sldMk cId="645793264" sldId="322"/>
        </pc:sldMkLst>
        <pc:graphicFrameChg chg="mod modGraphic">
          <ac:chgData name="Franklin, Grant" userId="S::grantdfranklin@tamu.edu::5abe4091-dd5f-473a-9aa3-6bf6dd197779" providerId="AD" clId="Web-{9208E073-C8A6-A1FA-062E-3ECDEA59C263}" dt="2022-09-26T13:59:53.681" v="71"/>
          <ac:graphicFrameMkLst>
            <pc:docMk/>
            <pc:sldMk cId="645793264" sldId="322"/>
            <ac:graphicFrameMk id="83" creationId="{00000000-0000-0000-0000-000000000000}"/>
          </ac:graphicFrameMkLst>
        </pc:graphicFrameChg>
      </pc:sldChg>
    </pc:docChg>
  </pc:docChgLst>
  <pc:docChgLst>
    <pc:chgData name="Magallanes, Yarentzy" userId="S::yarentzym@tamu.edu::b14954fa-3e6a-41ac-9a52-396e13fe3d4e" providerId="AD" clId="Web-{9EE3172F-8B0D-1948-1CF4-485C5BE984AA}"/>
    <pc:docChg chg="addSld delSld modSld">
      <pc:chgData name="Magallanes, Yarentzy" userId="S::yarentzym@tamu.edu::b14954fa-3e6a-41ac-9a52-396e13fe3d4e" providerId="AD" clId="Web-{9EE3172F-8B0D-1948-1CF4-485C5BE984AA}" dt="2022-09-25T19:51:41.790" v="653"/>
      <pc:docMkLst>
        <pc:docMk/>
      </pc:docMkLst>
      <pc:sldChg chg="modSp">
        <pc:chgData name="Magallanes, Yarentzy" userId="S::yarentzym@tamu.edu::b14954fa-3e6a-41ac-9a52-396e13fe3d4e" providerId="AD" clId="Web-{9EE3172F-8B0D-1948-1CF4-485C5BE984AA}" dt="2022-09-25T19:02:09.678" v="219"/>
        <pc:sldMkLst>
          <pc:docMk/>
          <pc:sldMk cId="3023258790" sldId="326"/>
        </pc:sldMkLst>
        <pc:graphicFrameChg chg="mod modGraphic">
          <ac:chgData name="Magallanes, Yarentzy" userId="S::yarentzym@tamu.edu::b14954fa-3e6a-41ac-9a52-396e13fe3d4e" providerId="AD" clId="Web-{9EE3172F-8B0D-1948-1CF4-485C5BE984AA}" dt="2022-09-25T19:02:09.678" v="219"/>
          <ac:graphicFrameMkLst>
            <pc:docMk/>
            <pc:sldMk cId="3023258790" sldId="326"/>
            <ac:graphicFrameMk id="83" creationId="{00000000-0000-0000-0000-000000000000}"/>
          </ac:graphicFrameMkLst>
        </pc:graphicFrameChg>
      </pc:sldChg>
      <pc:sldChg chg="del">
        <pc:chgData name="Magallanes, Yarentzy" userId="S::yarentzym@tamu.edu::b14954fa-3e6a-41ac-9a52-396e13fe3d4e" providerId="AD" clId="Web-{9EE3172F-8B0D-1948-1CF4-485C5BE984AA}" dt="2022-09-25T19:51:15.132" v="652"/>
        <pc:sldMkLst>
          <pc:docMk/>
          <pc:sldMk cId="1450702044" sldId="327"/>
        </pc:sldMkLst>
      </pc:sldChg>
      <pc:sldChg chg="del">
        <pc:chgData name="Magallanes, Yarentzy" userId="S::yarentzym@tamu.edu::b14954fa-3e6a-41ac-9a52-396e13fe3d4e" providerId="AD" clId="Web-{9EE3172F-8B0D-1948-1CF4-485C5BE984AA}" dt="2022-09-25T19:02:36.147" v="225"/>
        <pc:sldMkLst>
          <pc:docMk/>
          <pc:sldMk cId="958071597" sldId="328"/>
        </pc:sldMkLst>
      </pc:sldChg>
      <pc:sldChg chg="del">
        <pc:chgData name="Magallanes, Yarentzy" userId="S::yarentzym@tamu.edu::b14954fa-3e6a-41ac-9a52-396e13fe3d4e" providerId="AD" clId="Web-{9EE3172F-8B0D-1948-1CF4-485C5BE984AA}" dt="2022-09-25T19:02:34.444" v="224"/>
        <pc:sldMkLst>
          <pc:docMk/>
          <pc:sldMk cId="3139200859" sldId="329"/>
        </pc:sldMkLst>
      </pc:sldChg>
      <pc:sldChg chg="add del">
        <pc:chgData name="Magallanes, Yarentzy" userId="S::yarentzym@tamu.edu::b14954fa-3e6a-41ac-9a52-396e13fe3d4e" providerId="AD" clId="Web-{9EE3172F-8B0D-1948-1CF4-485C5BE984AA}" dt="2022-09-25T19:02:32.007" v="223"/>
        <pc:sldMkLst>
          <pc:docMk/>
          <pc:sldMk cId="1954026684" sldId="330"/>
        </pc:sldMkLst>
      </pc:sldChg>
      <pc:sldChg chg="del">
        <pc:chgData name="Magallanes, Yarentzy" userId="S::yarentzym@tamu.edu::b14954fa-3e6a-41ac-9a52-396e13fe3d4e" providerId="AD" clId="Web-{9EE3172F-8B0D-1948-1CF4-485C5BE984AA}" dt="2022-09-25T19:51:41.790" v="653"/>
        <pc:sldMkLst>
          <pc:docMk/>
          <pc:sldMk cId="2978117157" sldId="332"/>
        </pc:sldMkLst>
      </pc:sldChg>
      <pc:sldChg chg="del">
        <pc:chgData name="Magallanes, Yarentzy" userId="S::yarentzym@tamu.edu::b14954fa-3e6a-41ac-9a52-396e13fe3d4e" providerId="AD" clId="Web-{9EE3172F-8B0D-1948-1CF4-485C5BE984AA}" dt="2022-09-25T19:02:19.178" v="220"/>
        <pc:sldMkLst>
          <pc:docMk/>
          <pc:sldMk cId="1669346006" sldId="333"/>
        </pc:sldMkLst>
      </pc:sldChg>
      <pc:sldChg chg="addSp delSp modSp new">
        <pc:chgData name="Magallanes, Yarentzy" userId="S::yarentzym@tamu.edu::b14954fa-3e6a-41ac-9a52-396e13fe3d4e" providerId="AD" clId="Web-{9EE3172F-8B0D-1948-1CF4-485C5BE984AA}" dt="2022-09-25T19:10:23.710" v="392" actId="14100"/>
        <pc:sldMkLst>
          <pc:docMk/>
          <pc:sldMk cId="1459789725" sldId="338"/>
        </pc:sldMkLst>
        <pc:spChg chg="mod">
          <ac:chgData name="Magallanes, Yarentzy" userId="S::yarentzym@tamu.edu::b14954fa-3e6a-41ac-9a52-396e13fe3d4e" providerId="AD" clId="Web-{9EE3172F-8B0D-1948-1CF4-485C5BE984AA}" dt="2022-09-25T19:02:51.710" v="243" actId="20577"/>
          <ac:spMkLst>
            <pc:docMk/>
            <pc:sldMk cId="1459789725" sldId="338"/>
            <ac:spMk id="2" creationId="{2ABF7920-35FA-EC7A-5655-77E7D9340BD7}"/>
          </ac:spMkLst>
        </pc:spChg>
        <pc:spChg chg="mod">
          <ac:chgData name="Magallanes, Yarentzy" userId="S::yarentzym@tamu.edu::b14954fa-3e6a-41ac-9a52-396e13fe3d4e" providerId="AD" clId="Web-{9EE3172F-8B0D-1948-1CF4-485C5BE984AA}" dt="2022-09-25T19:07:38.548" v="362" actId="20577"/>
          <ac:spMkLst>
            <pc:docMk/>
            <pc:sldMk cId="1459789725" sldId="338"/>
            <ac:spMk id="3" creationId="{766D89D0-CF1C-EEBF-A2EA-A73197A7637C}"/>
          </ac:spMkLst>
        </pc:spChg>
        <pc:picChg chg="add mod">
          <ac:chgData name="Magallanes, Yarentzy" userId="S::yarentzym@tamu.edu::b14954fa-3e6a-41ac-9a52-396e13fe3d4e" providerId="AD" clId="Web-{9EE3172F-8B0D-1948-1CF4-485C5BE984AA}" dt="2022-09-25T19:05:04.527" v="302" actId="1076"/>
          <ac:picMkLst>
            <pc:docMk/>
            <pc:sldMk cId="1459789725" sldId="338"/>
            <ac:picMk id="4" creationId="{050D0896-A2C1-B95D-FB3F-98BACA7CF799}"/>
          </ac:picMkLst>
        </pc:picChg>
        <pc:picChg chg="add mod">
          <ac:chgData name="Magallanes, Yarentzy" userId="S::yarentzym@tamu.edu::b14954fa-3e6a-41ac-9a52-396e13fe3d4e" providerId="AD" clId="Web-{9EE3172F-8B0D-1948-1CF4-485C5BE984AA}" dt="2022-09-25T19:06:07.264" v="306" actId="1076"/>
          <ac:picMkLst>
            <pc:docMk/>
            <pc:sldMk cId="1459789725" sldId="338"/>
            <ac:picMk id="5" creationId="{C745BC84-22B5-8313-91C8-7C99CD745BEE}"/>
          </ac:picMkLst>
        </pc:picChg>
        <pc:picChg chg="add del mod">
          <ac:chgData name="Magallanes, Yarentzy" userId="S::yarentzym@tamu.edu::b14954fa-3e6a-41ac-9a52-396e13fe3d4e" providerId="AD" clId="Web-{9EE3172F-8B0D-1948-1CF4-485C5BE984AA}" dt="2022-09-25T19:07:40.173" v="364"/>
          <ac:picMkLst>
            <pc:docMk/>
            <pc:sldMk cId="1459789725" sldId="338"/>
            <ac:picMk id="6" creationId="{248F6078-938E-5B24-0333-C8E751F90F0B}"/>
          </ac:picMkLst>
        </pc:picChg>
        <pc:picChg chg="add mod">
          <ac:chgData name="Magallanes, Yarentzy" userId="S::yarentzym@tamu.edu::b14954fa-3e6a-41ac-9a52-396e13fe3d4e" providerId="AD" clId="Web-{9EE3172F-8B0D-1948-1CF4-485C5BE984AA}" dt="2022-09-25T19:08:57.270" v="373" actId="1076"/>
          <ac:picMkLst>
            <pc:docMk/>
            <pc:sldMk cId="1459789725" sldId="338"/>
            <ac:picMk id="7" creationId="{8C6959A3-E110-F440-ABA3-6BC3935948A5}"/>
          </ac:picMkLst>
        </pc:picChg>
        <pc:picChg chg="add mod modCrop">
          <ac:chgData name="Magallanes, Yarentzy" userId="S::yarentzym@tamu.edu::b14954fa-3e6a-41ac-9a52-396e13fe3d4e" providerId="AD" clId="Web-{9EE3172F-8B0D-1948-1CF4-485C5BE984AA}" dt="2022-09-25T19:09:05.082" v="374" actId="1076"/>
          <ac:picMkLst>
            <pc:docMk/>
            <pc:sldMk cId="1459789725" sldId="338"/>
            <ac:picMk id="8" creationId="{3C4FB281-ABB7-8367-4455-6E62FCC927D4}"/>
          </ac:picMkLst>
        </pc:picChg>
        <pc:cxnChg chg="add mod">
          <ac:chgData name="Magallanes, Yarentzy" userId="S::yarentzym@tamu.edu::b14954fa-3e6a-41ac-9a52-396e13fe3d4e" providerId="AD" clId="Web-{9EE3172F-8B0D-1948-1CF4-485C5BE984AA}" dt="2022-09-25T19:09:37.005" v="379" actId="14100"/>
          <ac:cxnSpMkLst>
            <pc:docMk/>
            <pc:sldMk cId="1459789725" sldId="338"/>
            <ac:cxnSpMk id="9" creationId="{49DBFCBF-F17C-3900-B7F2-264C1F42A10B}"/>
          </ac:cxnSpMkLst>
        </pc:cxnChg>
        <pc:cxnChg chg="add mod">
          <ac:chgData name="Magallanes, Yarentzy" userId="S::yarentzym@tamu.edu::b14954fa-3e6a-41ac-9a52-396e13fe3d4e" providerId="AD" clId="Web-{9EE3172F-8B0D-1948-1CF4-485C5BE984AA}" dt="2022-09-25T19:09:52.115" v="384" actId="1076"/>
          <ac:cxnSpMkLst>
            <pc:docMk/>
            <pc:sldMk cId="1459789725" sldId="338"/>
            <ac:cxnSpMk id="10" creationId="{E23B85E9-E6C7-5A95-DAF0-67F6A36E5F9E}"/>
          </ac:cxnSpMkLst>
        </pc:cxnChg>
        <pc:cxnChg chg="add mod">
          <ac:chgData name="Magallanes, Yarentzy" userId="S::yarentzym@tamu.edu::b14954fa-3e6a-41ac-9a52-396e13fe3d4e" providerId="AD" clId="Web-{9EE3172F-8B0D-1948-1CF4-485C5BE984AA}" dt="2022-09-25T19:10:23.710" v="392" actId="14100"/>
          <ac:cxnSpMkLst>
            <pc:docMk/>
            <pc:sldMk cId="1459789725" sldId="338"/>
            <ac:cxnSpMk id="11" creationId="{224C5968-FD39-AF73-6A04-5E6208B2670C}"/>
          </ac:cxnSpMkLst>
        </pc:cxnChg>
        <pc:cxnChg chg="add del mod">
          <ac:chgData name="Magallanes, Yarentzy" userId="S::yarentzym@tamu.edu::b14954fa-3e6a-41ac-9a52-396e13fe3d4e" providerId="AD" clId="Web-{9EE3172F-8B0D-1948-1CF4-485C5BE984AA}" dt="2022-09-25T19:10:18.694" v="391" actId="14100"/>
          <ac:cxnSpMkLst>
            <pc:docMk/>
            <pc:sldMk cId="1459789725" sldId="338"/>
            <ac:cxnSpMk id="12" creationId="{5D6B3ED6-610F-CBD9-433F-7FA906CF648C}"/>
          </ac:cxnSpMkLst>
        </pc:cxnChg>
      </pc:sldChg>
      <pc:sldChg chg="modSp new">
        <pc:chgData name="Magallanes, Yarentzy" userId="S::yarentzym@tamu.edu::b14954fa-3e6a-41ac-9a52-396e13fe3d4e" providerId="AD" clId="Web-{9EE3172F-8B0D-1948-1CF4-485C5BE984AA}" dt="2022-09-25T19:14:08.171" v="531" actId="20577"/>
        <pc:sldMkLst>
          <pc:docMk/>
          <pc:sldMk cId="3903021763" sldId="339"/>
        </pc:sldMkLst>
        <pc:spChg chg="mod">
          <ac:chgData name="Magallanes, Yarentzy" userId="S::yarentzym@tamu.edu::b14954fa-3e6a-41ac-9a52-396e13fe3d4e" providerId="AD" clId="Web-{9EE3172F-8B0D-1948-1CF4-485C5BE984AA}" dt="2022-09-25T19:11:48.510" v="395" actId="20577"/>
          <ac:spMkLst>
            <pc:docMk/>
            <pc:sldMk cId="3903021763" sldId="339"/>
            <ac:spMk id="2" creationId="{B1B2F3E1-E1C8-8304-8E73-01452D945A88}"/>
          </ac:spMkLst>
        </pc:spChg>
        <pc:spChg chg="mod">
          <ac:chgData name="Magallanes, Yarentzy" userId="S::yarentzym@tamu.edu::b14954fa-3e6a-41ac-9a52-396e13fe3d4e" providerId="AD" clId="Web-{9EE3172F-8B0D-1948-1CF4-485C5BE984AA}" dt="2022-09-25T19:14:08.171" v="531" actId="20577"/>
          <ac:spMkLst>
            <pc:docMk/>
            <pc:sldMk cId="3903021763" sldId="339"/>
            <ac:spMk id="3" creationId="{6D27EE26-6B4C-278F-8B0A-E286432E628B}"/>
          </ac:spMkLst>
        </pc:spChg>
      </pc:sldChg>
      <pc:sldChg chg="addSp modSp new">
        <pc:chgData name="Magallanes, Yarentzy" userId="S::yarentzym@tamu.edu::b14954fa-3e6a-41ac-9a52-396e13fe3d4e" providerId="AD" clId="Web-{9EE3172F-8B0D-1948-1CF4-485C5BE984AA}" dt="2022-09-25T19:50:41.707" v="651"/>
        <pc:sldMkLst>
          <pc:docMk/>
          <pc:sldMk cId="617780266" sldId="340"/>
        </pc:sldMkLst>
        <pc:spChg chg="mod">
          <ac:chgData name="Magallanes, Yarentzy" userId="S::yarentzym@tamu.edu::b14954fa-3e6a-41ac-9a52-396e13fe3d4e" providerId="AD" clId="Web-{9EE3172F-8B0D-1948-1CF4-485C5BE984AA}" dt="2022-09-25T19:14:16.452" v="534" actId="20577"/>
          <ac:spMkLst>
            <pc:docMk/>
            <pc:sldMk cId="617780266" sldId="340"/>
            <ac:spMk id="2" creationId="{7D15EFA9-1D3F-22B8-4731-050F25B532F0}"/>
          </ac:spMkLst>
        </pc:spChg>
        <pc:spChg chg="mod">
          <ac:chgData name="Magallanes, Yarentzy" userId="S::yarentzym@tamu.edu::b14954fa-3e6a-41ac-9a52-396e13fe3d4e" providerId="AD" clId="Web-{9EE3172F-8B0D-1948-1CF4-485C5BE984AA}" dt="2022-09-25T19:16:28.691" v="647" actId="20577"/>
          <ac:spMkLst>
            <pc:docMk/>
            <pc:sldMk cId="617780266" sldId="340"/>
            <ac:spMk id="3" creationId="{42AED949-836C-92C5-872A-0E81D0BDDB21}"/>
          </ac:spMkLst>
        </pc:spChg>
        <pc:picChg chg="add mod modCrop">
          <ac:chgData name="Magallanes, Yarentzy" userId="S::yarentzym@tamu.edu::b14954fa-3e6a-41ac-9a52-396e13fe3d4e" providerId="AD" clId="Web-{9EE3172F-8B0D-1948-1CF4-485C5BE984AA}" dt="2022-09-25T19:50:41.707" v="651"/>
          <ac:picMkLst>
            <pc:docMk/>
            <pc:sldMk cId="617780266" sldId="340"/>
            <ac:picMk id="4" creationId="{64CE19B1-3392-413A-D45A-BDA5C4180066}"/>
          </ac:picMkLst>
        </pc:picChg>
      </pc:sldChg>
    </pc:docChg>
  </pc:docChgLst>
  <pc:docChgLst>
    <pc:chgData name="Rennaker, Martin" userId="S::mwrennaker@tamu.edu::c71cc602-29bf-4247-95bf-88928ae1b3d4" providerId="AD" clId="Web-{E02F95FB-3755-77F8-BDAA-62D626E60A8B}"/>
    <pc:docChg chg="modSld">
      <pc:chgData name="Rennaker, Martin" userId="S::mwrennaker@tamu.edu::c71cc602-29bf-4247-95bf-88928ae1b3d4" providerId="AD" clId="Web-{E02F95FB-3755-77F8-BDAA-62D626E60A8B}" dt="2022-09-26T19:44:23.778" v="623" actId="20577"/>
      <pc:docMkLst>
        <pc:docMk/>
      </pc:docMkLst>
      <pc:sldChg chg="modSp">
        <pc:chgData name="Rennaker, Martin" userId="S::mwrennaker@tamu.edu::c71cc602-29bf-4247-95bf-88928ae1b3d4" providerId="AD" clId="Web-{E02F95FB-3755-77F8-BDAA-62D626E60A8B}" dt="2022-09-26T16:51:01.975" v="69"/>
        <pc:sldMkLst>
          <pc:docMk/>
          <pc:sldMk cId="2705291342" sldId="319"/>
        </pc:sldMkLst>
        <pc:graphicFrameChg chg="mod modGraphic">
          <ac:chgData name="Rennaker, Martin" userId="S::mwrennaker@tamu.edu::c71cc602-29bf-4247-95bf-88928ae1b3d4" providerId="AD" clId="Web-{E02F95FB-3755-77F8-BDAA-62D626E60A8B}" dt="2022-09-26T16:51:01.975" v="69"/>
          <ac:graphicFrameMkLst>
            <pc:docMk/>
            <pc:sldMk cId="2705291342" sldId="319"/>
            <ac:graphicFrameMk id="83" creationId="{00000000-0000-0000-0000-000000000000}"/>
          </ac:graphicFrameMkLst>
        </pc:graphicFrameChg>
      </pc:sldChg>
      <pc:sldChg chg="modSp">
        <pc:chgData name="Rennaker, Martin" userId="S::mwrennaker@tamu.edu::c71cc602-29bf-4247-95bf-88928ae1b3d4" providerId="AD" clId="Web-{E02F95FB-3755-77F8-BDAA-62D626E60A8B}" dt="2022-09-26T17:17:29.376" v="544"/>
        <pc:sldMkLst>
          <pc:docMk/>
          <pc:sldMk cId="645793264" sldId="322"/>
        </pc:sldMkLst>
        <pc:graphicFrameChg chg="mod modGraphic">
          <ac:chgData name="Rennaker, Martin" userId="S::mwrennaker@tamu.edu::c71cc602-29bf-4247-95bf-88928ae1b3d4" providerId="AD" clId="Web-{E02F95FB-3755-77F8-BDAA-62D626E60A8B}" dt="2022-09-26T17:17:29.376" v="544"/>
          <ac:graphicFrameMkLst>
            <pc:docMk/>
            <pc:sldMk cId="645793264" sldId="322"/>
            <ac:graphicFrameMk id="83" creationId="{00000000-0000-0000-0000-000000000000}"/>
          </ac:graphicFrameMkLst>
        </pc:graphicFrameChg>
      </pc:sldChg>
      <pc:sldChg chg="addSp modSp">
        <pc:chgData name="Rennaker, Martin" userId="S::mwrennaker@tamu.edu::c71cc602-29bf-4247-95bf-88928ae1b3d4" providerId="AD" clId="Web-{E02F95FB-3755-77F8-BDAA-62D626E60A8B}" dt="2022-09-26T19:44:23.778" v="623" actId="20577"/>
        <pc:sldMkLst>
          <pc:docMk/>
          <pc:sldMk cId="4216427035" sldId="336"/>
        </pc:sldMkLst>
        <pc:spChg chg="mod">
          <ac:chgData name="Rennaker, Martin" userId="S::mwrennaker@tamu.edu::c71cc602-29bf-4247-95bf-88928ae1b3d4" providerId="AD" clId="Web-{E02F95FB-3755-77F8-BDAA-62D626E60A8B}" dt="2022-09-26T16:51:47.055" v="78" actId="20577"/>
          <ac:spMkLst>
            <pc:docMk/>
            <pc:sldMk cId="4216427035" sldId="336"/>
            <ac:spMk id="2" creationId="{9C2E8A4F-B411-9102-09AF-BA73CD752B62}"/>
          </ac:spMkLst>
        </pc:spChg>
        <pc:spChg chg="add mod">
          <ac:chgData name="Rennaker, Martin" userId="S::mwrennaker@tamu.edu::c71cc602-29bf-4247-95bf-88928ae1b3d4" providerId="AD" clId="Web-{E02F95FB-3755-77F8-BDAA-62D626E60A8B}" dt="2022-09-26T19:44:23.778" v="623" actId="20577"/>
          <ac:spMkLst>
            <pc:docMk/>
            <pc:sldMk cId="4216427035" sldId="336"/>
            <ac:spMk id="3" creationId="{8F252610-BFCE-6F36-2C4E-E2E808905358}"/>
          </ac:spMkLst>
        </pc:spChg>
      </pc:sldChg>
    </pc:docChg>
  </pc:docChgLst>
  <pc:docChgLst>
    <pc:chgData name="Magallanes, Yarentzy" userId="S::yarentzym@tamu.edu::b14954fa-3e6a-41ac-9a52-396e13fe3d4e" providerId="AD" clId="Web-{F5A9F42A-3620-4734-63F1-181AE262D5A4}"/>
    <pc:docChg chg="delSld">
      <pc:chgData name="Magallanes, Yarentzy" userId="S::yarentzym@tamu.edu::b14954fa-3e6a-41ac-9a52-396e13fe3d4e" providerId="AD" clId="Web-{F5A9F42A-3620-4734-63F1-181AE262D5A4}" dt="2022-09-26T20:36:53.748" v="0"/>
      <pc:docMkLst>
        <pc:docMk/>
      </pc:docMkLst>
      <pc:sldChg chg="del">
        <pc:chgData name="Magallanes, Yarentzy" userId="S::yarentzym@tamu.edu::b14954fa-3e6a-41ac-9a52-396e13fe3d4e" providerId="AD" clId="Web-{F5A9F42A-3620-4734-63F1-181AE262D5A4}" dt="2022-09-26T20:36:53.748" v="0"/>
        <pc:sldMkLst>
          <pc:docMk/>
          <pc:sldMk cId="3023258790" sldId="326"/>
        </pc:sldMkLst>
      </pc:sldChg>
    </pc:docChg>
  </pc:docChgLst>
  <pc:docChgLst>
    <pc:chgData name="Franklin, Grant" userId="S::grantdfranklin@tamu.edu::5abe4091-dd5f-473a-9aa3-6bf6dd197779" providerId="AD" clId="Web-{0A3679A0-A190-5B49-CF7D-95A951D9DE41}"/>
    <pc:docChg chg="modSld">
      <pc:chgData name="Franklin, Grant" userId="S::grantdfranklin@tamu.edu::5abe4091-dd5f-473a-9aa3-6bf6dd197779" providerId="AD" clId="Web-{0A3679A0-A190-5B49-CF7D-95A951D9DE41}" dt="2022-09-20T19:17:00.612" v="20"/>
      <pc:docMkLst>
        <pc:docMk/>
      </pc:docMkLst>
      <pc:sldChg chg="delSp modSp">
        <pc:chgData name="Franklin, Grant" userId="S::grantdfranklin@tamu.edu::5abe4091-dd5f-473a-9aa3-6bf6dd197779" providerId="AD" clId="Web-{0A3679A0-A190-5B49-CF7D-95A951D9DE41}" dt="2022-09-20T19:17:00.612" v="20"/>
        <pc:sldMkLst>
          <pc:docMk/>
          <pc:sldMk cId="645793264" sldId="322"/>
        </pc:sldMkLst>
        <pc:spChg chg="del">
          <ac:chgData name="Franklin, Grant" userId="S::grantdfranklin@tamu.edu::5abe4091-dd5f-473a-9aa3-6bf6dd197779" providerId="AD" clId="Web-{0A3679A0-A190-5B49-CF7D-95A951D9DE41}" dt="2022-09-20T19:16:13.642" v="0"/>
          <ac:spMkLst>
            <pc:docMk/>
            <pc:sldMk cId="645793264" sldId="322"/>
            <ac:spMk id="2" creationId="{00000000-0000-0000-0000-000000000000}"/>
          </ac:spMkLst>
        </pc:spChg>
        <pc:graphicFrameChg chg="mod modGraphic">
          <ac:chgData name="Franklin, Grant" userId="S::grantdfranklin@tamu.edu::5abe4091-dd5f-473a-9aa3-6bf6dd197779" providerId="AD" clId="Web-{0A3679A0-A190-5B49-CF7D-95A951D9DE41}" dt="2022-09-20T19:17:00.612" v="20"/>
          <ac:graphicFrameMkLst>
            <pc:docMk/>
            <pc:sldMk cId="645793264" sldId="322"/>
            <ac:graphicFrameMk id="83" creationId="{00000000-0000-0000-0000-000000000000}"/>
          </ac:graphicFrameMkLst>
        </pc:graphicFrameChg>
      </pc:sldChg>
    </pc:docChg>
  </pc:docChgLst>
  <pc:docChgLst>
    <pc:chgData name="Franklin, Grant" userId="S::grantdfranklin@tamu.edu::5abe4091-dd5f-473a-9aa3-6bf6dd197779" providerId="AD" clId="Web-{76E1A66A-ECE4-A07E-578F-B257D171B572}"/>
    <pc:docChg chg="addSld modSld">
      <pc:chgData name="Franklin, Grant" userId="S::grantdfranklin@tamu.edu::5abe4091-dd5f-473a-9aa3-6bf6dd197779" providerId="AD" clId="Web-{76E1A66A-ECE4-A07E-578F-B257D171B572}" dt="2022-09-26T20:25:55.019" v="496" actId="20577"/>
      <pc:docMkLst>
        <pc:docMk/>
      </pc:docMkLst>
      <pc:sldChg chg="modSp">
        <pc:chgData name="Franklin, Grant" userId="S::grantdfranklin@tamu.edu::5abe4091-dd5f-473a-9aa3-6bf6dd197779" providerId="AD" clId="Web-{76E1A66A-ECE4-A07E-578F-B257D171B572}" dt="2022-09-26T20:21:11.275" v="494" actId="20577"/>
        <pc:sldMkLst>
          <pc:docMk/>
          <pc:sldMk cId="3482335894" sldId="304"/>
        </pc:sldMkLst>
        <pc:spChg chg="mod">
          <ac:chgData name="Franklin, Grant" userId="S::grantdfranklin@tamu.edu::5abe4091-dd5f-473a-9aa3-6bf6dd197779" providerId="AD" clId="Web-{76E1A66A-ECE4-A07E-578F-B257D171B572}" dt="2022-09-26T20:21:11.275" v="494" actId="20577"/>
          <ac:spMkLst>
            <pc:docMk/>
            <pc:sldMk cId="3482335894" sldId="304"/>
            <ac:spMk id="54" creationId="{00000000-0000-0000-0000-000000000000}"/>
          </ac:spMkLst>
        </pc:spChg>
      </pc:sldChg>
      <pc:sldChg chg="modSp">
        <pc:chgData name="Franklin, Grant" userId="S::grantdfranklin@tamu.edu::5abe4091-dd5f-473a-9aa3-6bf6dd197779" providerId="AD" clId="Web-{76E1A66A-ECE4-A07E-578F-B257D171B572}" dt="2022-09-26T19:51:51.463" v="116" actId="1076"/>
        <pc:sldMkLst>
          <pc:docMk/>
          <pc:sldMk cId="3741792644" sldId="309"/>
        </pc:sldMkLst>
        <pc:spChg chg="mod">
          <ac:chgData name="Franklin, Grant" userId="S::grantdfranklin@tamu.edu::5abe4091-dd5f-473a-9aa3-6bf6dd197779" providerId="AD" clId="Web-{76E1A66A-ECE4-A07E-578F-B257D171B572}" dt="2022-09-26T19:51:48.245" v="115" actId="1076"/>
          <ac:spMkLst>
            <pc:docMk/>
            <pc:sldMk cId="3741792644" sldId="309"/>
            <ac:spMk id="2" creationId="{1E244FA9-5936-E8BC-4B75-68B6ACE079AD}"/>
          </ac:spMkLst>
        </pc:spChg>
        <pc:picChg chg="mod">
          <ac:chgData name="Franklin, Grant" userId="S::grantdfranklin@tamu.edu::5abe4091-dd5f-473a-9aa3-6bf6dd197779" providerId="AD" clId="Web-{76E1A66A-ECE4-A07E-578F-B257D171B572}" dt="2022-09-26T19:51:51.463" v="116" actId="1076"/>
          <ac:picMkLst>
            <pc:docMk/>
            <pc:sldMk cId="3741792644" sldId="309"/>
            <ac:picMk id="3" creationId="{1A6B1A73-A132-BFF1-8550-8C71DC7F6B9F}"/>
          </ac:picMkLst>
        </pc:picChg>
      </pc:sldChg>
      <pc:sldChg chg="addSp delSp modSp">
        <pc:chgData name="Franklin, Grant" userId="S::grantdfranklin@tamu.edu::5abe4091-dd5f-473a-9aa3-6bf6dd197779" providerId="AD" clId="Web-{76E1A66A-ECE4-A07E-578F-B257D171B572}" dt="2022-09-26T20:19:59.131" v="446" actId="14100"/>
        <pc:sldMkLst>
          <pc:docMk/>
          <pc:sldMk cId="1093395937" sldId="313"/>
        </pc:sldMkLst>
        <pc:picChg chg="add del mod">
          <ac:chgData name="Franklin, Grant" userId="S::grantdfranklin@tamu.edu::5abe4091-dd5f-473a-9aa3-6bf6dd197779" providerId="AD" clId="Web-{76E1A66A-ECE4-A07E-578F-B257D171B572}" dt="2022-09-26T20:05:48.899" v="404"/>
          <ac:picMkLst>
            <pc:docMk/>
            <pc:sldMk cId="1093395937" sldId="313"/>
            <ac:picMk id="2" creationId="{3DD11839-3BB2-46BE-E132-1A31E428D200}"/>
          </ac:picMkLst>
        </pc:picChg>
        <pc:picChg chg="del">
          <ac:chgData name="Franklin, Grant" userId="S::grantdfranklin@tamu.edu::5abe4091-dd5f-473a-9aa3-6bf6dd197779" providerId="AD" clId="Web-{76E1A66A-ECE4-A07E-578F-B257D171B572}" dt="2022-09-26T20:05:08.788" v="399"/>
          <ac:picMkLst>
            <pc:docMk/>
            <pc:sldMk cId="1093395937" sldId="313"/>
            <ac:picMk id="3" creationId="{4BE30D09-8830-E610-E0C4-DF8554A7762C}"/>
          </ac:picMkLst>
        </pc:picChg>
        <pc:picChg chg="add del mod">
          <ac:chgData name="Franklin, Grant" userId="S::grantdfranklin@tamu.edu::5abe4091-dd5f-473a-9aa3-6bf6dd197779" providerId="AD" clId="Web-{76E1A66A-ECE4-A07E-578F-B257D171B572}" dt="2022-09-26T20:06:08.212" v="408"/>
          <ac:picMkLst>
            <pc:docMk/>
            <pc:sldMk cId="1093395937" sldId="313"/>
            <ac:picMk id="4" creationId="{F2457ACA-281D-DAD6-3A11-5DDA92F99A6B}"/>
          </ac:picMkLst>
        </pc:picChg>
        <pc:picChg chg="add del mod">
          <ac:chgData name="Franklin, Grant" userId="S::grantdfranklin@tamu.edu::5abe4091-dd5f-473a-9aa3-6bf6dd197779" providerId="AD" clId="Web-{76E1A66A-ECE4-A07E-578F-B257D171B572}" dt="2022-09-26T20:19:51.428" v="443"/>
          <ac:picMkLst>
            <pc:docMk/>
            <pc:sldMk cId="1093395937" sldId="313"/>
            <ac:picMk id="5" creationId="{D5D2ECE9-D128-EEFE-F092-F851BB8A768E}"/>
          </ac:picMkLst>
        </pc:picChg>
        <pc:picChg chg="add mod">
          <ac:chgData name="Franklin, Grant" userId="S::grantdfranklin@tamu.edu::5abe4091-dd5f-473a-9aa3-6bf6dd197779" providerId="AD" clId="Web-{76E1A66A-ECE4-A07E-578F-B257D171B572}" dt="2022-09-26T20:19:59.131" v="446" actId="14100"/>
          <ac:picMkLst>
            <pc:docMk/>
            <pc:sldMk cId="1093395937" sldId="313"/>
            <ac:picMk id="6" creationId="{7F7A348C-36FD-5C7D-0F36-2EC9030F301D}"/>
          </ac:picMkLst>
        </pc:picChg>
      </pc:sldChg>
      <pc:sldChg chg="addSp modSp">
        <pc:chgData name="Franklin, Grant" userId="S::grantdfranklin@tamu.edu::5abe4091-dd5f-473a-9aa3-6bf6dd197779" providerId="AD" clId="Web-{76E1A66A-ECE4-A07E-578F-B257D171B572}" dt="2022-09-26T20:04:06.348" v="398" actId="20577"/>
        <pc:sldMkLst>
          <pc:docMk/>
          <pc:sldMk cId="1340237968" sldId="320"/>
        </pc:sldMkLst>
        <pc:spChg chg="mod">
          <ac:chgData name="Franklin, Grant" userId="S::grantdfranklin@tamu.edu::5abe4091-dd5f-473a-9aa3-6bf6dd197779" providerId="AD" clId="Web-{76E1A66A-ECE4-A07E-578F-B257D171B572}" dt="2022-09-26T19:53:44.764" v="152" actId="20577"/>
          <ac:spMkLst>
            <pc:docMk/>
            <pc:sldMk cId="1340237968" sldId="320"/>
            <ac:spMk id="3" creationId="{4CE536F3-7E06-AF52-1B9D-1685E91D0262}"/>
          </ac:spMkLst>
        </pc:spChg>
        <pc:spChg chg="add mod">
          <ac:chgData name="Franklin, Grant" userId="S::grantdfranklin@tamu.edu::5abe4091-dd5f-473a-9aa3-6bf6dd197779" providerId="AD" clId="Web-{76E1A66A-ECE4-A07E-578F-B257D171B572}" dt="2022-09-26T20:04:06.348" v="398" actId="20577"/>
          <ac:spMkLst>
            <pc:docMk/>
            <pc:sldMk cId="1340237968" sldId="320"/>
            <ac:spMk id="5" creationId="{8E0B712F-71BA-1DB3-D6AC-6D3B3E36A928}"/>
          </ac:spMkLst>
        </pc:spChg>
        <pc:picChg chg="add mod">
          <ac:chgData name="Franklin, Grant" userId="S::grantdfranklin@tamu.edu::5abe4091-dd5f-473a-9aa3-6bf6dd197779" providerId="AD" clId="Web-{76E1A66A-ECE4-A07E-578F-B257D171B572}" dt="2022-09-26T19:50:04.147" v="52" actId="1076"/>
          <ac:picMkLst>
            <pc:docMk/>
            <pc:sldMk cId="1340237968" sldId="320"/>
            <ac:picMk id="4" creationId="{C2014E93-ED69-1193-9236-053185A69B76}"/>
          </ac:picMkLst>
        </pc:picChg>
      </pc:sldChg>
      <pc:sldChg chg="modSp">
        <pc:chgData name="Franklin, Grant" userId="S::grantdfranklin@tamu.edu::5abe4091-dd5f-473a-9aa3-6bf6dd197779" providerId="AD" clId="Web-{76E1A66A-ECE4-A07E-578F-B257D171B572}" dt="2022-09-26T20:20:53.946" v="492"/>
        <pc:sldMkLst>
          <pc:docMk/>
          <pc:sldMk cId="645793264" sldId="322"/>
        </pc:sldMkLst>
        <pc:graphicFrameChg chg="mod modGraphic">
          <ac:chgData name="Franklin, Grant" userId="S::grantdfranklin@tamu.edu::5abe4091-dd5f-473a-9aa3-6bf6dd197779" providerId="AD" clId="Web-{76E1A66A-ECE4-A07E-578F-B257D171B572}" dt="2022-09-26T20:20:53.946" v="492"/>
          <ac:graphicFrameMkLst>
            <pc:docMk/>
            <pc:sldMk cId="645793264" sldId="322"/>
            <ac:graphicFrameMk id="83" creationId="{00000000-0000-0000-0000-000000000000}"/>
          </ac:graphicFrameMkLst>
        </pc:graphicFrameChg>
      </pc:sldChg>
      <pc:sldChg chg="addSp delSp modSp delCm">
        <pc:chgData name="Franklin, Grant" userId="S::grantdfranklin@tamu.edu::5abe4091-dd5f-473a-9aa3-6bf6dd197779" providerId="AD" clId="Web-{76E1A66A-ECE4-A07E-578F-B257D171B572}" dt="2022-09-26T20:03:23.316" v="372"/>
        <pc:sldMkLst>
          <pc:docMk/>
          <pc:sldMk cId="1043435148" sldId="335"/>
        </pc:sldMkLst>
        <pc:spChg chg="mod">
          <ac:chgData name="Franklin, Grant" userId="S::grantdfranklin@tamu.edu::5abe4091-dd5f-473a-9aa3-6bf6dd197779" providerId="AD" clId="Web-{76E1A66A-ECE4-A07E-578F-B257D171B572}" dt="2022-09-26T19:55:27.830" v="161" actId="14100"/>
          <ac:spMkLst>
            <pc:docMk/>
            <pc:sldMk cId="1043435148" sldId="335"/>
            <ac:spMk id="5" creationId="{6BF35A54-F346-7C32-C229-A19439C89496}"/>
          </ac:spMkLst>
        </pc:spChg>
        <pc:spChg chg="mod">
          <ac:chgData name="Franklin, Grant" userId="S::grantdfranklin@tamu.edu::5abe4091-dd5f-473a-9aa3-6bf6dd197779" providerId="AD" clId="Web-{76E1A66A-ECE4-A07E-578F-B257D171B572}" dt="2022-09-26T19:55:33.863" v="162" actId="20577"/>
          <ac:spMkLst>
            <pc:docMk/>
            <pc:sldMk cId="1043435148" sldId="335"/>
            <ac:spMk id="10" creationId="{7516BD62-6CF8-D2C1-014F-CC7386975B8E}"/>
          </ac:spMkLst>
        </pc:spChg>
        <pc:picChg chg="add del mod">
          <ac:chgData name="Franklin, Grant" userId="S::grantdfranklin@tamu.edu::5abe4091-dd5f-473a-9aa3-6bf6dd197779" providerId="AD" clId="Web-{76E1A66A-ECE4-A07E-578F-B257D171B572}" dt="2022-09-26T19:57:44.976" v="163"/>
          <ac:picMkLst>
            <pc:docMk/>
            <pc:sldMk cId="1043435148" sldId="335"/>
            <ac:picMk id="2" creationId="{7420DCB9-8CE6-2624-F3B4-7601452ED7F7}"/>
          </ac:picMkLst>
        </pc:picChg>
        <pc:picChg chg="add mod">
          <ac:chgData name="Franklin, Grant" userId="S::grantdfranklin@tamu.edu::5abe4091-dd5f-473a-9aa3-6bf6dd197779" providerId="AD" clId="Web-{76E1A66A-ECE4-A07E-578F-B257D171B572}" dt="2022-09-26T19:58:01.914" v="169" actId="1076"/>
          <ac:picMkLst>
            <pc:docMk/>
            <pc:sldMk cId="1043435148" sldId="335"/>
            <ac:picMk id="3" creationId="{84078DA0-292F-23F4-EE2A-9CFA886325B1}"/>
          </ac:picMkLst>
        </pc:picChg>
        <pc:picChg chg="del">
          <ac:chgData name="Franklin, Grant" userId="S::grantdfranklin@tamu.edu::5abe4091-dd5f-473a-9aa3-6bf6dd197779" providerId="AD" clId="Web-{76E1A66A-ECE4-A07E-578F-B257D171B572}" dt="2022-09-26T19:55:12.095" v="153"/>
          <ac:picMkLst>
            <pc:docMk/>
            <pc:sldMk cId="1043435148" sldId="335"/>
            <ac:picMk id="25" creationId="{1C5819D2-B6A4-9DAA-9E1B-041EF9C33F8C}"/>
          </ac:picMkLst>
        </pc:picChg>
      </pc:sldChg>
      <pc:sldChg chg="addSp delSp modSp">
        <pc:chgData name="Franklin, Grant" userId="S::grantdfranklin@tamu.edu::5abe4091-dd5f-473a-9aa3-6bf6dd197779" providerId="AD" clId="Web-{76E1A66A-ECE4-A07E-578F-B257D171B572}" dt="2022-09-26T20:14:39.464" v="442" actId="1076"/>
        <pc:sldMkLst>
          <pc:docMk/>
          <pc:sldMk cId="4176387313" sldId="337"/>
        </pc:sldMkLst>
        <pc:picChg chg="del">
          <ac:chgData name="Franklin, Grant" userId="S::grantdfranklin@tamu.edu::5abe4091-dd5f-473a-9aa3-6bf6dd197779" providerId="AD" clId="Web-{76E1A66A-ECE4-A07E-578F-B257D171B572}" dt="2022-09-26T20:11:26.239" v="413"/>
          <ac:picMkLst>
            <pc:docMk/>
            <pc:sldMk cId="4176387313" sldId="337"/>
            <ac:picMk id="2" creationId="{5441E749-B67F-2EC9-1219-6EB253BFD383}"/>
          </ac:picMkLst>
        </pc:picChg>
        <pc:picChg chg="add del mod">
          <ac:chgData name="Franklin, Grant" userId="S::grantdfranklin@tamu.edu::5abe4091-dd5f-473a-9aa3-6bf6dd197779" providerId="AD" clId="Web-{76E1A66A-ECE4-A07E-578F-B257D171B572}" dt="2022-09-26T20:13:44.259" v="428"/>
          <ac:picMkLst>
            <pc:docMk/>
            <pc:sldMk cId="4176387313" sldId="337"/>
            <ac:picMk id="3" creationId="{20B2CD77-EF17-F796-BF1A-A752DBE46124}"/>
          </ac:picMkLst>
        </pc:picChg>
        <pc:picChg chg="del">
          <ac:chgData name="Franklin, Grant" userId="S::grantdfranklin@tamu.edu::5abe4091-dd5f-473a-9aa3-6bf6dd197779" providerId="AD" clId="Web-{76E1A66A-ECE4-A07E-578F-B257D171B572}" dt="2022-09-26T20:11:26.505" v="414"/>
          <ac:picMkLst>
            <pc:docMk/>
            <pc:sldMk cId="4176387313" sldId="337"/>
            <ac:picMk id="4" creationId="{E8A2DBD0-4868-566A-F12A-9A99DEC9C817}"/>
          </ac:picMkLst>
        </pc:picChg>
        <pc:picChg chg="add del mod">
          <ac:chgData name="Franklin, Grant" userId="S::grantdfranklin@tamu.edu::5abe4091-dd5f-473a-9aa3-6bf6dd197779" providerId="AD" clId="Web-{76E1A66A-ECE4-A07E-578F-B257D171B572}" dt="2022-09-26T20:13:43.556" v="427"/>
          <ac:picMkLst>
            <pc:docMk/>
            <pc:sldMk cId="4176387313" sldId="337"/>
            <ac:picMk id="5" creationId="{F71609A4-136C-2E18-BAC1-5B350DCB9D89}"/>
          </ac:picMkLst>
        </pc:picChg>
        <pc:picChg chg="add mod">
          <ac:chgData name="Franklin, Grant" userId="S::grantdfranklin@tamu.edu::5abe4091-dd5f-473a-9aa3-6bf6dd197779" providerId="AD" clId="Web-{76E1A66A-ECE4-A07E-578F-B257D171B572}" dt="2022-09-26T20:14:39.464" v="442" actId="1076"/>
          <ac:picMkLst>
            <pc:docMk/>
            <pc:sldMk cId="4176387313" sldId="337"/>
            <ac:picMk id="6" creationId="{42AB4B66-8312-0649-3C03-E44C1C2E2159}"/>
          </ac:picMkLst>
        </pc:picChg>
      </pc:sldChg>
      <pc:sldChg chg="modSp">
        <pc:chgData name="Franklin, Grant" userId="S::grantdfranklin@tamu.edu::5abe4091-dd5f-473a-9aa3-6bf6dd197779" providerId="AD" clId="Web-{76E1A66A-ECE4-A07E-578F-B257D171B572}" dt="2022-09-26T20:25:55.019" v="496" actId="20577"/>
        <pc:sldMkLst>
          <pc:docMk/>
          <pc:sldMk cId="617780266" sldId="340"/>
        </pc:sldMkLst>
        <pc:spChg chg="mod">
          <ac:chgData name="Franklin, Grant" userId="S::grantdfranklin@tamu.edu::5abe4091-dd5f-473a-9aa3-6bf6dd197779" providerId="AD" clId="Web-{76E1A66A-ECE4-A07E-578F-B257D171B572}" dt="2022-09-26T20:25:55.019" v="496" actId="20577"/>
          <ac:spMkLst>
            <pc:docMk/>
            <pc:sldMk cId="617780266" sldId="340"/>
            <ac:spMk id="3" creationId="{42AED949-836C-92C5-872A-0E81D0BDDB21}"/>
          </ac:spMkLst>
        </pc:spChg>
      </pc:sldChg>
      <pc:sldChg chg="addSp delSp modSp new">
        <pc:chgData name="Franklin, Grant" userId="S::grantdfranklin@tamu.edu::5abe4091-dd5f-473a-9aa3-6bf6dd197779" providerId="AD" clId="Web-{76E1A66A-ECE4-A07E-578F-B257D171B572}" dt="2022-09-26T20:14:35.308" v="441" actId="20577"/>
        <pc:sldMkLst>
          <pc:docMk/>
          <pc:sldMk cId="443114270" sldId="341"/>
        </pc:sldMkLst>
        <pc:spChg chg="mod">
          <ac:chgData name="Franklin, Grant" userId="S::grantdfranklin@tamu.edu::5abe4091-dd5f-473a-9aa3-6bf6dd197779" providerId="AD" clId="Web-{76E1A66A-ECE4-A07E-578F-B257D171B572}" dt="2022-09-26T20:14:35.308" v="441" actId="20577"/>
          <ac:spMkLst>
            <pc:docMk/>
            <pc:sldMk cId="443114270" sldId="341"/>
            <ac:spMk id="2" creationId="{B1B4AD3E-AB93-4DE0-3197-C2FE65E4538B}"/>
          </ac:spMkLst>
        </pc:spChg>
        <pc:spChg chg="del">
          <ac:chgData name="Franklin, Grant" userId="S::grantdfranklin@tamu.edu::5abe4091-dd5f-473a-9aa3-6bf6dd197779" providerId="AD" clId="Web-{76E1A66A-ECE4-A07E-578F-B257D171B572}" dt="2022-09-26T20:14:27.151" v="433"/>
          <ac:spMkLst>
            <pc:docMk/>
            <pc:sldMk cId="443114270" sldId="341"/>
            <ac:spMk id="3" creationId="{02605770-14E7-089E-CB4F-252D195AEAF8}"/>
          </ac:spMkLst>
        </pc:spChg>
        <pc:picChg chg="add mod">
          <ac:chgData name="Franklin, Grant" userId="S::grantdfranklin@tamu.edu::5abe4091-dd5f-473a-9aa3-6bf6dd197779" providerId="AD" clId="Web-{76E1A66A-ECE4-A07E-578F-B257D171B572}" dt="2022-09-26T20:14:31.729" v="437" actId="14100"/>
          <ac:picMkLst>
            <pc:docMk/>
            <pc:sldMk cId="443114270" sldId="341"/>
            <ac:picMk id="4" creationId="{E3FB4A57-72ED-9EB5-2D4C-67DD9661C898}"/>
          </ac:picMkLst>
        </pc:picChg>
      </pc:sldChg>
    </pc:docChg>
  </pc:docChgLst>
  <pc:docChgLst>
    <pc:chgData name="Magallanes, Yarentzy" userId="S::yarentzym@tamu.edu::b14954fa-3e6a-41ac-9a52-396e13fe3d4e" providerId="AD" clId="Web-{638E2A7E-3C5F-D4F4-F17D-8E958EDC9CAD}"/>
    <pc:docChg chg="modSld">
      <pc:chgData name="Magallanes, Yarentzy" userId="S::yarentzym@tamu.edu::b14954fa-3e6a-41ac-9a52-396e13fe3d4e" providerId="AD" clId="Web-{638E2A7E-3C5F-D4F4-F17D-8E958EDC9CAD}" dt="2022-09-26T20:41:57.984" v="471"/>
      <pc:docMkLst>
        <pc:docMk/>
      </pc:docMkLst>
      <pc:sldChg chg="modNotes">
        <pc:chgData name="Magallanes, Yarentzy" userId="S::yarentzym@tamu.edu::b14954fa-3e6a-41ac-9a52-396e13fe3d4e" providerId="AD" clId="Web-{638E2A7E-3C5F-D4F4-F17D-8E958EDC9CAD}" dt="2022-09-26T20:40:12.152" v="275"/>
        <pc:sldMkLst>
          <pc:docMk/>
          <pc:sldMk cId="1459789725" sldId="338"/>
        </pc:sldMkLst>
      </pc:sldChg>
      <pc:sldChg chg="modNotes">
        <pc:chgData name="Magallanes, Yarentzy" userId="S::yarentzym@tamu.edu::b14954fa-3e6a-41ac-9a52-396e13fe3d4e" providerId="AD" clId="Web-{638E2A7E-3C5F-D4F4-F17D-8E958EDC9CAD}" dt="2022-09-26T20:41:57.984" v="471"/>
        <pc:sldMkLst>
          <pc:docMk/>
          <pc:sldMk cId="3903021763" sldId="339"/>
        </pc:sldMkLst>
      </pc:sldChg>
    </pc:docChg>
  </pc:docChgLst>
  <pc:docChgLst>
    <pc:chgData name="Franklin, Grant" userId="S::grantdfranklin@tamu.edu::5abe4091-dd5f-473a-9aa3-6bf6dd197779" providerId="AD" clId="Web-{C4188A90-C889-9234-5B5A-3C9FDCC62B73}"/>
    <pc:docChg chg="modSld">
      <pc:chgData name="Franklin, Grant" userId="S::grantdfranklin@tamu.edu::5abe4091-dd5f-473a-9aa3-6bf6dd197779" providerId="AD" clId="Web-{C4188A90-C889-9234-5B5A-3C9FDCC62B73}" dt="2022-09-26T16:18:59.438" v="65"/>
      <pc:docMkLst>
        <pc:docMk/>
      </pc:docMkLst>
      <pc:sldChg chg="addSp modSp">
        <pc:chgData name="Franklin, Grant" userId="S::grantdfranklin@tamu.edu::5abe4091-dd5f-473a-9aa3-6bf6dd197779" providerId="AD" clId="Web-{C4188A90-C889-9234-5B5A-3C9FDCC62B73}" dt="2022-09-26T16:18:55.750" v="13" actId="1076"/>
        <pc:sldMkLst>
          <pc:docMk/>
          <pc:sldMk cId="3741792644" sldId="309"/>
        </pc:sldMkLst>
        <pc:spChg chg="add mod">
          <ac:chgData name="Franklin, Grant" userId="S::grantdfranklin@tamu.edu::5abe4091-dd5f-473a-9aa3-6bf6dd197779" providerId="AD" clId="Web-{C4188A90-C889-9234-5B5A-3C9FDCC62B73}" dt="2022-09-26T16:18:55.750" v="13" actId="1076"/>
          <ac:spMkLst>
            <pc:docMk/>
            <pc:sldMk cId="3741792644" sldId="309"/>
            <ac:spMk id="2" creationId="{1E244FA9-5936-E8BC-4B75-68B6ACE079AD}"/>
          </ac:spMkLst>
        </pc:spChg>
        <pc:picChg chg="add mod">
          <ac:chgData name="Franklin, Grant" userId="S::grantdfranklin@tamu.edu::5abe4091-dd5f-473a-9aa3-6bf6dd197779" providerId="AD" clId="Web-{C4188A90-C889-9234-5B5A-3C9FDCC62B73}" dt="2022-09-26T16:18:55.703" v="12" actId="1076"/>
          <ac:picMkLst>
            <pc:docMk/>
            <pc:sldMk cId="3741792644" sldId="309"/>
            <ac:picMk id="3" creationId="{1A6B1A73-A132-BFF1-8550-8C71DC7F6B9F}"/>
          </ac:picMkLst>
        </pc:picChg>
        <pc:picChg chg="mod">
          <ac:chgData name="Franklin, Grant" userId="S::grantdfranklin@tamu.edu::5abe4091-dd5f-473a-9aa3-6bf6dd197779" providerId="AD" clId="Web-{C4188A90-C889-9234-5B5A-3C9FDCC62B73}" dt="2022-09-26T16:18:55.610" v="11" actId="14100"/>
          <ac:picMkLst>
            <pc:docMk/>
            <pc:sldMk cId="3741792644" sldId="309"/>
            <ac:picMk id="4" creationId="{F4CDFEB9-4458-4B33-3AE1-CB811DF2F7FF}"/>
          </ac:picMkLst>
        </pc:picChg>
      </pc:sldChg>
      <pc:sldChg chg="modSp">
        <pc:chgData name="Franklin, Grant" userId="S::grantdfranklin@tamu.edu::5abe4091-dd5f-473a-9aa3-6bf6dd197779" providerId="AD" clId="Web-{C4188A90-C889-9234-5B5A-3C9FDCC62B73}" dt="2022-09-26T16:18:59.438" v="65"/>
        <pc:sldMkLst>
          <pc:docMk/>
          <pc:sldMk cId="645793264" sldId="322"/>
        </pc:sldMkLst>
        <pc:graphicFrameChg chg="mod modGraphic">
          <ac:chgData name="Franklin, Grant" userId="S::grantdfranklin@tamu.edu::5abe4091-dd5f-473a-9aa3-6bf6dd197779" providerId="AD" clId="Web-{C4188A90-C889-9234-5B5A-3C9FDCC62B73}" dt="2022-09-26T16:18:59.438" v="65"/>
          <ac:graphicFrameMkLst>
            <pc:docMk/>
            <pc:sldMk cId="645793264" sldId="322"/>
            <ac:graphicFrameMk id="83" creationId="{00000000-0000-0000-0000-000000000000}"/>
          </ac:graphicFrameMkLst>
        </pc:graphicFrameChg>
      </pc:sldChg>
    </pc:docChg>
  </pc:docChgLst>
  <pc:docChgLst>
    <pc:chgData name="Rennaker, Martin" userId="S::mwrennaker@tamu.edu::c71cc602-29bf-4247-95bf-88928ae1b3d4" providerId="AD" clId="Web-{F6A0C37F-BC10-FE1E-C418-2B2950BA3E8F}"/>
    <pc:docChg chg="addSld delSld modSld">
      <pc:chgData name="Rennaker, Martin" userId="S::mwrennaker@tamu.edu::c71cc602-29bf-4247-95bf-88928ae1b3d4" providerId="AD" clId="Web-{F6A0C37F-BC10-FE1E-C418-2B2950BA3E8F}" dt="2022-09-12T20:14:04.006" v="132" actId="1076"/>
      <pc:docMkLst>
        <pc:docMk/>
      </pc:docMkLst>
      <pc:sldChg chg="modSp">
        <pc:chgData name="Rennaker, Martin" userId="S::mwrennaker@tamu.edu::c71cc602-29bf-4247-95bf-88928ae1b3d4" providerId="AD" clId="Web-{F6A0C37F-BC10-FE1E-C418-2B2950BA3E8F}" dt="2022-09-12T20:14:04.006" v="132" actId="1076"/>
        <pc:sldMkLst>
          <pc:docMk/>
          <pc:sldMk cId="2198972723" sldId="312"/>
        </pc:sldMkLst>
        <pc:spChg chg="mod">
          <ac:chgData name="Rennaker, Martin" userId="S::mwrennaker@tamu.edu::c71cc602-29bf-4247-95bf-88928ae1b3d4" providerId="AD" clId="Web-{F6A0C37F-BC10-FE1E-C418-2B2950BA3E8F}" dt="2022-09-12T20:14:04.006" v="132" actId="1076"/>
          <ac:spMkLst>
            <pc:docMk/>
            <pc:sldMk cId="2198972723" sldId="312"/>
            <ac:spMk id="142" creationId="{00000000-0000-0000-0000-000000000000}"/>
          </ac:spMkLst>
        </pc:spChg>
      </pc:sldChg>
      <pc:sldChg chg="addSp delSp modSp">
        <pc:chgData name="Rennaker, Martin" userId="S::mwrennaker@tamu.edu::c71cc602-29bf-4247-95bf-88928ae1b3d4" providerId="AD" clId="Web-{F6A0C37F-BC10-FE1E-C418-2B2950BA3E8F}" dt="2022-09-12T20:12:15.456" v="85" actId="1076"/>
        <pc:sldMkLst>
          <pc:docMk/>
          <pc:sldMk cId="1093395937" sldId="313"/>
        </pc:sldMkLst>
        <pc:spChg chg="del">
          <ac:chgData name="Rennaker, Martin" userId="S::mwrennaker@tamu.edu::c71cc602-29bf-4247-95bf-88928ae1b3d4" providerId="AD" clId="Web-{F6A0C37F-BC10-FE1E-C418-2B2950BA3E8F}" dt="2022-09-12T20:11:57.158" v="81"/>
          <ac:spMkLst>
            <pc:docMk/>
            <pc:sldMk cId="1093395937" sldId="313"/>
            <ac:spMk id="2" creationId="{00000000-0000-0000-0000-000000000000}"/>
          </ac:spMkLst>
        </pc:spChg>
        <pc:spChg chg="mod">
          <ac:chgData name="Rennaker, Martin" userId="S::mwrennaker@tamu.edu::c71cc602-29bf-4247-95bf-88928ae1b3d4" providerId="AD" clId="Web-{F6A0C37F-BC10-FE1E-C418-2B2950BA3E8F}" dt="2022-09-12T20:11:45.767" v="79" actId="20577"/>
          <ac:spMkLst>
            <pc:docMk/>
            <pc:sldMk cId="1093395937" sldId="313"/>
            <ac:spMk id="75" creationId="{00000000-0000-0000-0000-000000000000}"/>
          </ac:spMkLst>
        </pc:spChg>
        <pc:picChg chg="add mod">
          <ac:chgData name="Rennaker, Martin" userId="S::mwrennaker@tamu.edu::c71cc602-29bf-4247-95bf-88928ae1b3d4" providerId="AD" clId="Web-{F6A0C37F-BC10-FE1E-C418-2B2950BA3E8F}" dt="2022-09-12T20:12:15.456" v="85" actId="1076"/>
          <ac:picMkLst>
            <pc:docMk/>
            <pc:sldMk cId="1093395937" sldId="313"/>
            <ac:picMk id="3" creationId="{4BE30D09-8830-E610-E0C4-DF8554A7762C}"/>
          </ac:picMkLst>
        </pc:picChg>
      </pc:sldChg>
      <pc:sldChg chg="del">
        <pc:chgData name="Rennaker, Martin" userId="S::mwrennaker@tamu.edu::c71cc602-29bf-4247-95bf-88928ae1b3d4" providerId="AD" clId="Web-{F6A0C37F-BC10-FE1E-C418-2B2950BA3E8F}" dt="2022-09-12T19:53:14.340" v="0"/>
        <pc:sldMkLst>
          <pc:docMk/>
          <pc:sldMk cId="4118942268" sldId="317"/>
        </pc:sldMkLst>
      </pc:sldChg>
      <pc:sldChg chg="addSp delSp modSp">
        <pc:chgData name="Rennaker, Martin" userId="S::mwrennaker@tamu.edu::c71cc602-29bf-4247-95bf-88928ae1b3d4" providerId="AD" clId="Web-{F6A0C37F-BC10-FE1E-C418-2B2950BA3E8F}" dt="2022-09-12T20:08:11.213" v="67" actId="1076"/>
        <pc:sldMkLst>
          <pc:docMk/>
          <pc:sldMk cId="4216427035" sldId="336"/>
        </pc:sldMkLst>
        <pc:spChg chg="mod">
          <ac:chgData name="Rennaker, Martin" userId="S::mwrennaker@tamu.edu::c71cc602-29bf-4247-95bf-88928ae1b3d4" providerId="AD" clId="Web-{F6A0C37F-BC10-FE1E-C418-2B2950BA3E8F}" dt="2022-09-12T20:06:27.413" v="40" actId="20577"/>
          <ac:spMkLst>
            <pc:docMk/>
            <pc:sldMk cId="4216427035" sldId="336"/>
            <ac:spMk id="2" creationId="{9C2E8A4F-B411-9102-09AF-BA73CD752B62}"/>
          </ac:spMkLst>
        </pc:spChg>
        <pc:spChg chg="del">
          <ac:chgData name="Rennaker, Martin" userId="S::mwrennaker@tamu.edu::c71cc602-29bf-4247-95bf-88928ae1b3d4" providerId="AD" clId="Web-{F6A0C37F-BC10-FE1E-C418-2B2950BA3E8F}" dt="2022-09-12T20:06:34.413" v="41"/>
          <ac:spMkLst>
            <pc:docMk/>
            <pc:sldMk cId="4216427035" sldId="336"/>
            <ac:spMk id="3" creationId="{4B28BC28-592B-B761-2D94-CC2BA917EBB9}"/>
          </ac:spMkLst>
        </pc:spChg>
        <pc:picChg chg="add mod">
          <ac:chgData name="Rennaker, Martin" userId="S::mwrennaker@tamu.edu::c71cc602-29bf-4247-95bf-88928ae1b3d4" providerId="AD" clId="Web-{F6A0C37F-BC10-FE1E-C418-2B2950BA3E8F}" dt="2022-09-12T20:08:11.213" v="66" actId="1076"/>
          <ac:picMkLst>
            <pc:docMk/>
            <pc:sldMk cId="4216427035" sldId="336"/>
            <ac:picMk id="4" creationId="{8F733472-DC59-79E3-163C-87D48C56BE79}"/>
          </ac:picMkLst>
        </pc:picChg>
        <pc:picChg chg="add mod">
          <ac:chgData name="Rennaker, Martin" userId="S::mwrennaker@tamu.edu::c71cc602-29bf-4247-95bf-88928ae1b3d4" providerId="AD" clId="Web-{F6A0C37F-BC10-FE1E-C418-2B2950BA3E8F}" dt="2022-09-12T20:08:11.213" v="67" actId="1076"/>
          <ac:picMkLst>
            <pc:docMk/>
            <pc:sldMk cId="4216427035" sldId="336"/>
            <ac:picMk id="5" creationId="{D3C7F9F5-048E-752B-8A63-45E6CB3077F5}"/>
          </ac:picMkLst>
        </pc:picChg>
        <pc:picChg chg="add mod">
          <ac:chgData name="Rennaker, Martin" userId="S::mwrennaker@tamu.edu::c71cc602-29bf-4247-95bf-88928ae1b3d4" providerId="AD" clId="Web-{F6A0C37F-BC10-FE1E-C418-2B2950BA3E8F}" dt="2022-09-12T20:08:11.213" v="65" actId="1076"/>
          <ac:picMkLst>
            <pc:docMk/>
            <pc:sldMk cId="4216427035" sldId="336"/>
            <ac:picMk id="6" creationId="{572CD789-D82C-2026-A90D-F9953B8D2F87}"/>
          </ac:picMkLst>
        </pc:picChg>
      </pc:sldChg>
      <pc:sldChg chg="addSp delSp modSp add replId">
        <pc:chgData name="Rennaker, Martin" userId="S::mwrennaker@tamu.edu::c71cc602-29bf-4247-95bf-88928ae1b3d4" providerId="AD" clId="Web-{F6A0C37F-BC10-FE1E-C418-2B2950BA3E8F}" dt="2022-09-12T20:13:22.208" v="106" actId="1076"/>
        <pc:sldMkLst>
          <pc:docMk/>
          <pc:sldMk cId="4176387313" sldId="337"/>
        </pc:sldMkLst>
        <pc:spChg chg="mod">
          <ac:chgData name="Rennaker, Martin" userId="S::mwrennaker@tamu.edu::c71cc602-29bf-4247-95bf-88928ae1b3d4" providerId="AD" clId="Web-{F6A0C37F-BC10-FE1E-C418-2B2950BA3E8F}" dt="2022-09-12T20:12:32.362" v="95" actId="20577"/>
          <ac:spMkLst>
            <pc:docMk/>
            <pc:sldMk cId="4176387313" sldId="337"/>
            <ac:spMk id="75" creationId="{00000000-0000-0000-0000-000000000000}"/>
          </ac:spMkLst>
        </pc:spChg>
        <pc:picChg chg="add mod">
          <ac:chgData name="Rennaker, Martin" userId="S::mwrennaker@tamu.edu::c71cc602-29bf-4247-95bf-88928ae1b3d4" providerId="AD" clId="Web-{F6A0C37F-BC10-FE1E-C418-2B2950BA3E8F}" dt="2022-09-12T20:12:52.457" v="102" actId="1076"/>
          <ac:picMkLst>
            <pc:docMk/>
            <pc:sldMk cId="4176387313" sldId="337"/>
            <ac:picMk id="2" creationId="{5441E749-B67F-2EC9-1219-6EB253BFD383}"/>
          </ac:picMkLst>
        </pc:picChg>
        <pc:picChg chg="del">
          <ac:chgData name="Rennaker, Martin" userId="S::mwrennaker@tamu.edu::c71cc602-29bf-4247-95bf-88928ae1b3d4" providerId="AD" clId="Web-{F6A0C37F-BC10-FE1E-C418-2B2950BA3E8F}" dt="2022-09-12T20:12:34.269" v="96"/>
          <ac:picMkLst>
            <pc:docMk/>
            <pc:sldMk cId="4176387313" sldId="337"/>
            <ac:picMk id="3" creationId="{4BE30D09-8830-E610-E0C4-DF8554A7762C}"/>
          </ac:picMkLst>
        </pc:picChg>
        <pc:picChg chg="add mod">
          <ac:chgData name="Rennaker, Martin" userId="S::mwrennaker@tamu.edu::c71cc602-29bf-4247-95bf-88928ae1b3d4" providerId="AD" clId="Web-{F6A0C37F-BC10-FE1E-C418-2B2950BA3E8F}" dt="2022-09-12T20:13:22.208" v="106" actId="1076"/>
          <ac:picMkLst>
            <pc:docMk/>
            <pc:sldMk cId="4176387313" sldId="337"/>
            <ac:picMk id="4" creationId="{E8A2DBD0-4868-566A-F12A-9A99DEC9C817}"/>
          </ac:picMkLst>
        </pc:picChg>
      </pc:sldChg>
    </pc:docChg>
  </pc:docChgLst>
</pc:chgInfo>
</file>

<file path=ppt/comments/modernComment_143_44A38B73.xml><?xml version="1.0" encoding="utf-8"?>
<p188:cmLst xmlns:a="http://schemas.openxmlformats.org/drawingml/2006/main" xmlns:r="http://schemas.openxmlformats.org/officeDocument/2006/relationships" xmlns:p188="http://schemas.microsoft.com/office/powerpoint/2018/8/main">
  <p188:cm id="{2A465D1F-27FA-4D56-A840-8F0046645909}" authorId="{30A40CCD-9904-29EE-286E-8AA5807CEAA3}" created="2022-09-07T23:25:17.273">
    <pc:sldMkLst xmlns:pc="http://schemas.microsoft.com/office/powerpoint/2013/main/command">
      <pc:docMk/>
      <pc:sldMk cId="1151568755" sldId="323"/>
    </pc:sldMkLst>
    <p188:txBody>
      <a:bodyPr/>
      <a:lstStyle/>
      <a:p>
        <a:r>
          <a:rPr lang="en-US"/>
          <a:t>Need to add more detail about the functions and uses of our product per last presentations feedback</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18C991-F86D-4354-831F-75753FF02021}" type="datetimeFigureOut">
              <a:rPr lang="en-US" smtClean="0"/>
              <a:t>10/13/2022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BF0103-B3C6-432F-8770-4E36A8160A52}" type="slidenum">
              <a:rPr lang="en-US" smtClean="0"/>
              <a:t>‹#›</a:t>
            </a:fld>
            <a:endParaRPr lang="en-US"/>
          </a:p>
        </p:txBody>
      </p:sp>
    </p:spTree>
    <p:extLst>
      <p:ext uri="{BB962C8B-B14F-4D97-AF65-F5344CB8AC3E}">
        <p14:creationId xmlns:p14="http://schemas.microsoft.com/office/powerpoint/2010/main" val="83558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Michelle</a:t>
            </a:r>
            <a:endParaRPr/>
          </a:p>
        </p:txBody>
      </p:sp>
      <p:sp>
        <p:nvSpPr>
          <p:cNvPr id="52" name="Google Shape;5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98173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VAC remote had an </a:t>
            </a:r>
            <a:r>
              <a:rPr lang="en-US" err="1">
                <a:cs typeface="Calibri"/>
              </a:rPr>
              <a:t>unkown</a:t>
            </a:r>
            <a:r>
              <a:rPr lang="en-US">
                <a:cs typeface="Calibri"/>
              </a:rPr>
              <a:t> protocol. I contacted the VACs manufacturer and brand to gain more information on what kind of </a:t>
            </a:r>
            <a:r>
              <a:rPr lang="en-US" err="1">
                <a:cs typeface="Calibri"/>
              </a:rPr>
              <a:t>protocal</a:t>
            </a:r>
            <a:r>
              <a:rPr lang="en-US">
                <a:cs typeface="Calibri"/>
              </a:rPr>
              <a:t> it was using however I was either told that they could not share that information and that there was no one in </a:t>
            </a:r>
            <a:r>
              <a:rPr lang="en-US" err="1">
                <a:cs typeface="Calibri"/>
              </a:rPr>
              <a:t>thir</a:t>
            </a:r>
            <a:r>
              <a:rPr lang="en-US">
                <a:cs typeface="Calibri"/>
              </a:rPr>
              <a:t> technical department to provide support</a:t>
            </a:r>
          </a:p>
          <a:p>
            <a:r>
              <a:rPr lang="en-US">
                <a:cs typeface="Calibri"/>
              </a:rPr>
              <a:t>I then attempted to manually decode the IR signals but obtained very inconsistant</a:t>
            </a:r>
          </a:p>
        </p:txBody>
      </p:sp>
      <p:sp>
        <p:nvSpPr>
          <p:cNvPr id="4" name="Slide Number Placeholder 3"/>
          <p:cNvSpPr>
            <a:spLocks noGrp="1"/>
          </p:cNvSpPr>
          <p:nvPr>
            <p:ph type="sldNum" sz="quarter" idx="5"/>
          </p:nvPr>
        </p:nvSpPr>
        <p:spPr/>
        <p:txBody>
          <a:bodyPr/>
          <a:lstStyle/>
          <a:p>
            <a:fld id="{61BF0103-B3C6-432F-8770-4E36A8160A52}" type="slidenum">
              <a:rPr lang="en-US" smtClean="0"/>
              <a:t>10</a:t>
            </a:fld>
            <a:endParaRPr lang="en-US"/>
          </a:p>
        </p:txBody>
      </p:sp>
    </p:spTree>
    <p:extLst>
      <p:ext uri="{BB962C8B-B14F-4D97-AF65-F5344CB8AC3E}">
        <p14:creationId xmlns:p14="http://schemas.microsoft.com/office/powerpoint/2010/main" val="3961826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0" name="Google Shape;8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14992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7d564a01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7d564a0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Michelle</a:t>
            </a:r>
            <a:endParaRPr/>
          </a:p>
        </p:txBody>
      </p:sp>
    </p:spTree>
    <p:extLst>
      <p:ext uri="{BB962C8B-B14F-4D97-AF65-F5344CB8AC3E}">
        <p14:creationId xmlns:p14="http://schemas.microsoft.com/office/powerpoint/2010/main" val="2040328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7d564a01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7d564a0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Michelle</a:t>
            </a:r>
            <a:endParaRPr/>
          </a:p>
        </p:txBody>
      </p:sp>
    </p:spTree>
    <p:extLst>
      <p:ext uri="{BB962C8B-B14F-4D97-AF65-F5344CB8AC3E}">
        <p14:creationId xmlns:p14="http://schemas.microsoft.com/office/powerpoint/2010/main" val="1731793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a11958be6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a11958be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3662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stop at the store just to run in for a second, and leave your pet in the car with the windows “cracked.” You’re just going to grab a couple of things, so it should all be fine. However, the lines in the store are long, you found a few extra things you needed Your pet should still be okay, though… he’s only been out there for about 20-30 minutes. Right?</a:t>
            </a:r>
          </a:p>
          <a:p>
            <a:r>
              <a:rPr lang="en-US" dirty="0"/>
              <a:t>Wrong.</a:t>
            </a:r>
            <a:endParaRPr lang="en-US">
              <a:cs typeface="+mn-lt"/>
            </a:endParaRPr>
          </a:p>
          <a:p>
            <a:r>
              <a:rPr lang="en-US" dirty="0"/>
              <a:t>***A car parked outside on a sunny, 95-degree Fahrenheit day can reach temperatures of up to 117 degrees Fahrenheit in just 30 minutes. </a:t>
            </a:r>
            <a:endParaRPr lang="en-US">
              <a:cs typeface="Calibri"/>
            </a:endParaRPr>
          </a:p>
          <a:p>
            <a:r>
              <a:rPr lang="en-US" dirty="0"/>
              <a:t>Your quick trip to the grocery store could be the determining factor between your pets life or death. </a:t>
            </a:r>
            <a:endParaRPr lang="en-US" dirty="0">
              <a:cs typeface="Calibri"/>
            </a:endParaRPr>
          </a:p>
          <a:p>
            <a:r>
              <a:rPr lang="en-US" dirty="0"/>
              <a:t>**</a:t>
            </a:r>
            <a:r>
              <a:rPr lang="en-US" dirty="0" err="1"/>
              <a:t>approximatley</a:t>
            </a:r>
            <a:r>
              <a:rPr lang="en-US" dirty="0"/>
              <a:t> 100 dogs die from heat exhaustion a year according to the American Veterinary Medical Association.</a:t>
            </a:r>
            <a:endParaRPr lang="en-US" dirty="0">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3B40013F-DC3F-4663-B386-6B047CDD9073}" type="slidenum">
              <a:rPr lang="en-US"/>
              <a:t>2</a:t>
            </a:fld>
            <a:endParaRPr lang="en-US"/>
          </a:p>
        </p:txBody>
      </p:sp>
    </p:spTree>
    <p:extLst>
      <p:ext uri="{BB962C8B-B14F-4D97-AF65-F5344CB8AC3E}">
        <p14:creationId xmlns:p14="http://schemas.microsoft.com/office/powerpoint/2010/main" val="2291840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the chilly dogs, have created a device to keep your cabin cool while you are away and assure the safety of your pet.</a:t>
            </a:r>
          </a:p>
          <a:p>
            <a:r>
              <a:rPr lang="en-US"/>
              <a:t>***The chilly dog is a battery powered car A/C system. that can cool the inside of your vehicle without relying on the motor of your car or its battery.</a:t>
            </a:r>
            <a:endParaRPr lang="en-US">
              <a:cs typeface="Calibri"/>
            </a:endParaRPr>
          </a:p>
          <a:p>
            <a:r>
              <a:rPr lang="en-US"/>
              <a:t>***Chilly Dog users will be able to receive real time temperature reading of the ambient and cabin temperature, adjust the desired output temperature using the chilly dog phone application, and even receive alerts when the device has low battery or conditions in the cabin become unfit for the pet. </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61BF0103-B3C6-432F-8770-4E36A8160A52}" type="slidenum">
              <a:rPr lang="en-US" smtClean="0"/>
              <a:t>3</a:t>
            </a:fld>
            <a:endParaRPr lang="en-US"/>
          </a:p>
        </p:txBody>
      </p:sp>
    </p:spTree>
    <p:extLst>
      <p:ext uri="{BB962C8B-B14F-4D97-AF65-F5344CB8AC3E}">
        <p14:creationId xmlns:p14="http://schemas.microsoft.com/office/powerpoint/2010/main" val="2801283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a:cs typeface="Calibri"/>
            </a:endParaRPr>
          </a:p>
        </p:txBody>
      </p:sp>
      <p:sp>
        <p:nvSpPr>
          <p:cNvPr id="66" name="Google Shape;6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1249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a:cs typeface="Calibri"/>
            </a:endParaRPr>
          </a:p>
        </p:txBody>
      </p:sp>
      <p:sp>
        <p:nvSpPr>
          <p:cNvPr id="66" name="Google Shape;6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52294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0" name="Google Shape;8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14992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ce58aab64_3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ce58aab64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0326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ce58aab64_3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ce58aab64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0326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Thank you Grant. Again my name is </a:t>
            </a:r>
            <a:r>
              <a:rPr lang="en-US" err="1">
                <a:cs typeface="Calibri"/>
              </a:rPr>
              <a:t>Yarentzy</a:t>
            </a:r>
            <a:r>
              <a:rPr lang="en-US">
                <a:cs typeface="Calibri"/>
              </a:rPr>
              <a:t> and I am in charge of the VAC and MCU subsystems. Since the last presentation I have </a:t>
            </a:r>
            <a:r>
              <a:rPr lang="en-US" err="1">
                <a:cs typeface="Calibri"/>
              </a:rPr>
              <a:t>sucessfully</a:t>
            </a:r>
            <a:r>
              <a:rPr lang="en-US">
                <a:cs typeface="Calibri"/>
              </a:rPr>
              <a:t> made my </a:t>
            </a:r>
            <a:r>
              <a:rPr lang="en-US" err="1">
                <a:cs typeface="Calibri"/>
              </a:rPr>
              <a:t>arduino</a:t>
            </a:r>
            <a:r>
              <a:rPr lang="en-US">
                <a:cs typeface="Calibri"/>
              </a:rPr>
              <a:t> into a </a:t>
            </a:r>
            <a:r>
              <a:rPr lang="en-US" err="1">
                <a:cs typeface="Calibri"/>
              </a:rPr>
              <a:t>roku</a:t>
            </a:r>
            <a:r>
              <a:rPr lang="en-US">
                <a:cs typeface="Calibri"/>
              </a:rPr>
              <a:t> remote. Using the IR library I decoded the NAC4 Roku protocol and gained full </a:t>
            </a:r>
            <a:r>
              <a:rPr lang="en-US" err="1">
                <a:cs typeface="Calibri"/>
              </a:rPr>
              <a:t>functionallity</a:t>
            </a:r>
            <a:r>
              <a:rPr lang="en-US">
                <a:cs typeface="Calibri"/>
              </a:rPr>
              <a:t> of my tv using my </a:t>
            </a:r>
            <a:r>
              <a:rPr lang="en-US" err="1">
                <a:cs typeface="Calibri"/>
              </a:rPr>
              <a:t>arduino</a:t>
            </a:r>
            <a:r>
              <a:rPr lang="en-US">
                <a:cs typeface="Calibri"/>
              </a:rPr>
              <a:t>. This was the idea for controlling the VAC unit. Decode the remote and mimic it using the Arduino however the VAC remote was not so plug and play</a:t>
            </a:r>
          </a:p>
        </p:txBody>
      </p:sp>
      <p:sp>
        <p:nvSpPr>
          <p:cNvPr id="4" name="Slide Number Placeholder 3"/>
          <p:cNvSpPr>
            <a:spLocks noGrp="1"/>
          </p:cNvSpPr>
          <p:nvPr>
            <p:ph type="sldNum" sz="quarter" idx="5"/>
          </p:nvPr>
        </p:nvSpPr>
        <p:spPr/>
        <p:txBody>
          <a:bodyPr/>
          <a:lstStyle/>
          <a:p>
            <a:fld id="{61BF0103-B3C6-432F-8770-4E36A8160A52}" type="slidenum">
              <a:rPr lang="en-US" smtClean="0"/>
              <a:t>9</a:t>
            </a:fld>
            <a:endParaRPr lang="en-US"/>
          </a:p>
        </p:txBody>
      </p:sp>
    </p:spTree>
    <p:extLst>
      <p:ext uri="{BB962C8B-B14F-4D97-AF65-F5344CB8AC3E}">
        <p14:creationId xmlns:p14="http://schemas.microsoft.com/office/powerpoint/2010/main" val="6382182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cstate="print">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969582" y="2130425"/>
            <a:ext cx="4488617" cy="1470025"/>
          </a:xfrm>
        </p:spPr>
        <p:txBody>
          <a:bodyPr>
            <a:normAutofit/>
          </a:bodyPr>
          <a:lstStyle>
            <a:lvl1pPr algn="r">
              <a:defRPr sz="3600" b="1">
                <a:solidFill>
                  <a:schemeClr val="bg1"/>
                </a:solidFill>
              </a:defRPr>
            </a:lvl1pPr>
          </a:lstStyle>
          <a:p>
            <a:r>
              <a:rPr lang="en-US"/>
              <a:t>Click to edit Master title style</a:t>
            </a:r>
          </a:p>
        </p:txBody>
      </p:sp>
      <p:sp>
        <p:nvSpPr>
          <p:cNvPr id="3" name="Subtitle 2"/>
          <p:cNvSpPr>
            <a:spLocks noGrp="1"/>
          </p:cNvSpPr>
          <p:nvPr>
            <p:ph type="subTitle" idx="1"/>
          </p:nvPr>
        </p:nvSpPr>
        <p:spPr>
          <a:xfrm>
            <a:off x="3124200" y="3886200"/>
            <a:ext cx="5333999" cy="1752600"/>
          </a:xfrm>
        </p:spPr>
        <p:txBody>
          <a:bodyPr>
            <a:normAutofit/>
          </a:bodyPr>
          <a:lstStyle>
            <a:lvl1pPr marL="0" indent="0" algn="r">
              <a:buNone/>
              <a:defRPr sz="2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181039F-CB0C-E14D-A7EF-3BACE2CEF4EA}"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265A6-8BBF-864B-863C-9248948DDB56}" type="slidenum">
              <a:rPr lang="en-US" smtClean="0"/>
              <a:t>‹#›</a:t>
            </a:fld>
            <a:endParaRPr lang="en-US"/>
          </a:p>
        </p:txBody>
      </p:sp>
    </p:spTree>
    <p:extLst>
      <p:ext uri="{BB962C8B-B14F-4D97-AF65-F5344CB8AC3E}">
        <p14:creationId xmlns:p14="http://schemas.microsoft.com/office/powerpoint/2010/main" val="1436585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cstate="print">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49177"/>
            <a:ext cx="8229600" cy="803756"/>
          </a:xfrm>
        </p:spPr>
        <p:txBody>
          <a:bodyPr>
            <a:normAutofit/>
          </a:bodyPr>
          <a:lstStyle>
            <a:lvl1pPr algn="ctr">
              <a:defRPr sz="3200" b="1"/>
            </a:lvl1pPr>
          </a:lstStyle>
          <a:p>
            <a:r>
              <a:rPr lang="en-US"/>
              <a:t>Click to edit Master title style</a:t>
            </a:r>
          </a:p>
        </p:txBody>
      </p:sp>
      <p:sp>
        <p:nvSpPr>
          <p:cNvPr id="3" name="Content Placeholder 2"/>
          <p:cNvSpPr>
            <a:spLocks noGrp="1"/>
          </p:cNvSpPr>
          <p:nvPr>
            <p:ph idx="1"/>
          </p:nvPr>
        </p:nvSpPr>
        <p:spPr>
          <a:xfrm>
            <a:off x="457200" y="2049270"/>
            <a:ext cx="8229600" cy="40768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81039F-CB0C-E14D-A7EF-3BACE2CEF4EA}"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265A6-8BBF-864B-863C-9248948DDB56}" type="slidenum">
              <a:rPr lang="en-US" smtClean="0"/>
              <a:t>‹#›</a:t>
            </a:fld>
            <a:endParaRPr lang="en-US"/>
          </a:p>
        </p:txBody>
      </p:sp>
      <p:pic>
        <p:nvPicPr>
          <p:cNvPr id="7" name="Picture 6" descr="DLCOE_logo_HWH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50851" y="234146"/>
            <a:ext cx="2443865" cy="412601"/>
          </a:xfrm>
          <a:prstGeom prst="rect">
            <a:avLst/>
          </a:prstGeom>
        </p:spPr>
      </p:pic>
    </p:spTree>
    <p:extLst>
      <p:ext uri="{BB962C8B-B14F-4D97-AF65-F5344CB8AC3E}">
        <p14:creationId xmlns:p14="http://schemas.microsoft.com/office/powerpoint/2010/main" val="3639671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975644"/>
            <a:ext cx="4038600" cy="4150519"/>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75644"/>
            <a:ext cx="4038600" cy="4150519"/>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181039F-CB0C-E14D-A7EF-3BACE2CEF4EA}"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265A6-8BBF-864B-863C-9248948DDB56}" type="slidenum">
              <a:rPr lang="en-US" smtClean="0"/>
              <a:t>‹#›</a:t>
            </a:fld>
            <a:endParaRPr lang="en-US"/>
          </a:p>
        </p:txBody>
      </p:sp>
      <p:sp>
        <p:nvSpPr>
          <p:cNvPr id="8" name="Title 1"/>
          <p:cNvSpPr>
            <a:spLocks noGrp="1"/>
          </p:cNvSpPr>
          <p:nvPr>
            <p:ph type="title"/>
          </p:nvPr>
        </p:nvSpPr>
        <p:spPr>
          <a:xfrm>
            <a:off x="457200" y="1049177"/>
            <a:ext cx="8229600" cy="803756"/>
          </a:xfrm>
        </p:spPr>
        <p:txBody>
          <a:bodyPr>
            <a:normAutofit/>
          </a:bodyPr>
          <a:lstStyle>
            <a:lvl1pPr algn="ctr">
              <a:defRPr sz="3200" b="1"/>
            </a:lvl1pPr>
          </a:lstStyle>
          <a:p>
            <a:r>
              <a:rPr lang="en-US"/>
              <a:t>Click to edit Master title style</a:t>
            </a:r>
          </a:p>
        </p:txBody>
      </p:sp>
    </p:spTree>
    <p:extLst>
      <p:ext uri="{BB962C8B-B14F-4D97-AF65-F5344CB8AC3E}">
        <p14:creationId xmlns:p14="http://schemas.microsoft.com/office/powerpoint/2010/main" val="220168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900649"/>
            <a:ext cx="8229600" cy="1143000"/>
          </a:xfrm>
        </p:spPr>
        <p:txBody>
          <a:bodyPr>
            <a:normAutofit/>
          </a:bodyPr>
          <a:lstStyle>
            <a:lvl1pPr>
              <a:defRPr sz="4000" b="1"/>
            </a:lvl1pPr>
          </a:lstStyle>
          <a:p>
            <a:r>
              <a:rPr lang="en-US"/>
              <a:t>Click to edit Master title style</a:t>
            </a:r>
          </a:p>
        </p:txBody>
      </p:sp>
      <p:sp>
        <p:nvSpPr>
          <p:cNvPr id="3" name="Date Placeholder 2"/>
          <p:cNvSpPr>
            <a:spLocks noGrp="1"/>
          </p:cNvSpPr>
          <p:nvPr>
            <p:ph type="dt" sz="half" idx="10"/>
          </p:nvPr>
        </p:nvSpPr>
        <p:spPr/>
        <p:txBody>
          <a:bodyPr/>
          <a:lstStyle/>
          <a:p>
            <a:fld id="{7181039F-CB0C-E14D-A7EF-3BACE2CEF4EA}" type="datetimeFigureOut">
              <a:rPr lang="en-US" smtClean="0"/>
              <a:t>10/13/2022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4265A6-8BBF-864B-863C-9248948DDB56}" type="slidenum">
              <a:rPr lang="en-US" smtClean="0"/>
              <a:t>‹#›</a:t>
            </a:fld>
            <a:endParaRPr lang="en-US"/>
          </a:p>
        </p:txBody>
      </p:sp>
    </p:spTree>
    <p:extLst>
      <p:ext uri="{BB962C8B-B14F-4D97-AF65-F5344CB8AC3E}">
        <p14:creationId xmlns:p14="http://schemas.microsoft.com/office/powerpoint/2010/main" val="2252493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968"/>
            <a:ext cx="3008313" cy="73688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1073720"/>
            <a:ext cx="5111750" cy="5052443"/>
          </a:xfrm>
        </p:spPr>
        <p:txBody>
          <a:bodyPr/>
          <a:lstStyle>
            <a:lvl1pPr>
              <a:defRPr sz="2800" b="1"/>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803850"/>
            <a:ext cx="3008313" cy="43223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81039F-CB0C-E14D-A7EF-3BACE2CEF4EA}"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265A6-8BBF-864B-863C-9248948DDB56}" type="slidenum">
              <a:rPr lang="en-US" smtClean="0"/>
              <a:t>‹#›</a:t>
            </a:fld>
            <a:endParaRPr lang="en-US"/>
          </a:p>
        </p:txBody>
      </p:sp>
    </p:spTree>
    <p:extLst>
      <p:ext uri="{BB962C8B-B14F-4D97-AF65-F5344CB8AC3E}">
        <p14:creationId xmlns:p14="http://schemas.microsoft.com/office/powerpoint/2010/main" val="2635263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96430"/>
            <a:ext cx="2573672" cy="566738"/>
          </a:xfrm>
        </p:spPr>
        <p:txBody>
          <a:bodyPr anchor="b">
            <a:noAutofit/>
          </a:bodyPr>
          <a:lstStyle>
            <a:lvl1pPr algn="l">
              <a:defRPr sz="1800" b="1"/>
            </a:lvl1pPr>
          </a:lstStyle>
          <a:p>
            <a:r>
              <a:rPr lang="en-US"/>
              <a:t>Click to edit Master title style</a:t>
            </a:r>
          </a:p>
        </p:txBody>
      </p:sp>
      <p:sp>
        <p:nvSpPr>
          <p:cNvPr id="3" name="Picture Placeholder 2"/>
          <p:cNvSpPr>
            <a:spLocks noGrp="1"/>
          </p:cNvSpPr>
          <p:nvPr>
            <p:ph type="pic" idx="1"/>
          </p:nvPr>
        </p:nvSpPr>
        <p:spPr>
          <a:xfrm>
            <a:off x="3200400" y="1196430"/>
            <a:ext cx="5486400" cy="4850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457200" y="1768043"/>
            <a:ext cx="2573672" cy="42786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81039F-CB0C-E14D-A7EF-3BACE2CEF4EA}"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265A6-8BBF-864B-863C-9248948DDB56}" type="slidenum">
              <a:rPr lang="en-US" smtClean="0"/>
              <a:t>‹#›</a:t>
            </a:fld>
            <a:endParaRPr lang="en-US"/>
          </a:p>
        </p:txBody>
      </p:sp>
    </p:spTree>
    <p:extLst>
      <p:ext uri="{BB962C8B-B14F-4D97-AF65-F5344CB8AC3E}">
        <p14:creationId xmlns:p14="http://schemas.microsoft.com/office/powerpoint/2010/main" val="16087226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81039F-CB0C-E14D-A7EF-3BACE2CEF4EA}" type="datetimeFigureOut">
              <a:rPr lang="en-US" smtClean="0"/>
              <a:t>10/13/2022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4265A6-8BBF-864B-863C-9248948DDB56}" type="slidenum">
              <a:rPr lang="en-US" smtClean="0"/>
              <a:t>‹#›</a:t>
            </a:fld>
            <a:endParaRPr lang="en-US"/>
          </a:p>
        </p:txBody>
      </p:sp>
    </p:spTree>
    <p:extLst>
      <p:ext uri="{BB962C8B-B14F-4D97-AF65-F5344CB8AC3E}">
        <p14:creationId xmlns:p14="http://schemas.microsoft.com/office/powerpoint/2010/main" val="2113166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6" r:id="rId5"/>
    <p:sldLayoutId id="2147483657"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43_44A38B73.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1619250" y="3814625"/>
            <a:ext cx="7302600" cy="2296800"/>
          </a:xfrm>
          <a:prstGeom prst="rect">
            <a:avLst/>
          </a:prstGeom>
          <a:noFill/>
          <a:ln>
            <a:noFill/>
          </a:ln>
        </p:spPr>
        <p:txBody>
          <a:bodyPr spcFirstLastPara="1" wrap="square" lIns="91425" tIns="45700" rIns="91425" bIns="45700" anchor="ctr" anchorCtr="0">
            <a:normAutofit fontScale="90000"/>
          </a:bodyPr>
          <a:lstStyle/>
          <a:p>
            <a:pPr>
              <a:spcBef>
                <a:spcPts val="0"/>
              </a:spcBef>
              <a:buClr>
                <a:schemeClr val="lt1"/>
              </a:buClr>
              <a:buSzPts val="3600"/>
            </a:pPr>
            <a:r>
              <a:rPr lang="en-US"/>
              <a:t>Team 31: Chilly Dog</a:t>
            </a:r>
            <a:endParaRPr/>
          </a:p>
          <a:p>
            <a:pPr>
              <a:spcBef>
                <a:spcPts val="0"/>
              </a:spcBef>
              <a:buClr>
                <a:schemeClr val="lt1"/>
              </a:buClr>
              <a:buSzPts val="3600"/>
              <a:buFont typeface="Arial"/>
            </a:pPr>
            <a:r>
              <a:rPr lang="en-US"/>
              <a:t>Bi-Weekly Update 3</a:t>
            </a:r>
            <a:br>
              <a:rPr lang="en-US">
                <a:cs typeface="Arial"/>
              </a:rPr>
            </a:br>
            <a:br>
              <a:rPr lang="en-US"/>
            </a:br>
            <a:r>
              <a:rPr lang="en-US" sz="2450"/>
              <a:t>Grant Franklin</a:t>
            </a:r>
            <a:br>
              <a:rPr lang="en-US" sz="2450">
                <a:cs typeface="Arial"/>
              </a:rPr>
            </a:br>
            <a:r>
              <a:rPr lang="en-US" sz="2450"/>
              <a:t>Martin Rennaker</a:t>
            </a:r>
            <a:br>
              <a:rPr lang="en-US" sz="2450">
                <a:cs typeface="Arial"/>
              </a:rPr>
            </a:br>
            <a:r>
              <a:rPr lang="en-US" sz="2450" err="1">
                <a:ea typeface="+mj-lt"/>
                <a:cs typeface="+mj-lt"/>
              </a:rPr>
              <a:t>Yarentzy</a:t>
            </a:r>
            <a:r>
              <a:rPr lang="en-US" sz="2450">
                <a:ea typeface="+mj-lt"/>
                <a:cs typeface="+mj-lt"/>
              </a:rPr>
              <a:t> Magallanes</a:t>
            </a:r>
            <a:br>
              <a:rPr lang="en-US" sz="2450">
                <a:cs typeface="Arial"/>
              </a:rPr>
            </a:br>
            <a:br>
              <a:rPr lang="en-US" sz="2450"/>
            </a:br>
            <a:r>
              <a:rPr lang="en-US" sz="2450"/>
              <a:t>Sponsor: </a:t>
            </a:r>
            <a:r>
              <a:rPr lang="en-US" sz="2450" b="0"/>
              <a:t>Rohith Kumar</a:t>
            </a:r>
            <a:br>
              <a:rPr lang="en-US" sz="2450" b="0"/>
            </a:br>
            <a:r>
              <a:rPr lang="en-US" sz="2450"/>
              <a:t>TA: </a:t>
            </a:r>
            <a:r>
              <a:rPr lang="en-US" sz="2450" b="0"/>
              <a:t>Rohith Kumar</a:t>
            </a:r>
            <a:br>
              <a:rPr lang="en-US" sz="2450" b="0"/>
            </a:br>
            <a:endParaRPr sz="2455">
              <a:cs typeface="Arial"/>
            </a:endParaRPr>
          </a:p>
        </p:txBody>
      </p:sp>
      <p:sp>
        <p:nvSpPr>
          <p:cNvPr id="55" name="Google Shape;55;p1"/>
          <p:cNvSpPr/>
          <p:nvPr/>
        </p:nvSpPr>
        <p:spPr>
          <a:xfrm>
            <a:off x="0" y="0"/>
            <a:ext cx="6111425" cy="6111425"/>
          </a:xfrm>
          <a:prstGeom prst="diagStripe">
            <a:avLst>
              <a:gd name="adj" fmla="val 28990"/>
            </a:avLst>
          </a:prstGeom>
          <a:blipFill rotWithShape="1">
            <a:blip r:embed="rId3">
              <a:alphaModFix/>
            </a:blip>
            <a:stretch>
              <a:fillRect/>
            </a:stretch>
          </a:blipFill>
          <a:ln>
            <a:noFill/>
          </a:ln>
          <a:effectLst>
            <a:outerShdw blurRad="193675" dist="230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56" name="Google Shape;56;p1" descr="DLCOE_logo_HWHT.png"/>
          <p:cNvPicPr preferRelativeResize="0"/>
          <p:nvPr/>
        </p:nvPicPr>
        <p:blipFill rotWithShape="1">
          <a:blip r:embed="rId4">
            <a:alphaModFix/>
          </a:blip>
          <a:srcRect/>
          <a:stretch/>
        </p:blipFill>
        <p:spPr>
          <a:xfrm>
            <a:off x="5344000" y="1105318"/>
            <a:ext cx="3114199" cy="525774"/>
          </a:xfrm>
          <a:prstGeom prst="rect">
            <a:avLst/>
          </a:prstGeom>
          <a:noFill/>
          <a:ln>
            <a:noFill/>
          </a:ln>
        </p:spPr>
      </p:pic>
    </p:spTree>
    <p:extLst>
      <p:ext uri="{BB962C8B-B14F-4D97-AF65-F5344CB8AC3E}">
        <p14:creationId xmlns:p14="http://schemas.microsoft.com/office/powerpoint/2010/main" val="3482335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2F3E1-E1C8-8304-8E73-01452D945A88}"/>
              </a:ext>
            </a:extLst>
          </p:cNvPr>
          <p:cNvSpPr>
            <a:spLocks noGrp="1"/>
          </p:cNvSpPr>
          <p:nvPr>
            <p:ph type="title"/>
          </p:nvPr>
        </p:nvSpPr>
        <p:spPr/>
        <p:txBody>
          <a:bodyPr/>
          <a:lstStyle/>
          <a:p>
            <a:r>
              <a:rPr lang="en-US">
                <a:ea typeface="+mj-lt"/>
                <a:cs typeface="+mj-lt"/>
              </a:rPr>
              <a:t>Integration with VAC</a:t>
            </a:r>
            <a:endParaRPr lang="en-US" b="0">
              <a:ea typeface="+mj-lt"/>
              <a:cs typeface="+mj-lt"/>
            </a:endParaRPr>
          </a:p>
        </p:txBody>
      </p:sp>
      <p:sp>
        <p:nvSpPr>
          <p:cNvPr id="3" name="Content Placeholder 2">
            <a:extLst>
              <a:ext uri="{FF2B5EF4-FFF2-40B4-BE49-F238E27FC236}">
                <a16:creationId xmlns:a16="http://schemas.microsoft.com/office/drawing/2014/main" id="{6D27EE26-6B4C-278F-8B0A-E286432E628B}"/>
              </a:ext>
            </a:extLst>
          </p:cNvPr>
          <p:cNvSpPr>
            <a:spLocks noGrp="1"/>
          </p:cNvSpPr>
          <p:nvPr>
            <p:ph idx="1"/>
          </p:nvPr>
        </p:nvSpPr>
        <p:spPr/>
        <p:txBody>
          <a:bodyPr vert="horz" lIns="91440" tIns="45720" rIns="91440" bIns="45720" rtlCol="0" anchor="t">
            <a:normAutofit/>
          </a:bodyPr>
          <a:lstStyle/>
          <a:p>
            <a:r>
              <a:rPr lang="en-US">
                <a:cs typeface="Arial"/>
              </a:rPr>
              <a:t>IR communication unsuccessful between MCU and VAC.</a:t>
            </a:r>
          </a:p>
          <a:p>
            <a:pPr lvl="1"/>
            <a:r>
              <a:rPr lang="en-US">
                <a:cs typeface="Arial"/>
              </a:rPr>
              <a:t>Remote protocol unknown with 3 different IR libraries</a:t>
            </a:r>
          </a:p>
          <a:p>
            <a:pPr lvl="1"/>
            <a:r>
              <a:rPr lang="en-US">
                <a:cs typeface="Arial"/>
              </a:rPr>
              <a:t>Called Media for technical support</a:t>
            </a:r>
          </a:p>
          <a:p>
            <a:pPr lvl="1"/>
            <a:r>
              <a:rPr lang="en-US">
                <a:cs typeface="Arial"/>
              </a:rPr>
              <a:t>Attempted to manually decode IR signal but obtained very inconsistent readings from detector</a:t>
            </a:r>
          </a:p>
          <a:p>
            <a:pPr lvl="1"/>
            <a:endParaRPr lang="en-US">
              <a:cs typeface="Arial"/>
            </a:endParaRPr>
          </a:p>
        </p:txBody>
      </p:sp>
    </p:spTree>
    <p:extLst>
      <p:ext uri="{BB962C8B-B14F-4D97-AF65-F5344CB8AC3E}">
        <p14:creationId xmlns:p14="http://schemas.microsoft.com/office/powerpoint/2010/main" val="3903021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5EFA9-1D3F-22B8-4731-050F25B532F0}"/>
              </a:ext>
            </a:extLst>
          </p:cNvPr>
          <p:cNvSpPr>
            <a:spLocks noGrp="1"/>
          </p:cNvSpPr>
          <p:nvPr>
            <p:ph type="title"/>
          </p:nvPr>
        </p:nvSpPr>
        <p:spPr/>
        <p:txBody>
          <a:bodyPr/>
          <a:lstStyle/>
          <a:p>
            <a:r>
              <a:rPr lang="en-US">
                <a:cs typeface="Arial"/>
              </a:rPr>
              <a:t>Integration with VAC</a:t>
            </a:r>
            <a:endParaRPr lang="en-US" b="0">
              <a:ea typeface="+mj-lt"/>
              <a:cs typeface="+mj-lt"/>
            </a:endParaRPr>
          </a:p>
        </p:txBody>
      </p:sp>
      <p:sp>
        <p:nvSpPr>
          <p:cNvPr id="3" name="Content Placeholder 2">
            <a:extLst>
              <a:ext uri="{FF2B5EF4-FFF2-40B4-BE49-F238E27FC236}">
                <a16:creationId xmlns:a16="http://schemas.microsoft.com/office/drawing/2014/main" id="{42AED949-836C-92C5-872A-0E81D0BDDB21}"/>
              </a:ext>
            </a:extLst>
          </p:cNvPr>
          <p:cNvSpPr>
            <a:spLocks noGrp="1"/>
          </p:cNvSpPr>
          <p:nvPr>
            <p:ph idx="1"/>
          </p:nvPr>
        </p:nvSpPr>
        <p:spPr/>
        <p:txBody>
          <a:bodyPr vert="horz" lIns="91440" tIns="45720" rIns="91440" bIns="45720" rtlCol="0" anchor="t">
            <a:normAutofit/>
          </a:bodyPr>
          <a:lstStyle/>
          <a:p>
            <a:r>
              <a:rPr lang="en-US">
                <a:cs typeface="Arial"/>
              </a:rPr>
              <a:t>Transitioned to plan B: 3 servo motors "pressing down" on the buttons of the VAC</a:t>
            </a:r>
          </a:p>
          <a:p>
            <a:pPr lvl="1"/>
            <a:r>
              <a:rPr lang="en-US">
                <a:cs typeface="Arial"/>
              </a:rPr>
              <a:t>Servo motors obtained</a:t>
            </a:r>
          </a:p>
          <a:p>
            <a:pPr lvl="1"/>
            <a:r>
              <a:rPr lang="en-US">
                <a:cs typeface="Arial"/>
              </a:rPr>
              <a:t>Configured to rotate 180 degrees and back</a:t>
            </a:r>
          </a:p>
          <a:p>
            <a:pPr lvl="1"/>
            <a:r>
              <a:rPr lang="en-US">
                <a:cs typeface="Arial"/>
              </a:rPr>
              <a:t>Code in progress for user input</a:t>
            </a:r>
          </a:p>
        </p:txBody>
      </p:sp>
      <p:pic>
        <p:nvPicPr>
          <p:cNvPr id="4" name="Picture 4" descr="A picture containing text&#10;&#10;Description automatically generated">
            <a:extLst>
              <a:ext uri="{FF2B5EF4-FFF2-40B4-BE49-F238E27FC236}">
                <a16:creationId xmlns:a16="http://schemas.microsoft.com/office/drawing/2014/main" id="{64CE19B1-3392-413A-D45A-BDA5C4180066}"/>
              </a:ext>
            </a:extLst>
          </p:cNvPr>
          <p:cNvPicPr>
            <a:picLocks noChangeAspect="1"/>
          </p:cNvPicPr>
          <p:nvPr/>
        </p:nvPicPr>
        <p:blipFill rotWithShape="1">
          <a:blip r:embed="rId2"/>
          <a:srcRect b="16425"/>
          <a:stretch/>
        </p:blipFill>
        <p:spPr>
          <a:xfrm>
            <a:off x="636104" y="4895022"/>
            <a:ext cx="2743200" cy="1719470"/>
          </a:xfrm>
          <a:prstGeom prst="rect">
            <a:avLst/>
          </a:prstGeom>
        </p:spPr>
      </p:pic>
    </p:spTree>
    <p:extLst>
      <p:ext uri="{BB962C8B-B14F-4D97-AF65-F5344CB8AC3E}">
        <p14:creationId xmlns:p14="http://schemas.microsoft.com/office/powerpoint/2010/main" val="617780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txBox="1">
            <a:spLocks noGrp="1"/>
          </p:cNvSpPr>
          <p:nvPr>
            <p:ph type="title"/>
          </p:nvPr>
        </p:nvSpPr>
        <p:spPr>
          <a:xfrm>
            <a:off x="457200" y="1049177"/>
            <a:ext cx="8229600" cy="803700"/>
          </a:xfrm>
          <a:prstGeom prst="rect">
            <a:avLst/>
          </a:prstGeom>
          <a:noFill/>
          <a:ln>
            <a:noFill/>
          </a:ln>
        </p:spPr>
        <p:txBody>
          <a:bodyPr spcFirstLastPara="1" wrap="square" lIns="91425" tIns="45700" rIns="91425" bIns="45700" anchor="ctr" anchorCtr="0">
            <a:noAutofit/>
          </a:bodyPr>
          <a:lstStyle/>
          <a:p>
            <a:pPr>
              <a:lnSpc>
                <a:spcPct val="114999"/>
              </a:lnSpc>
              <a:spcBef>
                <a:spcPts val="0"/>
              </a:spcBef>
            </a:pPr>
            <a:r>
              <a:rPr lang="en-US"/>
              <a:t>App and Modem</a:t>
            </a:r>
          </a:p>
          <a:p>
            <a:pPr>
              <a:lnSpc>
                <a:spcPct val="115000"/>
              </a:lnSpc>
              <a:spcBef>
                <a:spcPts val="0"/>
              </a:spcBef>
              <a:buClr>
                <a:schemeClr val="dk1"/>
              </a:buClr>
              <a:buSzPts val="990"/>
            </a:pPr>
            <a:r>
              <a:rPr lang="en-US" sz="1700">
                <a:cs typeface="Arial"/>
              </a:rPr>
              <a:t>Martin Rennaker</a:t>
            </a:r>
          </a:p>
        </p:txBody>
      </p:sp>
      <p:graphicFrame>
        <p:nvGraphicFramePr>
          <p:cNvPr id="83" name="Google Shape;83;p5"/>
          <p:cNvGraphicFramePr/>
          <p:nvPr>
            <p:extLst>
              <p:ext uri="{D42A27DB-BD31-4B8C-83A1-F6EECF244321}">
                <p14:modId xmlns:p14="http://schemas.microsoft.com/office/powerpoint/2010/main" val="2891033849"/>
              </p:ext>
            </p:extLst>
          </p:nvPr>
        </p:nvGraphicFramePr>
        <p:xfrm>
          <a:off x="685800" y="1952075"/>
          <a:ext cx="7772400" cy="4237573"/>
        </p:xfrm>
        <a:graphic>
          <a:graphicData uri="http://schemas.openxmlformats.org/drawingml/2006/table">
            <a:tbl>
              <a:tblPr>
                <a:noFill/>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936077">
                <a:tc>
                  <a:txBody>
                    <a:bodyPr/>
                    <a:lstStyle/>
                    <a:p>
                      <a:pPr marL="0" marR="0" lvl="0" indent="0" algn="ctr">
                        <a:spcBef>
                          <a:spcPts val="0"/>
                        </a:spcBef>
                        <a:spcAft>
                          <a:spcPts val="0"/>
                        </a:spcAft>
                        <a:buNone/>
                      </a:pPr>
                      <a:r>
                        <a:rPr lang="en-US" sz="1800" b="1" i="0" u="none" strike="noStrike" cap="none" baseline="0" noProof="0">
                          <a:latin typeface="Arial"/>
                        </a:rPr>
                        <a:t>Accomplishments since last presentation</a:t>
                      </a:r>
                      <a:endParaRPr b="1" i="0" noProof="0">
                        <a:latin typeface="Arial"/>
                      </a:endParaRPr>
                    </a:p>
                  </a:txBody>
                  <a:tcPr marL="91450" marR="91450" marT="45750" marB="4575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6B8AF"/>
                    </a:solidFill>
                  </a:tcPr>
                </a:tc>
                <a:tc>
                  <a:txBody>
                    <a:bodyPr/>
                    <a:lstStyle/>
                    <a:p>
                      <a:pPr marL="0" marR="0" lvl="0" indent="0" algn="ctr">
                        <a:spcBef>
                          <a:spcPts val="0"/>
                        </a:spcBef>
                        <a:spcAft>
                          <a:spcPts val="0"/>
                        </a:spcAft>
                        <a:buNone/>
                      </a:pPr>
                      <a:r>
                        <a:rPr lang="en-US" sz="1800" b="1" i="0" u="none" strike="noStrike" noProof="0">
                          <a:latin typeface="Arial"/>
                        </a:rPr>
                        <a:t>Ongoing progress</a:t>
                      </a:r>
                      <a:endParaRPr b="1" i="0" u="none" strike="noStrike" noProof="0">
                        <a:latin typeface="Arial"/>
                      </a:endParaRPr>
                    </a:p>
                  </a:txBody>
                  <a:tcPr marL="91450" marR="91450" marT="45750" marB="4575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6B8AF"/>
                    </a:solidFill>
                  </a:tcPr>
                </a:tc>
                <a:extLst>
                  <a:ext uri="{0D108BD9-81ED-4DB2-BD59-A6C34878D82A}">
                    <a16:rowId xmlns:a16="http://schemas.microsoft.com/office/drawing/2014/main" val="10000"/>
                  </a:ext>
                </a:extLst>
              </a:tr>
              <a:tr h="3301496">
                <a:tc>
                  <a:txBody>
                    <a:bodyPr/>
                    <a:lstStyle/>
                    <a:p>
                      <a:pPr marL="285750" marR="0" lvl="0" indent="-285750" algn="l" rtl="0">
                        <a:spcBef>
                          <a:spcPts val="0"/>
                        </a:spcBef>
                        <a:spcAft>
                          <a:spcPts val="0"/>
                        </a:spcAft>
                        <a:buFont typeface="Arial"/>
                        <a:buChar char="•"/>
                      </a:pPr>
                      <a:r>
                        <a:rPr lang="en-US" sz="1800" baseline="0"/>
                        <a:t>Replaced SIM card</a:t>
                      </a:r>
                    </a:p>
                    <a:p>
                      <a:pPr marL="285750" marR="0" lvl="0" indent="-285750" algn="l">
                        <a:spcBef>
                          <a:spcPts val="0"/>
                        </a:spcBef>
                        <a:spcAft>
                          <a:spcPts val="0"/>
                        </a:spcAft>
                        <a:buFont typeface="Arial"/>
                        <a:buChar char="•"/>
                      </a:pPr>
                      <a:r>
                        <a:rPr lang="en-US" sz="1800" baseline="0"/>
                        <a:t>Ordered new modem</a:t>
                      </a:r>
                    </a:p>
                  </a:txBody>
                  <a:tcPr marL="91450" marR="91450" marT="45750" marB="457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85750" marR="0" lvl="0" indent="-285750" algn="l">
                        <a:spcBef>
                          <a:spcPts val="0"/>
                        </a:spcBef>
                        <a:spcAft>
                          <a:spcPts val="0"/>
                        </a:spcAft>
                        <a:buFont typeface="Arial"/>
                        <a:buChar char="•"/>
                      </a:pPr>
                      <a:r>
                        <a:rPr lang="en-US" sz="1800" baseline="0"/>
                        <a:t>Working on Serial communication between Modem and MCU</a:t>
                      </a:r>
                    </a:p>
                  </a:txBody>
                  <a:tcPr marL="91450" marR="91450" marT="45750" marB="457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05291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E8A4F-B411-9102-09AF-BA73CD752B62}"/>
              </a:ext>
            </a:extLst>
          </p:cNvPr>
          <p:cNvSpPr>
            <a:spLocks noGrp="1"/>
          </p:cNvSpPr>
          <p:nvPr>
            <p:ph type="title"/>
          </p:nvPr>
        </p:nvSpPr>
        <p:spPr/>
        <p:txBody>
          <a:bodyPr>
            <a:normAutofit/>
          </a:bodyPr>
          <a:lstStyle/>
          <a:p>
            <a:r>
              <a:rPr lang="en-US">
                <a:cs typeface="Arial"/>
              </a:rPr>
              <a:t>Modem Progress</a:t>
            </a:r>
            <a:endParaRPr lang="en-US"/>
          </a:p>
        </p:txBody>
      </p:sp>
      <p:sp>
        <p:nvSpPr>
          <p:cNvPr id="3" name="TextBox 2">
            <a:extLst>
              <a:ext uri="{FF2B5EF4-FFF2-40B4-BE49-F238E27FC236}">
                <a16:creationId xmlns:a16="http://schemas.microsoft.com/office/drawing/2014/main" id="{8F252610-BFCE-6F36-2C4E-E2E808905358}"/>
              </a:ext>
            </a:extLst>
          </p:cNvPr>
          <p:cNvSpPr txBox="1"/>
          <p:nvPr/>
        </p:nvSpPr>
        <p:spPr>
          <a:xfrm>
            <a:off x="504983" y="1884185"/>
            <a:ext cx="831322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Arial"/>
              </a:rPr>
              <a:t>Started with </a:t>
            </a:r>
            <a:r>
              <a:rPr lang="en-US" err="1">
                <a:cs typeface="Arial"/>
              </a:rPr>
              <a:t>Waveshare</a:t>
            </a:r>
            <a:r>
              <a:rPr lang="en-US">
                <a:cs typeface="Arial"/>
              </a:rPr>
              <a:t> made library</a:t>
            </a:r>
            <a:endParaRPr lang="en-US"/>
          </a:p>
          <a:p>
            <a:pPr marL="285750" indent="-285750">
              <a:buFont typeface="Arial"/>
              <a:buChar char="•"/>
            </a:pPr>
            <a:r>
              <a:rPr lang="en-US">
                <a:cs typeface="Arial"/>
              </a:rPr>
              <a:t>Made 2 custom iterations, one using </a:t>
            </a:r>
            <a:r>
              <a:rPr lang="en-US" err="1">
                <a:cs typeface="Arial"/>
              </a:rPr>
              <a:t>SoftwareSerial</a:t>
            </a:r>
            <a:r>
              <a:rPr lang="en-US">
                <a:cs typeface="Arial"/>
              </a:rPr>
              <a:t> and the other for default Serial configs</a:t>
            </a:r>
          </a:p>
          <a:p>
            <a:pPr marL="285750" indent="-285750">
              <a:buFont typeface="Arial"/>
              <a:buChar char="•"/>
            </a:pPr>
            <a:r>
              <a:rPr lang="en-US">
                <a:cs typeface="Arial"/>
              </a:rPr>
              <a:t>Tested each with both possible </a:t>
            </a:r>
            <a:r>
              <a:rPr lang="en-US" err="1">
                <a:cs typeface="Arial"/>
              </a:rPr>
              <a:t>uart</a:t>
            </a:r>
            <a:r>
              <a:rPr lang="en-US">
                <a:cs typeface="Arial"/>
              </a:rPr>
              <a:t> connections, no communication</a:t>
            </a:r>
          </a:p>
          <a:p>
            <a:pPr marL="285750" indent="-285750">
              <a:buFont typeface="Arial"/>
              <a:buChar char="•"/>
            </a:pPr>
            <a:r>
              <a:rPr lang="en-US">
                <a:cs typeface="Arial"/>
              </a:rPr>
              <a:t>Using Arduino as strictly an at command writer and reader</a:t>
            </a:r>
          </a:p>
          <a:p>
            <a:pPr marL="285750" indent="-285750">
              <a:buFont typeface="Arial"/>
              <a:buChar char="•"/>
            </a:pPr>
            <a:r>
              <a:rPr lang="en-US">
                <a:cs typeface="Arial"/>
              </a:rPr>
              <a:t>Still completely unable to connect</a:t>
            </a:r>
          </a:p>
          <a:p>
            <a:pPr marL="285750" indent="-285750">
              <a:buFont typeface="Arial"/>
              <a:buChar char="•"/>
            </a:pPr>
            <a:r>
              <a:rPr lang="en-US">
                <a:cs typeface="Arial"/>
              </a:rPr>
              <a:t>Ordered new modem</a:t>
            </a:r>
          </a:p>
        </p:txBody>
      </p:sp>
    </p:spTree>
    <p:extLst>
      <p:ext uri="{BB962C8B-B14F-4D97-AF65-F5344CB8AC3E}">
        <p14:creationId xmlns:p14="http://schemas.microsoft.com/office/powerpoint/2010/main" val="4216427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gc7d564a012_0_0"/>
          <p:cNvSpPr txBox="1">
            <a:spLocks noGrp="1"/>
          </p:cNvSpPr>
          <p:nvPr>
            <p:ph type="title"/>
          </p:nvPr>
        </p:nvSpPr>
        <p:spPr>
          <a:xfrm>
            <a:off x="457200" y="896777"/>
            <a:ext cx="8229600" cy="803700"/>
          </a:xfrm>
          <a:prstGeom prst="rect">
            <a:avLst/>
          </a:prstGeom>
        </p:spPr>
        <p:txBody>
          <a:bodyPr spcFirstLastPara="1" wrap="square" lIns="91425" tIns="45700" rIns="91425" bIns="45700" anchor="ctr" anchorCtr="0">
            <a:normAutofit/>
          </a:bodyPr>
          <a:lstStyle/>
          <a:p>
            <a:pPr>
              <a:spcBef>
                <a:spcPts val="0"/>
              </a:spcBef>
            </a:pPr>
            <a:r>
              <a:rPr lang="en-US"/>
              <a:t>Execution Plan</a:t>
            </a:r>
          </a:p>
        </p:txBody>
      </p:sp>
      <p:pic>
        <p:nvPicPr>
          <p:cNvPr id="2" name="Picture 2" descr="Table&#10;&#10;Description automatically generated">
            <a:extLst>
              <a:ext uri="{FF2B5EF4-FFF2-40B4-BE49-F238E27FC236}">
                <a16:creationId xmlns:a16="http://schemas.microsoft.com/office/drawing/2014/main" id="{ED2C39AA-6918-24DE-17E7-17FFC1B774DC}"/>
              </a:ext>
            </a:extLst>
          </p:cNvPr>
          <p:cNvPicPr>
            <a:picLocks noChangeAspect="1"/>
          </p:cNvPicPr>
          <p:nvPr/>
        </p:nvPicPr>
        <p:blipFill>
          <a:blip r:embed="rId3"/>
          <a:stretch>
            <a:fillRect/>
          </a:stretch>
        </p:blipFill>
        <p:spPr>
          <a:xfrm>
            <a:off x="132490" y="1769418"/>
            <a:ext cx="8797570" cy="4193382"/>
          </a:xfrm>
          <a:prstGeom prst="rect">
            <a:avLst/>
          </a:prstGeom>
        </p:spPr>
      </p:pic>
    </p:spTree>
    <p:extLst>
      <p:ext uri="{BB962C8B-B14F-4D97-AF65-F5344CB8AC3E}">
        <p14:creationId xmlns:p14="http://schemas.microsoft.com/office/powerpoint/2010/main" val="1093395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gc7d564a012_0_0"/>
          <p:cNvSpPr txBox="1">
            <a:spLocks noGrp="1"/>
          </p:cNvSpPr>
          <p:nvPr>
            <p:ph type="title"/>
          </p:nvPr>
        </p:nvSpPr>
        <p:spPr>
          <a:xfrm>
            <a:off x="457200" y="896777"/>
            <a:ext cx="8229600" cy="803700"/>
          </a:xfrm>
          <a:prstGeom prst="rect">
            <a:avLst/>
          </a:prstGeom>
        </p:spPr>
        <p:txBody>
          <a:bodyPr spcFirstLastPara="1" wrap="square" lIns="91425" tIns="45700" rIns="91425" bIns="45700" anchor="ctr" anchorCtr="0">
            <a:normAutofit/>
          </a:bodyPr>
          <a:lstStyle/>
          <a:p>
            <a:pPr>
              <a:spcBef>
                <a:spcPts val="0"/>
              </a:spcBef>
            </a:pPr>
            <a:r>
              <a:rPr lang="en-US">
                <a:cs typeface="Arial"/>
              </a:rPr>
              <a:t>Validation Plan</a:t>
            </a:r>
          </a:p>
        </p:txBody>
      </p:sp>
      <p:pic>
        <p:nvPicPr>
          <p:cNvPr id="6" name="Picture 6">
            <a:extLst>
              <a:ext uri="{FF2B5EF4-FFF2-40B4-BE49-F238E27FC236}">
                <a16:creationId xmlns:a16="http://schemas.microsoft.com/office/drawing/2014/main" id="{42AB4B66-8312-0649-3C03-E44C1C2E2159}"/>
              </a:ext>
            </a:extLst>
          </p:cNvPr>
          <p:cNvPicPr>
            <a:picLocks noChangeAspect="1"/>
          </p:cNvPicPr>
          <p:nvPr/>
        </p:nvPicPr>
        <p:blipFill>
          <a:blip r:embed="rId3"/>
          <a:stretch>
            <a:fillRect/>
          </a:stretch>
        </p:blipFill>
        <p:spPr>
          <a:xfrm>
            <a:off x="53891" y="2392667"/>
            <a:ext cx="9027526" cy="2828872"/>
          </a:xfrm>
          <a:prstGeom prst="rect">
            <a:avLst/>
          </a:prstGeom>
        </p:spPr>
      </p:pic>
    </p:spTree>
    <p:extLst>
      <p:ext uri="{BB962C8B-B14F-4D97-AF65-F5344CB8AC3E}">
        <p14:creationId xmlns:p14="http://schemas.microsoft.com/office/powerpoint/2010/main" val="4176387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4AD3E-AB93-4DE0-3197-C2FE65E4538B}"/>
              </a:ext>
            </a:extLst>
          </p:cNvPr>
          <p:cNvSpPr>
            <a:spLocks noGrp="1"/>
          </p:cNvSpPr>
          <p:nvPr>
            <p:ph type="title"/>
          </p:nvPr>
        </p:nvSpPr>
        <p:spPr/>
        <p:txBody>
          <a:bodyPr/>
          <a:lstStyle/>
          <a:p>
            <a:r>
              <a:rPr lang="en-US">
                <a:cs typeface="Arial"/>
              </a:rPr>
              <a:t>Validation Plan</a:t>
            </a:r>
            <a:endParaRPr lang="en-US"/>
          </a:p>
        </p:txBody>
      </p:sp>
      <p:pic>
        <p:nvPicPr>
          <p:cNvPr id="4" name="Picture 4" descr="Text&#10;&#10;Description automatically generated">
            <a:extLst>
              <a:ext uri="{FF2B5EF4-FFF2-40B4-BE49-F238E27FC236}">
                <a16:creationId xmlns:a16="http://schemas.microsoft.com/office/drawing/2014/main" id="{E3FB4A57-72ED-9EB5-2D4C-67DD9661C898}"/>
              </a:ext>
            </a:extLst>
          </p:cNvPr>
          <p:cNvPicPr>
            <a:picLocks noChangeAspect="1"/>
          </p:cNvPicPr>
          <p:nvPr/>
        </p:nvPicPr>
        <p:blipFill>
          <a:blip r:embed="rId2"/>
          <a:stretch>
            <a:fillRect/>
          </a:stretch>
        </p:blipFill>
        <p:spPr>
          <a:xfrm>
            <a:off x="79967" y="2375822"/>
            <a:ext cx="8975374" cy="2862561"/>
          </a:xfrm>
          <a:prstGeom prst="rect">
            <a:avLst/>
          </a:prstGeom>
        </p:spPr>
      </p:pic>
    </p:spTree>
    <p:extLst>
      <p:ext uri="{BB962C8B-B14F-4D97-AF65-F5344CB8AC3E}">
        <p14:creationId xmlns:p14="http://schemas.microsoft.com/office/powerpoint/2010/main" val="443114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7a11958be6_0_2"/>
          <p:cNvSpPr txBox="1">
            <a:spLocks noGrp="1"/>
          </p:cNvSpPr>
          <p:nvPr>
            <p:ph type="body" idx="1"/>
          </p:nvPr>
        </p:nvSpPr>
        <p:spPr>
          <a:xfrm>
            <a:off x="457200" y="1391348"/>
            <a:ext cx="8229600" cy="40770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b="1"/>
          </a:p>
          <a:p>
            <a:pPr marL="0" lvl="0" indent="0" algn="l" rtl="0">
              <a:spcBef>
                <a:spcPts val="360"/>
              </a:spcBef>
              <a:spcAft>
                <a:spcPts val="0"/>
              </a:spcAft>
              <a:buNone/>
            </a:pPr>
            <a:endParaRPr b="1"/>
          </a:p>
          <a:p>
            <a:pPr marL="0" lvl="0" indent="0" algn="ctr" rtl="0">
              <a:spcBef>
                <a:spcPts val="360"/>
              </a:spcBef>
              <a:spcAft>
                <a:spcPts val="0"/>
              </a:spcAft>
              <a:buNone/>
            </a:pPr>
            <a:endParaRPr b="1"/>
          </a:p>
          <a:p>
            <a:pPr marL="0" indent="0" algn="ctr">
              <a:spcBef>
                <a:spcPts val="360"/>
              </a:spcBef>
              <a:buNone/>
            </a:pPr>
            <a:r>
              <a:rPr lang="en-US" b="1" dirty="0"/>
              <a:t>Thank you!</a:t>
            </a:r>
          </a:p>
          <a:p>
            <a:pPr marL="0" indent="0" algn="ctr">
              <a:spcBef>
                <a:spcPts val="360"/>
              </a:spcBef>
              <a:buNone/>
            </a:pPr>
            <a:r>
              <a:rPr lang="en-US" b="1" dirty="0">
                <a:cs typeface="Arial"/>
              </a:rPr>
              <a:t>Questions?</a:t>
            </a:r>
          </a:p>
        </p:txBody>
      </p:sp>
    </p:spTree>
    <p:extLst>
      <p:ext uri="{BB962C8B-B14F-4D97-AF65-F5344CB8AC3E}">
        <p14:creationId xmlns:p14="http://schemas.microsoft.com/office/powerpoint/2010/main" val="2198972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Project Overview</a:t>
            </a:r>
            <a:endParaRPr lang="en-US">
              <a:cs typeface="Arial"/>
            </a:endParaRPr>
          </a:p>
        </p:txBody>
      </p:sp>
      <p:sp>
        <p:nvSpPr>
          <p:cNvPr id="3" name="Content Placeholder 2"/>
          <p:cNvSpPr>
            <a:spLocks noGrp="1"/>
          </p:cNvSpPr>
          <p:nvPr>
            <p:ph idx="1"/>
          </p:nvPr>
        </p:nvSpPr>
        <p:spPr>
          <a:xfrm>
            <a:off x="457200" y="2049270"/>
            <a:ext cx="8229600" cy="4637280"/>
          </a:xfrm>
        </p:spPr>
        <p:txBody>
          <a:bodyPr vert="horz" lIns="91440" tIns="45720" rIns="91440" bIns="45720" rtlCol="0" anchor="t">
            <a:normAutofit/>
          </a:bodyPr>
          <a:lstStyle/>
          <a:p>
            <a:pPr marL="0" indent="0">
              <a:buNone/>
            </a:pPr>
            <a:r>
              <a:rPr lang="en-US" b="1">
                <a:cs typeface="Arial"/>
              </a:rPr>
              <a:t>Problem statement</a:t>
            </a:r>
            <a:endParaRPr lang="en-US" b="1">
              <a:ea typeface="+mn-lt"/>
              <a:cs typeface="+mn-lt"/>
            </a:endParaRPr>
          </a:p>
          <a:p>
            <a:r>
              <a:rPr lang="en-US">
                <a:cs typeface="Arial"/>
              </a:rPr>
              <a:t>A car parked outside on a sunny, 95-degree day can reach temperatures of up to 117 degrees Fahrenheit in just 30 minutes.</a:t>
            </a:r>
          </a:p>
          <a:p>
            <a:r>
              <a:rPr lang="en-US">
                <a:cs typeface="Arial"/>
              </a:rPr>
              <a:t>Approximately 100 dogs die in vehicles from heat exhaustion per year according to the AVMA.</a:t>
            </a:r>
          </a:p>
          <a:p>
            <a:pPr marL="0" indent="0">
              <a:buNone/>
            </a:pPr>
            <a:endParaRPr lang="en-US">
              <a:cs typeface="Arial"/>
            </a:endParaRPr>
          </a:p>
        </p:txBody>
      </p:sp>
    </p:spTree>
    <p:extLst>
      <p:ext uri="{BB962C8B-B14F-4D97-AF65-F5344CB8AC3E}">
        <p14:creationId xmlns:p14="http://schemas.microsoft.com/office/powerpoint/2010/main" val="1151568755"/>
      </p:ext>
    </p:extLst>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E455-0BCB-D9B8-10CB-77A0F090C1C7}"/>
              </a:ext>
            </a:extLst>
          </p:cNvPr>
          <p:cNvSpPr>
            <a:spLocks noGrp="1"/>
          </p:cNvSpPr>
          <p:nvPr>
            <p:ph type="title"/>
          </p:nvPr>
        </p:nvSpPr>
        <p:spPr/>
        <p:txBody>
          <a:bodyPr/>
          <a:lstStyle/>
          <a:p>
            <a:r>
              <a:rPr lang="en-US">
                <a:cs typeface="Arial"/>
              </a:rPr>
              <a:t>Solution</a:t>
            </a:r>
            <a:endParaRPr lang="en-US"/>
          </a:p>
        </p:txBody>
      </p:sp>
      <p:sp>
        <p:nvSpPr>
          <p:cNvPr id="3" name="Content Placeholder 2">
            <a:extLst>
              <a:ext uri="{FF2B5EF4-FFF2-40B4-BE49-F238E27FC236}">
                <a16:creationId xmlns:a16="http://schemas.microsoft.com/office/drawing/2014/main" id="{4919F0D9-9E12-102F-302E-D8B776AC3336}"/>
              </a:ext>
            </a:extLst>
          </p:cNvPr>
          <p:cNvSpPr>
            <a:spLocks noGrp="1"/>
          </p:cNvSpPr>
          <p:nvPr>
            <p:ph idx="1"/>
          </p:nvPr>
        </p:nvSpPr>
        <p:spPr/>
        <p:txBody>
          <a:bodyPr vert="horz" lIns="91440" tIns="45720" rIns="91440" bIns="45720" rtlCol="0" anchor="t">
            <a:normAutofit fontScale="77500" lnSpcReduction="20000"/>
          </a:bodyPr>
          <a:lstStyle/>
          <a:p>
            <a:pPr marL="0" indent="0">
              <a:buNone/>
            </a:pPr>
            <a:r>
              <a:rPr lang="en-US">
                <a:ea typeface="+mn-lt"/>
                <a:cs typeface="+mn-lt"/>
              </a:rPr>
              <a:t>Provide ideal cabin conditions to allow your pet to safely stay unattended in a vehicle.</a:t>
            </a:r>
          </a:p>
          <a:p>
            <a:pPr marL="0" indent="0">
              <a:buNone/>
            </a:pPr>
            <a:endParaRPr lang="en-US">
              <a:cs typeface="Arial"/>
            </a:endParaRPr>
          </a:p>
          <a:p>
            <a:pPr marL="0" indent="0">
              <a:buNone/>
            </a:pPr>
            <a:r>
              <a:rPr lang="en-US" b="1">
                <a:cs typeface="Arial"/>
              </a:rPr>
              <a:t>Features: </a:t>
            </a:r>
          </a:p>
          <a:p>
            <a:pPr marL="457200" indent="-457200"/>
            <a:r>
              <a:rPr lang="en-US">
                <a:cs typeface="Arial"/>
              </a:rPr>
              <a:t>Does not rely on the battery or motor of your vehicle</a:t>
            </a:r>
          </a:p>
          <a:p>
            <a:pPr marL="457200" indent="-457200"/>
            <a:r>
              <a:rPr lang="en-US">
                <a:cs typeface="Arial"/>
              </a:rPr>
              <a:t>Receive real time ambient and cabin temperature readings</a:t>
            </a:r>
          </a:p>
          <a:p>
            <a:pPr marL="457200" indent="-457200"/>
            <a:r>
              <a:rPr lang="en-US">
                <a:cs typeface="Arial"/>
              </a:rPr>
              <a:t>Set a desired cabin temperature through the Chilly dog phone application</a:t>
            </a:r>
          </a:p>
          <a:p>
            <a:pPr marL="457200" indent="-457200"/>
            <a:r>
              <a:rPr lang="en-US">
                <a:cs typeface="Arial"/>
              </a:rPr>
              <a:t>Receive alerts for low battery and extreme temperature conditions</a:t>
            </a:r>
          </a:p>
        </p:txBody>
      </p:sp>
    </p:spTree>
    <p:extLst>
      <p:ext uri="{BB962C8B-B14F-4D97-AF65-F5344CB8AC3E}">
        <p14:creationId xmlns:p14="http://schemas.microsoft.com/office/powerpoint/2010/main" val="567383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4"/>
          <p:cNvSpPr txBox="1">
            <a:spLocks noGrp="1"/>
          </p:cNvSpPr>
          <p:nvPr>
            <p:ph type="title"/>
          </p:nvPr>
        </p:nvSpPr>
        <p:spPr>
          <a:xfrm>
            <a:off x="457200" y="1049177"/>
            <a:ext cx="8229600" cy="803756"/>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Arial"/>
              <a:buNone/>
            </a:pPr>
            <a:r>
              <a:rPr lang="en-US"/>
              <a:t>Project/Subsystem Overview</a:t>
            </a:r>
            <a:endParaRPr/>
          </a:p>
        </p:txBody>
      </p:sp>
      <p:pic>
        <p:nvPicPr>
          <p:cNvPr id="3" name="Picture 3" descr="Diagram&#10;&#10;Description automatically generated">
            <a:extLst>
              <a:ext uri="{FF2B5EF4-FFF2-40B4-BE49-F238E27FC236}">
                <a16:creationId xmlns:a16="http://schemas.microsoft.com/office/drawing/2014/main" id="{527C3316-E308-C311-7E87-2AB640F208CC}"/>
              </a:ext>
            </a:extLst>
          </p:cNvPr>
          <p:cNvPicPr>
            <a:picLocks noChangeAspect="1"/>
          </p:cNvPicPr>
          <p:nvPr/>
        </p:nvPicPr>
        <p:blipFill>
          <a:blip r:embed="rId3"/>
          <a:stretch>
            <a:fillRect/>
          </a:stretch>
        </p:blipFill>
        <p:spPr>
          <a:xfrm>
            <a:off x="2676046" y="1783645"/>
            <a:ext cx="3794222" cy="4918374"/>
          </a:xfrm>
          <a:prstGeom prst="rect">
            <a:avLst/>
          </a:prstGeom>
        </p:spPr>
      </p:pic>
    </p:spTree>
    <p:extLst>
      <p:ext uri="{BB962C8B-B14F-4D97-AF65-F5344CB8AC3E}">
        <p14:creationId xmlns:p14="http://schemas.microsoft.com/office/powerpoint/2010/main" val="3100691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4"/>
          <p:cNvSpPr txBox="1">
            <a:spLocks noGrp="1"/>
          </p:cNvSpPr>
          <p:nvPr>
            <p:ph type="title"/>
          </p:nvPr>
        </p:nvSpPr>
        <p:spPr>
          <a:xfrm>
            <a:off x="457200" y="1049177"/>
            <a:ext cx="8229600" cy="803756"/>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Arial"/>
              <a:buNone/>
            </a:pPr>
            <a:r>
              <a:rPr lang="en-US"/>
              <a:t>Project Timeline</a:t>
            </a:r>
            <a:endParaRPr/>
          </a:p>
        </p:txBody>
      </p:sp>
      <p:sp>
        <p:nvSpPr>
          <p:cNvPr id="4" name="TextBox 3">
            <a:extLst>
              <a:ext uri="{FF2B5EF4-FFF2-40B4-BE49-F238E27FC236}">
                <a16:creationId xmlns:a16="http://schemas.microsoft.com/office/drawing/2014/main" id="{934730E2-003E-74ED-EB40-D5FA80C8BC34}"/>
              </a:ext>
            </a:extLst>
          </p:cNvPr>
          <p:cNvSpPr txBox="1"/>
          <p:nvPr/>
        </p:nvSpPr>
        <p:spPr>
          <a:xfrm>
            <a:off x="1924049" y="5610225"/>
            <a:ext cx="647700" cy="3429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6BF35A54-F346-7C32-C229-A19439C89496}"/>
              </a:ext>
            </a:extLst>
          </p:cNvPr>
          <p:cNvSpPr txBox="1"/>
          <p:nvPr/>
        </p:nvSpPr>
        <p:spPr>
          <a:xfrm>
            <a:off x="1219199" y="6019799"/>
            <a:ext cx="12025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Arial"/>
              </a:rPr>
              <a:t>8/28-9/23</a:t>
            </a:r>
            <a:endParaRPr lang="en-US"/>
          </a:p>
        </p:txBody>
      </p:sp>
      <p:sp>
        <p:nvSpPr>
          <p:cNvPr id="10" name="TextBox 9">
            <a:extLst>
              <a:ext uri="{FF2B5EF4-FFF2-40B4-BE49-F238E27FC236}">
                <a16:creationId xmlns:a16="http://schemas.microsoft.com/office/drawing/2014/main" id="{7516BD62-6CF8-D2C1-014F-CC7386975B8E}"/>
              </a:ext>
            </a:extLst>
          </p:cNvPr>
          <p:cNvSpPr txBox="1"/>
          <p:nvPr/>
        </p:nvSpPr>
        <p:spPr>
          <a:xfrm>
            <a:off x="2819399" y="6019799"/>
            <a:ext cx="13144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9/24-10/28</a:t>
            </a:r>
            <a:endParaRPr lang="en-US"/>
          </a:p>
        </p:txBody>
      </p:sp>
      <p:sp>
        <p:nvSpPr>
          <p:cNvPr id="12" name="TextBox 11">
            <a:extLst>
              <a:ext uri="{FF2B5EF4-FFF2-40B4-BE49-F238E27FC236}">
                <a16:creationId xmlns:a16="http://schemas.microsoft.com/office/drawing/2014/main" id="{99D2DAD6-4A3B-8C19-CE6C-847B9BC1265B}"/>
              </a:ext>
            </a:extLst>
          </p:cNvPr>
          <p:cNvSpPr txBox="1"/>
          <p:nvPr/>
        </p:nvSpPr>
        <p:spPr>
          <a:xfrm>
            <a:off x="4457699" y="6019799"/>
            <a:ext cx="14478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Arial"/>
              </a:rPr>
              <a:t>10/29-11/30</a:t>
            </a:r>
            <a:endParaRPr lang="en-US"/>
          </a:p>
        </p:txBody>
      </p:sp>
      <p:sp>
        <p:nvSpPr>
          <p:cNvPr id="13" name="TextBox 12">
            <a:extLst>
              <a:ext uri="{FF2B5EF4-FFF2-40B4-BE49-F238E27FC236}">
                <a16:creationId xmlns:a16="http://schemas.microsoft.com/office/drawing/2014/main" id="{D93F0E7A-6E79-9FD8-703C-14FA98DC4DB1}"/>
              </a:ext>
            </a:extLst>
          </p:cNvPr>
          <p:cNvSpPr txBox="1"/>
          <p:nvPr/>
        </p:nvSpPr>
        <p:spPr>
          <a:xfrm>
            <a:off x="6105524" y="6019799"/>
            <a:ext cx="11715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Arial"/>
              </a:rPr>
              <a:t>12/1-12/2</a:t>
            </a:r>
            <a:endParaRPr lang="en-US"/>
          </a:p>
        </p:txBody>
      </p:sp>
      <p:pic>
        <p:nvPicPr>
          <p:cNvPr id="3" name="Picture 5" descr="Diagram&#10;&#10;Description automatically generated">
            <a:extLst>
              <a:ext uri="{FF2B5EF4-FFF2-40B4-BE49-F238E27FC236}">
                <a16:creationId xmlns:a16="http://schemas.microsoft.com/office/drawing/2014/main" id="{84078DA0-292F-23F4-EE2A-9CFA886325B1}"/>
              </a:ext>
            </a:extLst>
          </p:cNvPr>
          <p:cNvPicPr>
            <a:picLocks noChangeAspect="1"/>
          </p:cNvPicPr>
          <p:nvPr/>
        </p:nvPicPr>
        <p:blipFill>
          <a:blip r:embed="rId3"/>
          <a:stretch>
            <a:fillRect/>
          </a:stretch>
        </p:blipFill>
        <p:spPr>
          <a:xfrm>
            <a:off x="1392461" y="1909103"/>
            <a:ext cx="6020088" cy="4117603"/>
          </a:xfrm>
          <a:prstGeom prst="rect">
            <a:avLst/>
          </a:prstGeom>
        </p:spPr>
      </p:pic>
    </p:spTree>
    <p:extLst>
      <p:ext uri="{BB962C8B-B14F-4D97-AF65-F5344CB8AC3E}">
        <p14:creationId xmlns:p14="http://schemas.microsoft.com/office/powerpoint/2010/main" val="1043435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txBox="1">
            <a:spLocks noGrp="1"/>
          </p:cNvSpPr>
          <p:nvPr>
            <p:ph type="title"/>
          </p:nvPr>
        </p:nvSpPr>
        <p:spPr>
          <a:xfrm>
            <a:off x="457200" y="1049177"/>
            <a:ext cx="8229600" cy="803700"/>
          </a:xfrm>
          <a:prstGeom prst="rect">
            <a:avLst/>
          </a:prstGeom>
          <a:noFill/>
          <a:ln>
            <a:noFill/>
          </a:ln>
        </p:spPr>
        <p:txBody>
          <a:bodyPr spcFirstLastPara="1" wrap="square" lIns="91425" tIns="45700" rIns="91425" bIns="45700" anchor="ctr" anchorCtr="0">
            <a:noAutofit/>
          </a:bodyPr>
          <a:lstStyle/>
          <a:p>
            <a:pPr>
              <a:lnSpc>
                <a:spcPct val="115000"/>
              </a:lnSpc>
              <a:spcBef>
                <a:spcPts val="0"/>
              </a:spcBef>
              <a:buClr>
                <a:schemeClr val="dk1"/>
              </a:buClr>
              <a:buSzPts val="990"/>
            </a:pPr>
            <a:r>
              <a:rPr lang="en-US"/>
              <a:t>Power Subsystem</a:t>
            </a:r>
            <a:endParaRPr/>
          </a:p>
          <a:p>
            <a:pPr>
              <a:lnSpc>
                <a:spcPct val="115000"/>
              </a:lnSpc>
              <a:spcBef>
                <a:spcPts val="0"/>
              </a:spcBef>
              <a:buClr>
                <a:schemeClr val="dk1"/>
              </a:buClr>
              <a:buSzPts val="990"/>
            </a:pPr>
            <a:r>
              <a:rPr lang="en-US" sz="1700">
                <a:cs typeface="Arial"/>
              </a:rPr>
              <a:t>Grant Franklin</a:t>
            </a:r>
          </a:p>
        </p:txBody>
      </p:sp>
      <p:graphicFrame>
        <p:nvGraphicFramePr>
          <p:cNvPr id="83" name="Google Shape;83;p5"/>
          <p:cNvGraphicFramePr/>
          <p:nvPr>
            <p:extLst>
              <p:ext uri="{D42A27DB-BD31-4B8C-83A1-F6EECF244321}">
                <p14:modId xmlns:p14="http://schemas.microsoft.com/office/powerpoint/2010/main" val="2680287313"/>
              </p:ext>
            </p:extLst>
          </p:nvPr>
        </p:nvGraphicFramePr>
        <p:xfrm>
          <a:off x="685800" y="1952075"/>
          <a:ext cx="7772400" cy="3749320"/>
        </p:xfrm>
        <a:graphic>
          <a:graphicData uri="http://schemas.openxmlformats.org/drawingml/2006/table">
            <a:tbl>
              <a:tblPr>
                <a:noFill/>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640300">
                <a:tc>
                  <a:txBody>
                    <a:bodyPr/>
                    <a:lstStyle/>
                    <a:p>
                      <a:pPr marL="0" marR="0" lvl="0" indent="0" algn="ctr">
                        <a:spcBef>
                          <a:spcPts val="0"/>
                        </a:spcBef>
                        <a:spcAft>
                          <a:spcPts val="0"/>
                        </a:spcAft>
                        <a:buNone/>
                      </a:pPr>
                      <a:r>
                        <a:rPr lang="en-US" sz="1800" b="1" i="0" u="none" strike="noStrike" cap="none" noProof="0">
                          <a:latin typeface="Arial"/>
                        </a:rPr>
                        <a:t>Accomplishments since last presentation</a:t>
                      </a:r>
                      <a:endParaRPr/>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6B8AF"/>
                    </a:solidFill>
                  </a:tcPr>
                </a:tc>
                <a:tc>
                  <a:txBody>
                    <a:bodyPr/>
                    <a:lstStyle/>
                    <a:p>
                      <a:pPr marL="0" marR="0" lvl="0" indent="0" algn="ctr">
                        <a:spcBef>
                          <a:spcPts val="0"/>
                        </a:spcBef>
                        <a:spcAft>
                          <a:spcPts val="0"/>
                        </a:spcAft>
                        <a:buNone/>
                      </a:pPr>
                      <a:r>
                        <a:rPr lang="en-US" sz="1800" b="1" i="0" u="none" strike="noStrike" noProof="0">
                          <a:latin typeface="Arial"/>
                        </a:rPr>
                        <a:t>Ongoing progress</a:t>
                      </a:r>
                      <a:endParaRPr b="1" i="0" u="none" strike="noStrike" noProof="0">
                        <a:latin typeface="Arial"/>
                      </a:endParaRPr>
                    </a:p>
                  </a:txBody>
                  <a:tcPr marL="91450" marR="91450" marT="45750" marB="4575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6B8AF"/>
                    </a:solidFill>
                  </a:tcPr>
                </a:tc>
                <a:extLst>
                  <a:ext uri="{0D108BD9-81ED-4DB2-BD59-A6C34878D82A}">
                    <a16:rowId xmlns:a16="http://schemas.microsoft.com/office/drawing/2014/main" val="10000"/>
                  </a:ext>
                </a:extLst>
              </a:tr>
              <a:tr h="1734600">
                <a:tc>
                  <a:txBody>
                    <a:bodyPr/>
                    <a:lstStyle/>
                    <a:p>
                      <a:pPr marL="285750" marR="0" lvl="0" indent="-285750" algn="l">
                        <a:spcBef>
                          <a:spcPts val="0"/>
                        </a:spcBef>
                        <a:spcAft>
                          <a:spcPts val="0"/>
                        </a:spcAft>
                        <a:buFont typeface="Arial"/>
                        <a:buChar char="•"/>
                      </a:pPr>
                      <a:r>
                        <a:rPr lang="en-US" sz="1800" b="0" i="0" u="none" strike="noStrike" noProof="0">
                          <a:latin typeface="Arial"/>
                        </a:rPr>
                        <a:t>Performed line/load regulation tests for both circuits on Perfboard</a:t>
                      </a:r>
                    </a:p>
                    <a:p>
                      <a:pPr marL="285750" marR="0" lvl="0" indent="-285750" algn="l">
                        <a:spcBef>
                          <a:spcPts val="0"/>
                        </a:spcBef>
                        <a:spcAft>
                          <a:spcPts val="0"/>
                        </a:spcAft>
                        <a:buClr>
                          <a:srgbClr val="000000"/>
                        </a:buClr>
                        <a:buFont typeface="Arial,Sans-Serif"/>
                        <a:buChar char="•"/>
                      </a:pPr>
                      <a:r>
                        <a:rPr lang="en-US" sz="1800" b="0" i="0" u="none" strike="noStrike" noProof="0">
                          <a:latin typeface="Arial"/>
                        </a:rPr>
                        <a:t>Validated solar panel charging over a short period of time</a:t>
                      </a:r>
                    </a:p>
                    <a:p>
                      <a:pPr marL="285750" marR="0" lvl="0" indent="-285750" algn="l">
                        <a:spcBef>
                          <a:spcPts val="0"/>
                        </a:spcBef>
                        <a:spcAft>
                          <a:spcPts val="0"/>
                        </a:spcAft>
                        <a:buClr>
                          <a:srgbClr val="000000"/>
                        </a:buClr>
                        <a:buFont typeface="Arial,Sans-Serif"/>
                        <a:buChar char="•"/>
                      </a:pPr>
                      <a:r>
                        <a:rPr lang="en-US" sz="1800" b="0" i="0" u="none" strike="noStrike" noProof="0">
                          <a:latin typeface="Arial"/>
                        </a:rPr>
                        <a:t>Ordered step-down components to power Servo motors</a:t>
                      </a:r>
                    </a:p>
                    <a:p>
                      <a:pPr marL="285750" marR="0" lvl="0" indent="-285750" algn="l">
                        <a:spcBef>
                          <a:spcPts val="0"/>
                        </a:spcBef>
                        <a:spcAft>
                          <a:spcPts val="0"/>
                        </a:spcAft>
                        <a:buClr>
                          <a:srgbClr val="000000"/>
                        </a:buClr>
                        <a:buFont typeface="Arial,Sans-Serif"/>
                        <a:buChar char="•"/>
                      </a:pPr>
                      <a:endParaRPr lang="en-US" sz="1800" b="0" i="0" u="none" strike="noStrike" noProof="0">
                        <a:latin typeface="Arial"/>
                      </a:endParaRPr>
                    </a:p>
                    <a:p>
                      <a:pPr marL="285750" marR="0" lvl="0" indent="-285750" algn="l">
                        <a:spcBef>
                          <a:spcPts val="0"/>
                        </a:spcBef>
                        <a:spcAft>
                          <a:spcPts val="0"/>
                        </a:spcAft>
                        <a:buFont typeface="Arial"/>
                        <a:buChar char="•"/>
                      </a:pPr>
                      <a:endParaRPr lang="en-US" sz="1800"/>
                    </a:p>
                    <a:p>
                      <a:pPr marL="285750" marR="0" lvl="0" indent="-285750" algn="l">
                        <a:spcBef>
                          <a:spcPts val="0"/>
                        </a:spcBef>
                        <a:spcAft>
                          <a:spcPts val="0"/>
                        </a:spcAft>
                        <a:buFont typeface="Arial"/>
                        <a:buChar char="•"/>
                      </a:pPr>
                      <a:endParaRPr lang="en-US" sz="1800" b="0" i="0" u="none" strike="noStrike" noProof="0"/>
                    </a:p>
                    <a:p>
                      <a:pPr marL="0" marR="0" lvl="0" indent="0" algn="l">
                        <a:spcBef>
                          <a:spcPts val="0"/>
                        </a:spcBef>
                        <a:spcAft>
                          <a:spcPts val="0"/>
                        </a:spcAft>
                        <a:buNone/>
                      </a:pPr>
                      <a:endParaRPr lang="en-US" sz="1800"/>
                    </a:p>
                  </a:txBody>
                  <a:tcPr marL="91450" marR="91450" marT="45750" marB="457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85750" marR="0" lvl="0" indent="-285750" algn="l">
                        <a:spcBef>
                          <a:spcPts val="0"/>
                        </a:spcBef>
                        <a:spcAft>
                          <a:spcPts val="0"/>
                        </a:spcAft>
                        <a:buFont typeface="Arial"/>
                        <a:buChar char="•"/>
                      </a:pPr>
                      <a:r>
                        <a:rPr lang="en-US" sz="1800"/>
                        <a:t>Take charging data over long period of time</a:t>
                      </a:r>
                      <a:endParaRPr lang="en-US" sz="1800" b="0" i="0" u="none" strike="noStrike" noProof="0">
                        <a:latin typeface="Arial"/>
                      </a:endParaRPr>
                    </a:p>
                    <a:p>
                      <a:pPr marL="285750" marR="0" lvl="0" indent="-285750" algn="l">
                        <a:spcBef>
                          <a:spcPts val="0"/>
                        </a:spcBef>
                        <a:spcAft>
                          <a:spcPts val="0"/>
                        </a:spcAft>
                        <a:buFont typeface="Arial"/>
                        <a:buChar char="•"/>
                      </a:pPr>
                      <a:r>
                        <a:rPr lang="en-US" sz="1800"/>
                        <a:t>Test step-down components for Servo motors</a:t>
                      </a:r>
                    </a:p>
                    <a:p>
                      <a:pPr marL="285750" marR="0" lvl="0" indent="-285750" algn="l">
                        <a:spcBef>
                          <a:spcPts val="0"/>
                        </a:spcBef>
                        <a:spcAft>
                          <a:spcPts val="0"/>
                        </a:spcAft>
                        <a:buFont typeface="Arial"/>
                        <a:buChar char="•"/>
                      </a:pPr>
                      <a:r>
                        <a:rPr lang="en-US" sz="1800"/>
                        <a:t>Finish designing and order final PCB with all parts for the stack</a:t>
                      </a:r>
                    </a:p>
                    <a:p>
                      <a:pPr marL="285750" marR="0" lvl="0" indent="-285750" algn="l">
                        <a:spcBef>
                          <a:spcPts val="0"/>
                        </a:spcBef>
                        <a:spcAft>
                          <a:spcPts val="0"/>
                        </a:spcAft>
                        <a:buFont typeface="Arial"/>
                        <a:buChar char="•"/>
                      </a:pPr>
                      <a:r>
                        <a:rPr lang="en-US" sz="1800" b="0" i="0" u="none" strike="noStrike" noProof="0">
                          <a:latin typeface="Arial"/>
                        </a:rPr>
                        <a:t>Validate functionality of circuits with real loads and power supply input</a:t>
                      </a:r>
                      <a:endParaRPr lang="en-US" sz="1800"/>
                    </a:p>
                  </a:txBody>
                  <a:tcPr marL="91450" marR="91450" marT="45750" marB="457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45793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90" name="Google Shape;90;gcce58aab64_3_0"/>
          <p:cNvSpPr txBox="1">
            <a:spLocks noGrp="1"/>
          </p:cNvSpPr>
          <p:nvPr>
            <p:ph type="title"/>
          </p:nvPr>
        </p:nvSpPr>
        <p:spPr>
          <a:xfrm>
            <a:off x="609600" y="1201577"/>
            <a:ext cx="8229600" cy="803700"/>
          </a:xfrm>
          <a:prstGeom prst="rect">
            <a:avLst/>
          </a:prstGeom>
          <a:noFill/>
          <a:ln>
            <a:noFill/>
          </a:ln>
        </p:spPr>
        <p:txBody>
          <a:bodyPr spcFirstLastPara="1" wrap="square" lIns="91425" tIns="45700" rIns="91425" bIns="45700" anchor="ctr" anchorCtr="0">
            <a:noAutofit/>
          </a:bodyPr>
          <a:lstStyle/>
          <a:p>
            <a:pPr>
              <a:lnSpc>
                <a:spcPct val="114999"/>
              </a:lnSpc>
              <a:spcBef>
                <a:spcPts val="0"/>
              </a:spcBef>
            </a:pPr>
            <a:r>
              <a:rPr lang="en-US">
                <a:ea typeface="+mj-lt"/>
                <a:cs typeface="+mj-lt"/>
              </a:rPr>
              <a:t>Power Subsystem</a:t>
            </a:r>
            <a:endParaRPr lang="en-US"/>
          </a:p>
          <a:p>
            <a:pPr>
              <a:lnSpc>
                <a:spcPct val="114999"/>
              </a:lnSpc>
              <a:spcBef>
                <a:spcPts val="0"/>
              </a:spcBef>
              <a:buSzPts val="990"/>
              <a:buFont typeface="Arial"/>
            </a:pPr>
            <a:r>
              <a:rPr lang="en-US" sz="1700">
                <a:ea typeface="+mj-lt"/>
                <a:cs typeface="+mj-lt"/>
              </a:rPr>
              <a:t>Grant Franklin</a:t>
            </a:r>
            <a:endParaRPr>
              <a:ea typeface="+mj-lt"/>
              <a:cs typeface="+mj-lt"/>
            </a:endParaRPr>
          </a:p>
        </p:txBody>
      </p:sp>
      <p:pic>
        <p:nvPicPr>
          <p:cNvPr id="4" name="Picture 4" descr="Table&#10;&#10;Description automatically generated">
            <a:extLst>
              <a:ext uri="{FF2B5EF4-FFF2-40B4-BE49-F238E27FC236}">
                <a16:creationId xmlns:a16="http://schemas.microsoft.com/office/drawing/2014/main" id="{F4CDFEB9-4458-4B33-3AE1-CB811DF2F7FF}"/>
              </a:ext>
            </a:extLst>
          </p:cNvPr>
          <p:cNvPicPr>
            <a:picLocks noChangeAspect="1"/>
          </p:cNvPicPr>
          <p:nvPr/>
        </p:nvPicPr>
        <p:blipFill>
          <a:blip r:embed="rId3"/>
          <a:stretch>
            <a:fillRect/>
          </a:stretch>
        </p:blipFill>
        <p:spPr>
          <a:xfrm>
            <a:off x="98141" y="2526221"/>
            <a:ext cx="3950023" cy="2167761"/>
          </a:xfrm>
          <a:prstGeom prst="rect">
            <a:avLst/>
          </a:prstGeom>
        </p:spPr>
      </p:pic>
      <p:sp>
        <p:nvSpPr>
          <p:cNvPr id="5" name="TextBox 1">
            <a:extLst>
              <a:ext uri="{FF2B5EF4-FFF2-40B4-BE49-F238E27FC236}">
                <a16:creationId xmlns:a16="http://schemas.microsoft.com/office/drawing/2014/main" id="{3B6B0B83-F154-CF07-9AA2-695A25B23671}"/>
              </a:ext>
            </a:extLst>
          </p:cNvPr>
          <p:cNvSpPr txBox="1"/>
          <p:nvPr/>
        </p:nvSpPr>
        <p:spPr>
          <a:xfrm>
            <a:off x="973091" y="4839156"/>
            <a:ext cx="2442456"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cs typeface="Arial"/>
              </a:rPr>
              <a:t>MCU Buck Circuit Line/Load Testing</a:t>
            </a:r>
            <a:endParaRPr lang="en-US"/>
          </a:p>
        </p:txBody>
      </p:sp>
      <p:sp>
        <p:nvSpPr>
          <p:cNvPr id="2" name="TextBox 1">
            <a:extLst>
              <a:ext uri="{FF2B5EF4-FFF2-40B4-BE49-F238E27FC236}">
                <a16:creationId xmlns:a16="http://schemas.microsoft.com/office/drawing/2014/main" id="{1E244FA9-5936-E8BC-4B75-68B6ACE079AD}"/>
              </a:ext>
            </a:extLst>
          </p:cNvPr>
          <p:cNvSpPr txBox="1"/>
          <p:nvPr/>
        </p:nvSpPr>
        <p:spPr>
          <a:xfrm>
            <a:off x="5891844" y="4838460"/>
            <a:ext cx="2442456"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cs typeface="Arial"/>
              </a:rPr>
              <a:t>Modem Buck Circuit Line/Load Testing</a:t>
            </a:r>
          </a:p>
        </p:txBody>
      </p:sp>
      <p:pic>
        <p:nvPicPr>
          <p:cNvPr id="3" name="Picture 5">
            <a:extLst>
              <a:ext uri="{FF2B5EF4-FFF2-40B4-BE49-F238E27FC236}">
                <a16:creationId xmlns:a16="http://schemas.microsoft.com/office/drawing/2014/main" id="{1A6B1A73-A132-BFF1-8550-8C71DC7F6B9F}"/>
              </a:ext>
            </a:extLst>
          </p:cNvPr>
          <p:cNvPicPr>
            <a:picLocks noChangeAspect="1"/>
          </p:cNvPicPr>
          <p:nvPr/>
        </p:nvPicPr>
        <p:blipFill>
          <a:blip r:embed="rId4"/>
          <a:stretch>
            <a:fillRect/>
          </a:stretch>
        </p:blipFill>
        <p:spPr>
          <a:xfrm>
            <a:off x="4491726" y="3044833"/>
            <a:ext cx="4537532" cy="1638024"/>
          </a:xfrm>
          <a:prstGeom prst="rect">
            <a:avLst/>
          </a:prstGeom>
        </p:spPr>
      </p:pic>
    </p:spTree>
    <p:extLst>
      <p:ext uri="{BB962C8B-B14F-4D97-AF65-F5344CB8AC3E}">
        <p14:creationId xmlns:p14="http://schemas.microsoft.com/office/powerpoint/2010/main" val="3741792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90" name="Google Shape;90;gcce58aab64_3_0"/>
          <p:cNvSpPr txBox="1">
            <a:spLocks noGrp="1"/>
          </p:cNvSpPr>
          <p:nvPr>
            <p:ph type="title"/>
          </p:nvPr>
        </p:nvSpPr>
        <p:spPr>
          <a:xfrm>
            <a:off x="609600" y="1201577"/>
            <a:ext cx="8229600" cy="803700"/>
          </a:xfrm>
          <a:prstGeom prst="rect">
            <a:avLst/>
          </a:prstGeom>
          <a:noFill/>
          <a:ln>
            <a:noFill/>
          </a:ln>
        </p:spPr>
        <p:txBody>
          <a:bodyPr spcFirstLastPara="1" wrap="square" lIns="91425" tIns="45700" rIns="91425" bIns="45700" anchor="ctr" anchorCtr="0">
            <a:noAutofit/>
          </a:bodyPr>
          <a:lstStyle/>
          <a:p>
            <a:pPr>
              <a:lnSpc>
                <a:spcPct val="114999"/>
              </a:lnSpc>
              <a:spcBef>
                <a:spcPts val="0"/>
              </a:spcBef>
            </a:pPr>
            <a:r>
              <a:rPr lang="en-US">
                <a:ea typeface="+mj-lt"/>
                <a:cs typeface="+mj-lt"/>
              </a:rPr>
              <a:t>Power Subsystem</a:t>
            </a:r>
            <a:endParaRPr lang="en-US"/>
          </a:p>
          <a:p>
            <a:pPr>
              <a:lnSpc>
                <a:spcPct val="114999"/>
              </a:lnSpc>
              <a:spcBef>
                <a:spcPts val="0"/>
              </a:spcBef>
              <a:buSzPts val="990"/>
              <a:buFont typeface="Arial"/>
            </a:pPr>
            <a:r>
              <a:rPr lang="en-US" sz="1700">
                <a:ea typeface="+mj-lt"/>
                <a:cs typeface="+mj-lt"/>
              </a:rPr>
              <a:t>Grant Franklin</a:t>
            </a:r>
            <a:endParaRPr>
              <a:ea typeface="+mj-lt"/>
              <a:cs typeface="+mj-lt"/>
            </a:endParaRPr>
          </a:p>
        </p:txBody>
      </p:sp>
      <p:sp>
        <p:nvSpPr>
          <p:cNvPr id="2" name="TextBox 1">
            <a:extLst>
              <a:ext uri="{FF2B5EF4-FFF2-40B4-BE49-F238E27FC236}">
                <a16:creationId xmlns:a16="http://schemas.microsoft.com/office/drawing/2014/main" id="{72131FD0-03AD-FEB7-75B5-B2D0B35B0010}"/>
              </a:ext>
            </a:extLst>
          </p:cNvPr>
          <p:cNvSpPr txBox="1"/>
          <p:nvPr/>
        </p:nvSpPr>
        <p:spPr>
          <a:xfrm>
            <a:off x="1034350" y="3398577"/>
            <a:ext cx="180974" cy="3619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TextBox 2">
            <a:extLst>
              <a:ext uri="{FF2B5EF4-FFF2-40B4-BE49-F238E27FC236}">
                <a16:creationId xmlns:a16="http://schemas.microsoft.com/office/drawing/2014/main" id="{4CE536F3-7E06-AF52-1B9D-1685E91D0262}"/>
              </a:ext>
            </a:extLst>
          </p:cNvPr>
          <p:cNvSpPr txBox="1"/>
          <p:nvPr/>
        </p:nvSpPr>
        <p:spPr>
          <a:xfrm>
            <a:off x="1216883" y="4380776"/>
            <a:ext cx="363326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Battery Solar Panel Charging (using a 17.9V, 100W panel)</a:t>
            </a:r>
          </a:p>
        </p:txBody>
      </p:sp>
      <p:pic>
        <p:nvPicPr>
          <p:cNvPr id="4" name="Picture 4" descr="Table&#10;&#10;Description automatically generated">
            <a:extLst>
              <a:ext uri="{FF2B5EF4-FFF2-40B4-BE49-F238E27FC236}">
                <a16:creationId xmlns:a16="http://schemas.microsoft.com/office/drawing/2014/main" id="{C2014E93-ED69-1193-9236-053185A69B76}"/>
              </a:ext>
            </a:extLst>
          </p:cNvPr>
          <p:cNvPicPr>
            <a:picLocks noChangeAspect="1"/>
          </p:cNvPicPr>
          <p:nvPr/>
        </p:nvPicPr>
        <p:blipFill>
          <a:blip r:embed="rId3"/>
          <a:stretch>
            <a:fillRect/>
          </a:stretch>
        </p:blipFill>
        <p:spPr>
          <a:xfrm>
            <a:off x="401572" y="2483001"/>
            <a:ext cx="4403374" cy="1831153"/>
          </a:xfrm>
          <a:prstGeom prst="rect">
            <a:avLst/>
          </a:prstGeom>
        </p:spPr>
      </p:pic>
      <p:sp>
        <p:nvSpPr>
          <p:cNvPr id="5" name="TextBox 4">
            <a:extLst>
              <a:ext uri="{FF2B5EF4-FFF2-40B4-BE49-F238E27FC236}">
                <a16:creationId xmlns:a16="http://schemas.microsoft.com/office/drawing/2014/main" id="{8E0B712F-71BA-1DB3-D6AC-6D3B3E36A928}"/>
              </a:ext>
            </a:extLst>
          </p:cNvPr>
          <p:cNvSpPr txBox="1"/>
          <p:nvPr/>
        </p:nvSpPr>
        <p:spPr>
          <a:xfrm>
            <a:off x="5328204" y="2616296"/>
            <a:ext cx="307697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a:ea typeface="+mn-lt"/>
                <a:cs typeface="+mn-lt"/>
              </a:rPr>
              <a:t>Sunny, 89°F day</a:t>
            </a:r>
          </a:p>
          <a:p>
            <a:pPr marL="285750" indent="-285750">
              <a:buFont typeface="Arial" panose="020B0604020202020204" pitchFamily="34" charset="0"/>
              <a:buChar char="•"/>
            </a:pPr>
            <a:r>
              <a:rPr lang="en-US">
                <a:ea typeface="+mn-lt"/>
                <a:cs typeface="+mn-lt"/>
              </a:rPr>
              <a:t>9 min of bad data with faulty connection</a:t>
            </a:r>
            <a:endParaRPr lang="en-US">
              <a:cs typeface="Arial"/>
            </a:endParaRPr>
          </a:p>
          <a:p>
            <a:pPr marL="285750" indent="-285750">
              <a:buFont typeface="Arial" panose="020B0604020202020204" pitchFamily="34" charset="0"/>
              <a:buChar char="•"/>
            </a:pPr>
            <a:r>
              <a:rPr lang="en-US">
                <a:ea typeface="+mn-lt"/>
                <a:cs typeface="+mn-lt"/>
              </a:rPr>
              <a:t>Accurate data shows 0.015 V/min with good connection</a:t>
            </a:r>
            <a:endParaRPr lang="en-US"/>
          </a:p>
          <a:p>
            <a:pPr marL="742950" lvl="1" indent="-285750">
              <a:buFont typeface="Arial" panose="020B0604020202020204" pitchFamily="34" charset="0"/>
              <a:buChar char="•"/>
            </a:pPr>
            <a:r>
              <a:rPr lang="en-US">
                <a:cs typeface="Arial"/>
              </a:rPr>
              <a:t>Battery received 13.8V from the charge controller</a:t>
            </a:r>
          </a:p>
          <a:p>
            <a:pPr marL="285750" indent="-285750">
              <a:buFont typeface="Arial" panose="020B0604020202020204" pitchFamily="34" charset="0"/>
              <a:buChar char="•"/>
            </a:pPr>
            <a:endParaRPr lang="en-US">
              <a:cs typeface="Arial"/>
            </a:endParaRPr>
          </a:p>
        </p:txBody>
      </p:sp>
    </p:spTree>
    <p:extLst>
      <p:ext uri="{BB962C8B-B14F-4D97-AF65-F5344CB8AC3E}">
        <p14:creationId xmlns:p14="http://schemas.microsoft.com/office/powerpoint/2010/main" val="1340237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F7920-35FA-EC7A-5655-77E7D9340BD7}"/>
              </a:ext>
            </a:extLst>
          </p:cNvPr>
          <p:cNvSpPr>
            <a:spLocks noGrp="1"/>
          </p:cNvSpPr>
          <p:nvPr>
            <p:ph type="title"/>
          </p:nvPr>
        </p:nvSpPr>
        <p:spPr/>
        <p:txBody>
          <a:bodyPr/>
          <a:lstStyle/>
          <a:p>
            <a:r>
              <a:rPr lang="en-US">
                <a:cs typeface="Arial"/>
              </a:rPr>
              <a:t>Integration with VAC</a:t>
            </a:r>
            <a:endParaRPr lang="en-US"/>
          </a:p>
        </p:txBody>
      </p:sp>
      <p:sp>
        <p:nvSpPr>
          <p:cNvPr id="3" name="Content Placeholder 2">
            <a:extLst>
              <a:ext uri="{FF2B5EF4-FFF2-40B4-BE49-F238E27FC236}">
                <a16:creationId xmlns:a16="http://schemas.microsoft.com/office/drawing/2014/main" id="{766D89D0-CF1C-EEBF-A2EA-A73197A7637C}"/>
              </a:ext>
            </a:extLst>
          </p:cNvPr>
          <p:cNvSpPr>
            <a:spLocks noGrp="1"/>
          </p:cNvSpPr>
          <p:nvPr>
            <p:ph idx="1"/>
          </p:nvPr>
        </p:nvSpPr>
        <p:spPr/>
        <p:txBody>
          <a:bodyPr vert="horz" lIns="91440" tIns="45720" rIns="91440" bIns="45720" rtlCol="0" anchor="t">
            <a:normAutofit/>
          </a:bodyPr>
          <a:lstStyle/>
          <a:p>
            <a:r>
              <a:rPr lang="en-US">
                <a:cs typeface="Arial"/>
              </a:rPr>
              <a:t>IR communication was established between MCU and Roku TV.</a:t>
            </a:r>
          </a:p>
          <a:p>
            <a:pPr lvl="1"/>
            <a:r>
              <a:rPr lang="en-US">
                <a:cs typeface="Arial"/>
              </a:rPr>
              <a:t>Gained full functionality of the remote</a:t>
            </a:r>
          </a:p>
          <a:p>
            <a:endParaRPr lang="en-US">
              <a:cs typeface="Arial"/>
            </a:endParaRPr>
          </a:p>
        </p:txBody>
      </p:sp>
      <p:pic>
        <p:nvPicPr>
          <p:cNvPr id="4" name="Picture 4" descr="A picture containing text, electronics, close&#10;&#10;Description automatically generated">
            <a:extLst>
              <a:ext uri="{FF2B5EF4-FFF2-40B4-BE49-F238E27FC236}">
                <a16:creationId xmlns:a16="http://schemas.microsoft.com/office/drawing/2014/main" id="{050D0896-A2C1-B95D-FB3F-98BACA7CF799}"/>
              </a:ext>
            </a:extLst>
          </p:cNvPr>
          <p:cNvPicPr>
            <a:picLocks noChangeAspect="1"/>
          </p:cNvPicPr>
          <p:nvPr/>
        </p:nvPicPr>
        <p:blipFill>
          <a:blip r:embed="rId3"/>
          <a:stretch>
            <a:fillRect/>
          </a:stretch>
        </p:blipFill>
        <p:spPr>
          <a:xfrm>
            <a:off x="7811874" y="3230217"/>
            <a:ext cx="1103808" cy="3578087"/>
          </a:xfrm>
          <a:prstGeom prst="rect">
            <a:avLst/>
          </a:prstGeom>
        </p:spPr>
      </p:pic>
      <p:pic>
        <p:nvPicPr>
          <p:cNvPr id="5" name="Picture 5" descr="A picture containing text, monitor, electronics, screenshot&#10;&#10;Description automatically generated">
            <a:extLst>
              <a:ext uri="{FF2B5EF4-FFF2-40B4-BE49-F238E27FC236}">
                <a16:creationId xmlns:a16="http://schemas.microsoft.com/office/drawing/2014/main" id="{C745BC84-22B5-8313-91C8-7C99CD745BEE}"/>
              </a:ext>
            </a:extLst>
          </p:cNvPr>
          <p:cNvPicPr>
            <a:picLocks noChangeAspect="1"/>
          </p:cNvPicPr>
          <p:nvPr/>
        </p:nvPicPr>
        <p:blipFill>
          <a:blip r:embed="rId4"/>
          <a:stretch>
            <a:fillRect/>
          </a:stretch>
        </p:blipFill>
        <p:spPr>
          <a:xfrm>
            <a:off x="3458817" y="3354457"/>
            <a:ext cx="4273826" cy="3200400"/>
          </a:xfrm>
          <a:prstGeom prst="rect">
            <a:avLst/>
          </a:prstGeom>
        </p:spPr>
      </p:pic>
      <p:pic>
        <p:nvPicPr>
          <p:cNvPr id="7" name="Picture 7" descr="A picture containing electronics, circuit&#10;&#10;Description automatically generated">
            <a:extLst>
              <a:ext uri="{FF2B5EF4-FFF2-40B4-BE49-F238E27FC236}">
                <a16:creationId xmlns:a16="http://schemas.microsoft.com/office/drawing/2014/main" id="{8C6959A3-E110-F440-ABA3-6BC3935948A5}"/>
              </a:ext>
            </a:extLst>
          </p:cNvPr>
          <p:cNvPicPr>
            <a:picLocks noChangeAspect="1"/>
          </p:cNvPicPr>
          <p:nvPr/>
        </p:nvPicPr>
        <p:blipFill>
          <a:blip r:embed="rId5"/>
          <a:stretch>
            <a:fillRect/>
          </a:stretch>
        </p:blipFill>
        <p:spPr>
          <a:xfrm>
            <a:off x="99392" y="4412974"/>
            <a:ext cx="2743200" cy="2743200"/>
          </a:xfrm>
          <a:prstGeom prst="rect">
            <a:avLst/>
          </a:prstGeom>
        </p:spPr>
      </p:pic>
      <p:pic>
        <p:nvPicPr>
          <p:cNvPr id="8" name="Picture 8">
            <a:extLst>
              <a:ext uri="{FF2B5EF4-FFF2-40B4-BE49-F238E27FC236}">
                <a16:creationId xmlns:a16="http://schemas.microsoft.com/office/drawing/2014/main" id="{3C4FB281-ABB7-8367-4455-6E62FCC927D4}"/>
              </a:ext>
            </a:extLst>
          </p:cNvPr>
          <p:cNvPicPr>
            <a:picLocks noChangeAspect="1"/>
          </p:cNvPicPr>
          <p:nvPr/>
        </p:nvPicPr>
        <p:blipFill rotWithShape="1">
          <a:blip r:embed="rId6"/>
          <a:srcRect l="29710" t="20109" r="27536" b="17391"/>
          <a:stretch/>
        </p:blipFill>
        <p:spPr>
          <a:xfrm>
            <a:off x="2494722" y="4089952"/>
            <a:ext cx="705682" cy="1018764"/>
          </a:xfrm>
          <a:prstGeom prst="rect">
            <a:avLst/>
          </a:prstGeom>
        </p:spPr>
      </p:pic>
      <p:cxnSp>
        <p:nvCxnSpPr>
          <p:cNvPr id="9" name="Straight Arrow Connector 8">
            <a:extLst>
              <a:ext uri="{FF2B5EF4-FFF2-40B4-BE49-F238E27FC236}">
                <a16:creationId xmlns:a16="http://schemas.microsoft.com/office/drawing/2014/main" id="{49DBFCBF-F17C-3900-B7F2-264C1F42A10B}"/>
              </a:ext>
            </a:extLst>
          </p:cNvPr>
          <p:cNvCxnSpPr/>
          <p:nvPr/>
        </p:nvCxnSpPr>
        <p:spPr>
          <a:xfrm>
            <a:off x="2832652" y="3886198"/>
            <a:ext cx="109330" cy="198784"/>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E23B85E9-E6C7-5A95-DAF0-67F6A36E5F9E}"/>
              </a:ext>
            </a:extLst>
          </p:cNvPr>
          <p:cNvCxnSpPr>
            <a:cxnSpLocks/>
          </p:cNvCxnSpPr>
          <p:nvPr/>
        </p:nvCxnSpPr>
        <p:spPr>
          <a:xfrm flipH="1">
            <a:off x="3051311" y="3886197"/>
            <a:ext cx="109329" cy="198784"/>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224C5968-FD39-AF73-6A04-5E6208B2670C}"/>
              </a:ext>
            </a:extLst>
          </p:cNvPr>
          <p:cNvCxnSpPr>
            <a:cxnSpLocks/>
          </p:cNvCxnSpPr>
          <p:nvPr/>
        </p:nvCxnSpPr>
        <p:spPr>
          <a:xfrm flipH="1" flipV="1">
            <a:off x="3140763" y="4224128"/>
            <a:ext cx="198780" cy="9937"/>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D6B3ED6-610F-CBD9-433F-7FA906CF648C}"/>
              </a:ext>
            </a:extLst>
          </p:cNvPr>
          <p:cNvCxnSpPr>
            <a:cxnSpLocks/>
          </p:cNvCxnSpPr>
          <p:nvPr/>
        </p:nvCxnSpPr>
        <p:spPr>
          <a:xfrm flipH="1">
            <a:off x="3101005" y="4015404"/>
            <a:ext cx="228597" cy="119271"/>
          </a:xfrm>
          <a:prstGeom prst="straightConnector1">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9789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3C7BCDF56222A47BE07F4E079CE7EB0" ma:contentTypeVersion="13" ma:contentTypeDescription="Create a new document." ma:contentTypeScope="" ma:versionID="be0cf19d6808ca5673754fe479325aab">
  <xsd:schema xmlns:xsd="http://www.w3.org/2001/XMLSchema" xmlns:xs="http://www.w3.org/2001/XMLSchema" xmlns:p="http://schemas.microsoft.com/office/2006/metadata/properties" xmlns:ns2="839ca9a9-ca33-4343-9dbd-05d07bcc6d4d" xmlns:ns3="45a329ca-748f-47a6-a917-d8560393942b" targetNamespace="http://schemas.microsoft.com/office/2006/metadata/properties" ma:root="true" ma:fieldsID="ddf85cfe17e798d72b1d41a20a5bf57d" ns2:_="" ns3:_="">
    <xsd:import namespace="839ca9a9-ca33-4343-9dbd-05d07bcc6d4d"/>
    <xsd:import namespace="45a329ca-748f-47a6-a917-d8560393942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9ca9a9-ca33-4343-9dbd-05d07bcc6d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5a329ca-748f-47a6-a917-d8560393942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8944805-29D1-4523-9616-E58AC4A31604}">
  <ds:schemaRefs>
    <ds:schemaRef ds:uri="http://schemas.microsoft.com/sharepoint/v3/contenttype/forms"/>
  </ds:schemaRefs>
</ds:datastoreItem>
</file>

<file path=customXml/itemProps2.xml><?xml version="1.0" encoding="utf-8"?>
<ds:datastoreItem xmlns:ds="http://schemas.openxmlformats.org/officeDocument/2006/customXml" ds:itemID="{6350CD1D-0EC6-4EA5-87E5-145AD698FCCB}"/>
</file>

<file path=customXml/itemProps3.xml><?xml version="1.0" encoding="utf-8"?>
<ds:datastoreItem xmlns:ds="http://schemas.openxmlformats.org/officeDocument/2006/customXml" ds:itemID="{C616929A-91F7-4DFE-84EE-A437E91671F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17</Slides>
  <Notes>14</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Team 31: Chilly Dog Bi-Weekly Update 3  Grant Franklin Martin Rennaker Yarentzy Magallanes  Sponsor: Rohith Kumar TA: Rohith Kumar </vt:lpstr>
      <vt:lpstr>Project Overview</vt:lpstr>
      <vt:lpstr>Solution</vt:lpstr>
      <vt:lpstr>Project/Subsystem Overview</vt:lpstr>
      <vt:lpstr>Project Timeline</vt:lpstr>
      <vt:lpstr>Power Subsystem Grant Franklin</vt:lpstr>
      <vt:lpstr>Power Subsystem Grant Franklin</vt:lpstr>
      <vt:lpstr>Power Subsystem Grant Franklin</vt:lpstr>
      <vt:lpstr>Integration with VAC</vt:lpstr>
      <vt:lpstr>Integration with VAC</vt:lpstr>
      <vt:lpstr>Integration with VAC</vt:lpstr>
      <vt:lpstr>App and Modem Martin Rennaker</vt:lpstr>
      <vt:lpstr>Modem Progress</vt:lpstr>
      <vt:lpstr>Execution Plan</vt:lpstr>
      <vt:lpstr>Validation Plan</vt:lpstr>
      <vt:lpstr>Validation Plan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Nowka, Kevin J.</dc:creator>
  <cp:revision>3</cp:revision>
  <dcterms:created xsi:type="dcterms:W3CDTF">2013-06-18T16:37:55Z</dcterms:created>
  <dcterms:modified xsi:type="dcterms:W3CDTF">2022-10-13T20:53:59Z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0x01010003C7BCDF56222A47BE07F4E079CE7EB0</vt:lpwstr>
  </property>
</Properties>
</file>