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B3911E-6006-4B8F-AE77-41352E21A0C5}" v="45" dt="2022-02-23T22:23:21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7" autoAdjust="0"/>
    <p:restoredTop sz="94660"/>
  </p:normalViewPr>
  <p:slideViewPr>
    <p:cSldViewPr snapToGrid="0">
      <p:cViewPr varScale="1">
        <p:scale>
          <a:sx n="67" d="100"/>
          <a:sy n="67" d="100"/>
        </p:scale>
        <p:origin x="4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allanes, Yarentzy" userId="b14954fa-3e6a-41ac-9a52-396e13fe3d4e" providerId="ADAL" clId="{82B3911E-6006-4B8F-AE77-41352E21A0C5}"/>
    <pc:docChg chg="undo custSel addSld delSld modSld">
      <pc:chgData name="Magallanes, Yarentzy" userId="b14954fa-3e6a-41ac-9a52-396e13fe3d4e" providerId="ADAL" clId="{82B3911E-6006-4B8F-AE77-41352E21A0C5}" dt="2022-02-24T02:16:37.970" v="398" actId="1076"/>
      <pc:docMkLst>
        <pc:docMk/>
      </pc:docMkLst>
      <pc:sldChg chg="modSp mod">
        <pc:chgData name="Magallanes, Yarentzy" userId="b14954fa-3e6a-41ac-9a52-396e13fe3d4e" providerId="ADAL" clId="{82B3911E-6006-4B8F-AE77-41352E21A0C5}" dt="2022-02-23T21:54:46.425" v="37" actId="1076"/>
        <pc:sldMkLst>
          <pc:docMk/>
          <pc:sldMk cId="3585293186" sldId="256"/>
        </pc:sldMkLst>
        <pc:spChg chg="mod">
          <ac:chgData name="Magallanes, Yarentzy" userId="b14954fa-3e6a-41ac-9a52-396e13fe3d4e" providerId="ADAL" clId="{82B3911E-6006-4B8F-AE77-41352E21A0C5}" dt="2022-02-23T21:54:46.425" v="37" actId="1076"/>
          <ac:spMkLst>
            <pc:docMk/>
            <pc:sldMk cId="3585293186" sldId="256"/>
            <ac:spMk id="6" creationId="{63B0F73E-1C2C-415F-97F3-2E0DF5E6407D}"/>
          </ac:spMkLst>
        </pc:spChg>
        <pc:picChg chg="mod">
          <ac:chgData name="Magallanes, Yarentzy" userId="b14954fa-3e6a-41ac-9a52-396e13fe3d4e" providerId="ADAL" clId="{82B3911E-6006-4B8F-AE77-41352E21A0C5}" dt="2022-02-23T21:53:01.740" v="12" actId="1076"/>
          <ac:picMkLst>
            <pc:docMk/>
            <pc:sldMk cId="3585293186" sldId="256"/>
            <ac:picMk id="5" creationId="{D66A2F56-D889-4778-85CF-125E4EF56F51}"/>
          </ac:picMkLst>
        </pc:picChg>
      </pc:sldChg>
      <pc:sldChg chg="modSp mod">
        <pc:chgData name="Magallanes, Yarentzy" userId="b14954fa-3e6a-41ac-9a52-396e13fe3d4e" providerId="ADAL" clId="{82B3911E-6006-4B8F-AE77-41352E21A0C5}" dt="2022-02-23T22:25:41.942" v="394" actId="208"/>
        <pc:sldMkLst>
          <pc:docMk/>
          <pc:sldMk cId="3371645749" sldId="257"/>
        </pc:sldMkLst>
        <pc:spChg chg="mod">
          <ac:chgData name="Magallanes, Yarentzy" userId="b14954fa-3e6a-41ac-9a52-396e13fe3d4e" providerId="ADAL" clId="{82B3911E-6006-4B8F-AE77-41352E21A0C5}" dt="2022-02-23T22:25:41.942" v="394" actId="208"/>
          <ac:spMkLst>
            <pc:docMk/>
            <pc:sldMk cId="3371645749" sldId="257"/>
            <ac:spMk id="10" creationId="{3F1B6A1C-BAF9-411A-B1DC-005C1460C594}"/>
          </ac:spMkLst>
        </pc:spChg>
        <pc:cxnChg chg="mod">
          <ac:chgData name="Magallanes, Yarentzy" userId="b14954fa-3e6a-41ac-9a52-396e13fe3d4e" providerId="ADAL" clId="{82B3911E-6006-4B8F-AE77-41352E21A0C5}" dt="2022-02-23T22:25:36.663" v="391" actId="208"/>
          <ac:cxnSpMkLst>
            <pc:docMk/>
            <pc:sldMk cId="3371645749" sldId="257"/>
            <ac:cxnSpMk id="11" creationId="{2C1E0FDF-35CC-447B-87D6-68FC84F051BD}"/>
          </ac:cxnSpMkLst>
        </pc:cxnChg>
      </pc:sldChg>
      <pc:sldChg chg="new del">
        <pc:chgData name="Magallanes, Yarentzy" userId="b14954fa-3e6a-41ac-9a52-396e13fe3d4e" providerId="ADAL" clId="{82B3911E-6006-4B8F-AE77-41352E21A0C5}" dt="2022-02-09T23:01:04.067" v="1" actId="47"/>
        <pc:sldMkLst>
          <pc:docMk/>
          <pc:sldMk cId="1202973584" sldId="258"/>
        </pc:sldMkLst>
      </pc:sldChg>
      <pc:sldChg chg="addSp delSp modSp new mod setBg">
        <pc:chgData name="Magallanes, Yarentzy" userId="b14954fa-3e6a-41ac-9a52-396e13fe3d4e" providerId="ADAL" clId="{82B3911E-6006-4B8F-AE77-41352E21A0C5}" dt="2022-02-24T02:16:37.970" v="398" actId="1076"/>
        <pc:sldMkLst>
          <pc:docMk/>
          <pc:sldMk cId="3103851545" sldId="258"/>
        </pc:sldMkLst>
        <pc:spChg chg="del">
          <ac:chgData name="Magallanes, Yarentzy" userId="b14954fa-3e6a-41ac-9a52-396e13fe3d4e" providerId="ADAL" clId="{82B3911E-6006-4B8F-AE77-41352E21A0C5}" dt="2022-02-23T21:52:21.395" v="3" actId="478"/>
          <ac:spMkLst>
            <pc:docMk/>
            <pc:sldMk cId="3103851545" sldId="258"/>
            <ac:spMk id="2" creationId="{43F843BD-22E8-429B-BC3F-56DA4345E996}"/>
          </ac:spMkLst>
        </pc:spChg>
        <pc:spChg chg="del">
          <ac:chgData name="Magallanes, Yarentzy" userId="b14954fa-3e6a-41ac-9a52-396e13fe3d4e" providerId="ADAL" clId="{82B3911E-6006-4B8F-AE77-41352E21A0C5}" dt="2022-02-23T21:52:22.988" v="4" actId="478"/>
          <ac:spMkLst>
            <pc:docMk/>
            <pc:sldMk cId="3103851545" sldId="258"/>
            <ac:spMk id="3" creationId="{F47E3DEB-D989-4C2E-B014-8026F09114AA}"/>
          </ac:spMkLst>
        </pc:spChg>
        <pc:spChg chg="add del mod">
          <ac:chgData name="Magallanes, Yarentzy" userId="b14954fa-3e6a-41ac-9a52-396e13fe3d4e" providerId="ADAL" clId="{82B3911E-6006-4B8F-AE77-41352E21A0C5}" dt="2022-02-23T21:53:58.321" v="30" actId="11529"/>
          <ac:spMkLst>
            <pc:docMk/>
            <pc:sldMk cId="3103851545" sldId="258"/>
            <ac:spMk id="6" creationId="{1963F356-567C-4076-AB3E-3222104F09E8}"/>
          </ac:spMkLst>
        </pc:spChg>
        <pc:spChg chg="add del mod">
          <ac:chgData name="Magallanes, Yarentzy" userId="b14954fa-3e6a-41ac-9a52-396e13fe3d4e" providerId="ADAL" clId="{82B3911E-6006-4B8F-AE77-41352E21A0C5}" dt="2022-02-23T21:53:17.150" v="16" actId="478"/>
          <ac:spMkLst>
            <pc:docMk/>
            <pc:sldMk cId="3103851545" sldId="258"/>
            <ac:spMk id="7" creationId="{50DD2725-A575-4374-B985-039D9562C3CF}"/>
          </ac:spMkLst>
        </pc:spChg>
        <pc:spChg chg="add del mod">
          <ac:chgData name="Magallanes, Yarentzy" userId="b14954fa-3e6a-41ac-9a52-396e13fe3d4e" providerId="ADAL" clId="{82B3911E-6006-4B8F-AE77-41352E21A0C5}" dt="2022-02-23T21:53:17.150" v="16" actId="478"/>
          <ac:spMkLst>
            <pc:docMk/>
            <pc:sldMk cId="3103851545" sldId="258"/>
            <ac:spMk id="8" creationId="{BB534968-F699-4FF7-BB8D-DE768C3ACB6B}"/>
          </ac:spMkLst>
        </pc:spChg>
        <pc:spChg chg="add del mod">
          <ac:chgData name="Magallanes, Yarentzy" userId="b14954fa-3e6a-41ac-9a52-396e13fe3d4e" providerId="ADAL" clId="{82B3911E-6006-4B8F-AE77-41352E21A0C5}" dt="2022-02-23T21:53:17.150" v="16" actId="478"/>
          <ac:spMkLst>
            <pc:docMk/>
            <pc:sldMk cId="3103851545" sldId="258"/>
            <ac:spMk id="9" creationId="{AD1BCE88-9D63-4342-A615-C2618D227B18}"/>
          </ac:spMkLst>
        </pc:spChg>
        <pc:spChg chg="add">
          <ac:chgData name="Magallanes, Yarentzy" userId="b14954fa-3e6a-41ac-9a52-396e13fe3d4e" providerId="ADAL" clId="{82B3911E-6006-4B8F-AE77-41352E21A0C5}" dt="2022-02-23T21:52:41.065" v="8" actId="26606"/>
          <ac:spMkLst>
            <pc:docMk/>
            <pc:sldMk cId="3103851545" sldId="258"/>
            <ac:spMk id="10" creationId="{42A4FC2C-047E-45A5-965D-8E1E3BF09BC6}"/>
          </ac:spMkLst>
        </pc:spChg>
        <pc:spChg chg="add del mod">
          <ac:chgData name="Magallanes, Yarentzy" userId="b14954fa-3e6a-41ac-9a52-396e13fe3d4e" providerId="ADAL" clId="{82B3911E-6006-4B8F-AE77-41352E21A0C5}" dt="2022-02-23T21:53:17.150" v="16" actId="478"/>
          <ac:spMkLst>
            <pc:docMk/>
            <pc:sldMk cId="3103851545" sldId="258"/>
            <ac:spMk id="11" creationId="{C691DFC6-50AF-49BB-A9B4-CA4A630C71DD}"/>
          </ac:spMkLst>
        </pc:spChg>
        <pc:spChg chg="add del mod">
          <ac:chgData name="Magallanes, Yarentzy" userId="b14954fa-3e6a-41ac-9a52-396e13fe3d4e" providerId="ADAL" clId="{82B3911E-6006-4B8F-AE77-41352E21A0C5}" dt="2022-02-23T21:53:17.150" v="16" actId="478"/>
          <ac:spMkLst>
            <pc:docMk/>
            <pc:sldMk cId="3103851545" sldId="258"/>
            <ac:spMk id="12" creationId="{8E02B54D-744D-47D4-B55F-70844B0E4BD3}"/>
          </ac:spMkLst>
        </pc:spChg>
        <pc:spChg chg="add del mod">
          <ac:chgData name="Magallanes, Yarentzy" userId="b14954fa-3e6a-41ac-9a52-396e13fe3d4e" providerId="ADAL" clId="{82B3911E-6006-4B8F-AE77-41352E21A0C5}" dt="2022-02-23T21:53:17.150" v="16" actId="478"/>
          <ac:spMkLst>
            <pc:docMk/>
            <pc:sldMk cId="3103851545" sldId="258"/>
            <ac:spMk id="13" creationId="{2737EF4B-CA7D-4D7F-AB90-0D135228E234}"/>
          </ac:spMkLst>
        </pc:spChg>
        <pc:spChg chg="add del mod">
          <ac:chgData name="Magallanes, Yarentzy" userId="b14954fa-3e6a-41ac-9a52-396e13fe3d4e" providerId="ADAL" clId="{82B3911E-6006-4B8F-AE77-41352E21A0C5}" dt="2022-02-23T21:53:17.150" v="16" actId="478"/>
          <ac:spMkLst>
            <pc:docMk/>
            <pc:sldMk cId="3103851545" sldId="258"/>
            <ac:spMk id="14" creationId="{B0A94E17-57BD-4AAB-8788-F50EBA18C0BC}"/>
          </ac:spMkLst>
        </pc:spChg>
        <pc:spChg chg="add del mod">
          <ac:chgData name="Magallanes, Yarentzy" userId="b14954fa-3e6a-41ac-9a52-396e13fe3d4e" providerId="ADAL" clId="{82B3911E-6006-4B8F-AE77-41352E21A0C5}" dt="2022-02-23T21:53:17.150" v="16" actId="478"/>
          <ac:spMkLst>
            <pc:docMk/>
            <pc:sldMk cId="3103851545" sldId="258"/>
            <ac:spMk id="15" creationId="{8AC8853F-027B-4D97-81EE-B3F3E6D4F956}"/>
          </ac:spMkLst>
        </pc:spChg>
        <pc:spChg chg="add del mod">
          <ac:chgData name="Magallanes, Yarentzy" userId="b14954fa-3e6a-41ac-9a52-396e13fe3d4e" providerId="ADAL" clId="{82B3911E-6006-4B8F-AE77-41352E21A0C5}" dt="2022-02-23T21:54:55.611" v="41" actId="478"/>
          <ac:spMkLst>
            <pc:docMk/>
            <pc:sldMk cId="3103851545" sldId="258"/>
            <ac:spMk id="16" creationId="{851EFBD1-6487-49E6-982A-C0FC529905BF}"/>
          </ac:spMkLst>
        </pc:spChg>
        <pc:spChg chg="add mod">
          <ac:chgData name="Magallanes, Yarentzy" userId="b14954fa-3e6a-41ac-9a52-396e13fe3d4e" providerId="ADAL" clId="{82B3911E-6006-4B8F-AE77-41352E21A0C5}" dt="2022-02-23T22:07:08.114" v="162" actId="1076"/>
          <ac:spMkLst>
            <pc:docMk/>
            <pc:sldMk cId="3103851545" sldId="258"/>
            <ac:spMk id="17" creationId="{8C0250A2-229A-44FC-BBF6-632D37CF0F0E}"/>
          </ac:spMkLst>
        </pc:spChg>
        <pc:spChg chg="add mod ord">
          <ac:chgData name="Magallanes, Yarentzy" userId="b14954fa-3e6a-41ac-9a52-396e13fe3d4e" providerId="ADAL" clId="{82B3911E-6006-4B8F-AE77-41352E21A0C5}" dt="2022-02-23T22:13:16.788" v="215" actId="14100"/>
          <ac:spMkLst>
            <pc:docMk/>
            <pc:sldMk cId="3103851545" sldId="258"/>
            <ac:spMk id="19" creationId="{CCF15222-64EB-45AE-9DD7-D759976C3714}"/>
          </ac:spMkLst>
        </pc:spChg>
        <pc:spChg chg="add mod">
          <ac:chgData name="Magallanes, Yarentzy" userId="b14954fa-3e6a-41ac-9a52-396e13fe3d4e" providerId="ADAL" clId="{82B3911E-6006-4B8F-AE77-41352E21A0C5}" dt="2022-02-23T22:07:47.213" v="175" actId="1076"/>
          <ac:spMkLst>
            <pc:docMk/>
            <pc:sldMk cId="3103851545" sldId="258"/>
            <ac:spMk id="20" creationId="{14B6DE0E-F583-49DD-A1D0-FD15A99232DA}"/>
          </ac:spMkLst>
        </pc:spChg>
        <pc:spChg chg="add del mod">
          <ac:chgData name="Magallanes, Yarentzy" userId="b14954fa-3e6a-41ac-9a52-396e13fe3d4e" providerId="ADAL" clId="{82B3911E-6006-4B8F-AE77-41352E21A0C5}" dt="2022-02-23T22:06:04.387" v="145" actId="478"/>
          <ac:spMkLst>
            <pc:docMk/>
            <pc:sldMk cId="3103851545" sldId="258"/>
            <ac:spMk id="21" creationId="{E54E88F4-74C1-4A0C-9AC2-ACE3B46D8042}"/>
          </ac:spMkLst>
        </pc:spChg>
        <pc:spChg chg="add del mod">
          <ac:chgData name="Magallanes, Yarentzy" userId="b14954fa-3e6a-41ac-9a52-396e13fe3d4e" providerId="ADAL" clId="{82B3911E-6006-4B8F-AE77-41352E21A0C5}" dt="2022-02-23T22:06:05.602" v="147" actId="478"/>
          <ac:spMkLst>
            <pc:docMk/>
            <pc:sldMk cId="3103851545" sldId="258"/>
            <ac:spMk id="22" creationId="{CB9D7E42-8FE7-4A9F-84EF-C1F1E9C13BCE}"/>
          </ac:spMkLst>
        </pc:spChg>
        <pc:spChg chg="add mod">
          <ac:chgData name="Magallanes, Yarentzy" userId="b14954fa-3e6a-41ac-9a52-396e13fe3d4e" providerId="ADAL" clId="{82B3911E-6006-4B8F-AE77-41352E21A0C5}" dt="2022-02-23T22:06:10.166" v="148" actId="1076"/>
          <ac:spMkLst>
            <pc:docMk/>
            <pc:sldMk cId="3103851545" sldId="258"/>
            <ac:spMk id="23" creationId="{497DC140-0619-470B-B923-6C50F12D5358}"/>
          </ac:spMkLst>
        </pc:spChg>
        <pc:spChg chg="add del mod">
          <ac:chgData name="Magallanes, Yarentzy" userId="b14954fa-3e6a-41ac-9a52-396e13fe3d4e" providerId="ADAL" clId="{82B3911E-6006-4B8F-AE77-41352E21A0C5}" dt="2022-02-23T22:06:04.998" v="146" actId="478"/>
          <ac:spMkLst>
            <pc:docMk/>
            <pc:sldMk cId="3103851545" sldId="258"/>
            <ac:spMk id="24" creationId="{32C9D4A4-06EF-47F7-A9B4-59A8BB5B155F}"/>
          </ac:spMkLst>
        </pc:spChg>
        <pc:spChg chg="add del mod">
          <ac:chgData name="Magallanes, Yarentzy" userId="b14954fa-3e6a-41ac-9a52-396e13fe3d4e" providerId="ADAL" clId="{82B3911E-6006-4B8F-AE77-41352E21A0C5}" dt="2022-02-23T22:06:13.338" v="150"/>
          <ac:spMkLst>
            <pc:docMk/>
            <pc:sldMk cId="3103851545" sldId="258"/>
            <ac:spMk id="25" creationId="{C6D5C1E0-A8F1-430E-B266-F0FA5680A9AE}"/>
          </ac:spMkLst>
        </pc:spChg>
        <pc:spChg chg="add mod">
          <ac:chgData name="Magallanes, Yarentzy" userId="b14954fa-3e6a-41ac-9a52-396e13fe3d4e" providerId="ADAL" clId="{82B3911E-6006-4B8F-AE77-41352E21A0C5}" dt="2022-02-23T22:06:23.671" v="154" actId="1076"/>
          <ac:spMkLst>
            <pc:docMk/>
            <pc:sldMk cId="3103851545" sldId="258"/>
            <ac:spMk id="26" creationId="{9F539F36-EEB2-43AE-8B83-6CD7285DD6FD}"/>
          </ac:spMkLst>
        </pc:spChg>
        <pc:spChg chg="add mod">
          <ac:chgData name="Magallanes, Yarentzy" userId="b14954fa-3e6a-41ac-9a52-396e13fe3d4e" providerId="ADAL" clId="{82B3911E-6006-4B8F-AE77-41352E21A0C5}" dt="2022-02-23T22:06:27.770" v="156" actId="1076"/>
          <ac:spMkLst>
            <pc:docMk/>
            <pc:sldMk cId="3103851545" sldId="258"/>
            <ac:spMk id="27" creationId="{5B785925-94FF-476F-8657-65FEDB356A95}"/>
          </ac:spMkLst>
        </pc:spChg>
        <pc:spChg chg="add mod">
          <ac:chgData name="Magallanes, Yarentzy" userId="b14954fa-3e6a-41ac-9a52-396e13fe3d4e" providerId="ADAL" clId="{82B3911E-6006-4B8F-AE77-41352E21A0C5}" dt="2022-02-23T22:06:55.783" v="160" actId="1076"/>
          <ac:spMkLst>
            <pc:docMk/>
            <pc:sldMk cId="3103851545" sldId="258"/>
            <ac:spMk id="28" creationId="{7CF08C69-05C4-40F7-8F63-532EA362C709}"/>
          </ac:spMkLst>
        </pc:spChg>
        <pc:spChg chg="add mod">
          <ac:chgData name="Magallanes, Yarentzy" userId="b14954fa-3e6a-41ac-9a52-396e13fe3d4e" providerId="ADAL" clId="{82B3911E-6006-4B8F-AE77-41352E21A0C5}" dt="2022-02-23T22:07:30.561" v="172" actId="1076"/>
          <ac:spMkLst>
            <pc:docMk/>
            <pc:sldMk cId="3103851545" sldId="258"/>
            <ac:spMk id="29" creationId="{84EF6DB4-49A1-4891-9A3B-2684AE1C6892}"/>
          </ac:spMkLst>
        </pc:spChg>
        <pc:spChg chg="add del">
          <ac:chgData name="Magallanes, Yarentzy" userId="b14954fa-3e6a-41ac-9a52-396e13fe3d4e" providerId="ADAL" clId="{82B3911E-6006-4B8F-AE77-41352E21A0C5}" dt="2022-02-23T22:08:25.489" v="177" actId="478"/>
          <ac:spMkLst>
            <pc:docMk/>
            <pc:sldMk cId="3103851545" sldId="258"/>
            <ac:spMk id="30" creationId="{DC847F83-DD1F-448F-A7EF-3183A90DD0FA}"/>
          </ac:spMkLst>
        </pc:spChg>
        <pc:spChg chg="add mod">
          <ac:chgData name="Magallanes, Yarentzy" userId="b14954fa-3e6a-41ac-9a52-396e13fe3d4e" providerId="ADAL" clId="{82B3911E-6006-4B8F-AE77-41352E21A0C5}" dt="2022-02-23T22:09:25.931" v="188" actId="13926"/>
          <ac:spMkLst>
            <pc:docMk/>
            <pc:sldMk cId="3103851545" sldId="258"/>
            <ac:spMk id="31" creationId="{56370A72-8FDB-4EE3-AE3B-6DA71821A662}"/>
          </ac:spMkLst>
        </pc:spChg>
        <pc:spChg chg="add mod">
          <ac:chgData name="Magallanes, Yarentzy" userId="b14954fa-3e6a-41ac-9a52-396e13fe3d4e" providerId="ADAL" clId="{82B3911E-6006-4B8F-AE77-41352E21A0C5}" dt="2022-02-23T22:11:17.927" v="193" actId="207"/>
          <ac:spMkLst>
            <pc:docMk/>
            <pc:sldMk cId="3103851545" sldId="258"/>
            <ac:spMk id="32" creationId="{934A5CD3-A786-4B19-86D1-7882418A3440}"/>
          </ac:spMkLst>
        </pc:spChg>
        <pc:spChg chg="add del">
          <ac:chgData name="Magallanes, Yarentzy" userId="b14954fa-3e6a-41ac-9a52-396e13fe3d4e" providerId="ADAL" clId="{82B3911E-6006-4B8F-AE77-41352E21A0C5}" dt="2022-02-23T22:11:27.731" v="195" actId="11529"/>
          <ac:spMkLst>
            <pc:docMk/>
            <pc:sldMk cId="3103851545" sldId="258"/>
            <ac:spMk id="33" creationId="{9DBFD024-CB62-45E6-AA7C-F9B40B411718}"/>
          </ac:spMkLst>
        </pc:spChg>
        <pc:spChg chg="add mod">
          <ac:chgData name="Magallanes, Yarentzy" userId="b14954fa-3e6a-41ac-9a52-396e13fe3d4e" providerId="ADAL" clId="{82B3911E-6006-4B8F-AE77-41352E21A0C5}" dt="2022-02-23T22:11:43.027" v="200" actId="1076"/>
          <ac:spMkLst>
            <pc:docMk/>
            <pc:sldMk cId="3103851545" sldId="258"/>
            <ac:spMk id="34" creationId="{FA001107-D91B-4127-9B86-379D1B135418}"/>
          </ac:spMkLst>
        </pc:spChg>
        <pc:spChg chg="add mod">
          <ac:chgData name="Magallanes, Yarentzy" userId="b14954fa-3e6a-41ac-9a52-396e13fe3d4e" providerId="ADAL" clId="{82B3911E-6006-4B8F-AE77-41352E21A0C5}" dt="2022-02-23T22:17:01.679" v="270" actId="207"/>
          <ac:spMkLst>
            <pc:docMk/>
            <pc:sldMk cId="3103851545" sldId="258"/>
            <ac:spMk id="45" creationId="{3E753CC7-319D-421A-A4C9-4E0F8D729DEA}"/>
          </ac:spMkLst>
        </pc:spChg>
        <pc:spChg chg="add mod">
          <ac:chgData name="Magallanes, Yarentzy" userId="b14954fa-3e6a-41ac-9a52-396e13fe3d4e" providerId="ADAL" clId="{82B3911E-6006-4B8F-AE77-41352E21A0C5}" dt="2022-02-23T22:17:32.335" v="288" actId="1076"/>
          <ac:spMkLst>
            <pc:docMk/>
            <pc:sldMk cId="3103851545" sldId="258"/>
            <ac:spMk id="51" creationId="{F4D2B595-5478-40F7-94E8-908EC4A048B0}"/>
          </ac:spMkLst>
        </pc:spChg>
        <pc:spChg chg="add mod">
          <ac:chgData name="Magallanes, Yarentzy" userId="b14954fa-3e6a-41ac-9a52-396e13fe3d4e" providerId="ADAL" clId="{82B3911E-6006-4B8F-AE77-41352E21A0C5}" dt="2022-02-23T22:18:52.323" v="309" actId="1076"/>
          <ac:spMkLst>
            <pc:docMk/>
            <pc:sldMk cId="3103851545" sldId="258"/>
            <ac:spMk id="52" creationId="{2A49827A-8BFB-4A9A-A692-C31E8849F641}"/>
          </ac:spMkLst>
        </pc:spChg>
        <pc:graphicFrameChg chg="add del mod modGraphic">
          <ac:chgData name="Magallanes, Yarentzy" userId="b14954fa-3e6a-41ac-9a52-396e13fe3d4e" providerId="ADAL" clId="{82B3911E-6006-4B8F-AE77-41352E21A0C5}" dt="2022-02-23T21:56:05.478" v="58" actId="931"/>
          <ac:graphicFrameMkLst>
            <pc:docMk/>
            <pc:sldMk cId="3103851545" sldId="258"/>
            <ac:graphicFrameMk id="18" creationId="{6FA02711-60E4-4A75-AB3D-81E8CA3DB803}"/>
          </ac:graphicFrameMkLst>
        </pc:graphicFrameChg>
        <pc:picChg chg="add mod">
          <ac:chgData name="Magallanes, Yarentzy" userId="b14954fa-3e6a-41ac-9a52-396e13fe3d4e" providerId="ADAL" clId="{82B3911E-6006-4B8F-AE77-41352E21A0C5}" dt="2022-02-24T02:16:37.970" v="398" actId="1076"/>
          <ac:picMkLst>
            <pc:docMk/>
            <pc:sldMk cId="3103851545" sldId="258"/>
            <ac:picMk id="5" creationId="{A392EC8B-B718-4AD8-BFC9-E007FADA632D}"/>
          </ac:picMkLst>
        </pc:picChg>
        <pc:cxnChg chg="add mod ord">
          <ac:chgData name="Magallanes, Yarentzy" userId="b14954fa-3e6a-41ac-9a52-396e13fe3d4e" providerId="ADAL" clId="{82B3911E-6006-4B8F-AE77-41352E21A0C5}" dt="2022-02-23T22:14:06.651" v="219" actId="14100"/>
          <ac:cxnSpMkLst>
            <pc:docMk/>
            <pc:sldMk cId="3103851545" sldId="258"/>
            <ac:cxnSpMk id="36" creationId="{AFBD88A1-4C01-41A6-9FC2-0FF2610ECCB0}"/>
          </ac:cxnSpMkLst>
        </pc:cxnChg>
        <pc:cxnChg chg="add mod">
          <ac:chgData name="Magallanes, Yarentzy" userId="b14954fa-3e6a-41ac-9a52-396e13fe3d4e" providerId="ADAL" clId="{82B3911E-6006-4B8F-AE77-41352E21A0C5}" dt="2022-02-23T22:16:55.603" v="269" actId="208"/>
          <ac:cxnSpMkLst>
            <pc:docMk/>
            <pc:sldMk cId="3103851545" sldId="258"/>
            <ac:cxnSpMk id="42" creationId="{0BEFB719-B6E0-4F49-9C9C-A5B4C62909AE}"/>
          </ac:cxnSpMkLst>
        </pc:cxnChg>
        <pc:cxnChg chg="add mod">
          <ac:chgData name="Magallanes, Yarentzy" userId="b14954fa-3e6a-41ac-9a52-396e13fe3d4e" providerId="ADAL" clId="{82B3911E-6006-4B8F-AE77-41352E21A0C5}" dt="2022-02-23T22:16:49.638" v="268" actId="14100"/>
          <ac:cxnSpMkLst>
            <pc:docMk/>
            <pc:sldMk cId="3103851545" sldId="258"/>
            <ac:cxnSpMk id="47" creationId="{4BEC8E54-C2FA-4F65-9249-9277F8594F94}"/>
          </ac:cxnSpMkLst>
        </pc:cxnChg>
        <pc:cxnChg chg="add mod">
          <ac:chgData name="Magallanes, Yarentzy" userId="b14954fa-3e6a-41ac-9a52-396e13fe3d4e" providerId="ADAL" clId="{82B3911E-6006-4B8F-AE77-41352E21A0C5}" dt="2022-02-23T22:18:49.856" v="308" actId="14100"/>
          <ac:cxnSpMkLst>
            <pc:docMk/>
            <pc:sldMk cId="3103851545" sldId="258"/>
            <ac:cxnSpMk id="53" creationId="{04BB0271-C10B-4F7C-BCBA-B3F4126FC164}"/>
          </ac:cxnSpMkLst>
        </pc:cxnChg>
      </pc:sldChg>
      <pc:sldChg chg="addSp delSp modSp new mod setBg">
        <pc:chgData name="Magallanes, Yarentzy" userId="b14954fa-3e6a-41ac-9a52-396e13fe3d4e" providerId="ADAL" clId="{82B3911E-6006-4B8F-AE77-41352E21A0C5}" dt="2022-02-23T22:23:39.544" v="390" actId="14100"/>
        <pc:sldMkLst>
          <pc:docMk/>
          <pc:sldMk cId="2095160974" sldId="259"/>
        </pc:sldMkLst>
        <pc:spChg chg="del">
          <ac:chgData name="Magallanes, Yarentzy" userId="b14954fa-3e6a-41ac-9a52-396e13fe3d4e" providerId="ADAL" clId="{82B3911E-6006-4B8F-AE77-41352E21A0C5}" dt="2022-02-23T22:19:09.397" v="313" actId="478"/>
          <ac:spMkLst>
            <pc:docMk/>
            <pc:sldMk cId="2095160974" sldId="259"/>
            <ac:spMk id="2" creationId="{4EF6E0A2-BA4D-4B76-A742-910F5E0E5243}"/>
          </ac:spMkLst>
        </pc:spChg>
        <pc:spChg chg="del mod">
          <ac:chgData name="Magallanes, Yarentzy" userId="b14954fa-3e6a-41ac-9a52-396e13fe3d4e" providerId="ADAL" clId="{82B3911E-6006-4B8F-AE77-41352E21A0C5}" dt="2022-02-23T22:19:07.753" v="312" actId="478"/>
          <ac:spMkLst>
            <pc:docMk/>
            <pc:sldMk cId="2095160974" sldId="259"/>
            <ac:spMk id="3" creationId="{DC1CADD6-02E0-402E-ACCD-85E366F32813}"/>
          </ac:spMkLst>
        </pc:spChg>
        <pc:spChg chg="add mod">
          <ac:chgData name="Magallanes, Yarentzy" userId="b14954fa-3e6a-41ac-9a52-396e13fe3d4e" providerId="ADAL" clId="{82B3911E-6006-4B8F-AE77-41352E21A0C5}" dt="2022-02-23T22:20:58.271" v="342" actId="1076"/>
          <ac:spMkLst>
            <pc:docMk/>
            <pc:sldMk cId="2095160974" sldId="259"/>
            <ac:spMk id="8" creationId="{B31E2628-0621-481D-8F08-341B19AEC433}"/>
          </ac:spMkLst>
        </pc:spChg>
        <pc:spChg chg="add mod">
          <ac:chgData name="Magallanes, Yarentzy" userId="b14954fa-3e6a-41ac-9a52-396e13fe3d4e" providerId="ADAL" clId="{82B3911E-6006-4B8F-AE77-41352E21A0C5}" dt="2022-02-23T22:19:59.681" v="322" actId="1076"/>
          <ac:spMkLst>
            <pc:docMk/>
            <pc:sldMk cId="2095160974" sldId="259"/>
            <ac:spMk id="9" creationId="{5A9AD94C-C83D-4F79-A70D-A77C8D04C764}"/>
          </ac:spMkLst>
        </pc:spChg>
        <pc:spChg chg="add del">
          <ac:chgData name="Magallanes, Yarentzy" userId="b14954fa-3e6a-41ac-9a52-396e13fe3d4e" providerId="ADAL" clId="{82B3911E-6006-4B8F-AE77-41352E21A0C5}" dt="2022-02-23T22:19:42.325" v="319" actId="26606"/>
          <ac:spMkLst>
            <pc:docMk/>
            <pc:sldMk cId="2095160974" sldId="259"/>
            <ac:spMk id="10" creationId="{5D9FC6AC-4A12-4825-8ABE-0732B8EF4D16}"/>
          </ac:spMkLst>
        </pc:spChg>
        <pc:spChg chg="add mod">
          <ac:chgData name="Magallanes, Yarentzy" userId="b14954fa-3e6a-41ac-9a52-396e13fe3d4e" providerId="ADAL" clId="{82B3911E-6006-4B8F-AE77-41352E21A0C5}" dt="2022-02-23T22:20:49.909" v="340" actId="14100"/>
          <ac:spMkLst>
            <pc:docMk/>
            <pc:sldMk cId="2095160974" sldId="259"/>
            <ac:spMk id="11" creationId="{FC2914CB-9FC1-4F68-88AC-FBAA55A0EC8A}"/>
          </ac:spMkLst>
        </pc:spChg>
        <pc:spChg chg="add">
          <ac:chgData name="Magallanes, Yarentzy" userId="b14954fa-3e6a-41ac-9a52-396e13fe3d4e" providerId="ADAL" clId="{82B3911E-6006-4B8F-AE77-41352E21A0C5}" dt="2022-02-23T22:19:42.333" v="320" actId="26606"/>
          <ac:spMkLst>
            <pc:docMk/>
            <pc:sldMk cId="2095160974" sldId="259"/>
            <ac:spMk id="12" creationId="{42A4FC2C-047E-45A5-965D-8E1E3BF09BC6}"/>
          </ac:spMkLst>
        </pc:spChg>
        <pc:spChg chg="add mod">
          <ac:chgData name="Magallanes, Yarentzy" userId="b14954fa-3e6a-41ac-9a52-396e13fe3d4e" providerId="ADAL" clId="{82B3911E-6006-4B8F-AE77-41352E21A0C5}" dt="2022-02-23T22:21:09.984" v="348" actId="1076"/>
          <ac:spMkLst>
            <pc:docMk/>
            <pc:sldMk cId="2095160974" sldId="259"/>
            <ac:spMk id="13" creationId="{E58B2CBF-BC89-4D65-BBBE-508666BE5FD6}"/>
          </ac:spMkLst>
        </pc:spChg>
        <pc:spChg chg="add mod">
          <ac:chgData name="Magallanes, Yarentzy" userId="b14954fa-3e6a-41ac-9a52-396e13fe3d4e" providerId="ADAL" clId="{82B3911E-6006-4B8F-AE77-41352E21A0C5}" dt="2022-02-23T22:21:19.315" v="352" actId="1037"/>
          <ac:spMkLst>
            <pc:docMk/>
            <pc:sldMk cId="2095160974" sldId="259"/>
            <ac:spMk id="14" creationId="{A6E4F491-70CB-4299-A77B-491CFD6BCD11}"/>
          </ac:spMkLst>
        </pc:spChg>
        <pc:spChg chg="add mod">
          <ac:chgData name="Magallanes, Yarentzy" userId="b14954fa-3e6a-41ac-9a52-396e13fe3d4e" providerId="ADAL" clId="{82B3911E-6006-4B8F-AE77-41352E21A0C5}" dt="2022-02-23T22:21:16.166" v="350" actId="1037"/>
          <ac:spMkLst>
            <pc:docMk/>
            <pc:sldMk cId="2095160974" sldId="259"/>
            <ac:spMk id="15" creationId="{A4393154-CD62-4549-8B03-43D5B281CDA1}"/>
          </ac:spMkLst>
        </pc:spChg>
        <pc:spChg chg="add mod">
          <ac:chgData name="Magallanes, Yarentzy" userId="b14954fa-3e6a-41ac-9a52-396e13fe3d4e" providerId="ADAL" clId="{82B3911E-6006-4B8F-AE77-41352E21A0C5}" dt="2022-02-23T22:21:23.368" v="354" actId="1037"/>
          <ac:spMkLst>
            <pc:docMk/>
            <pc:sldMk cId="2095160974" sldId="259"/>
            <ac:spMk id="16" creationId="{2628AE5E-C23E-4FA1-B421-81FAC394A256}"/>
          </ac:spMkLst>
        </pc:spChg>
        <pc:spChg chg="add del mod">
          <ac:chgData name="Magallanes, Yarentzy" userId="b14954fa-3e6a-41ac-9a52-396e13fe3d4e" providerId="ADAL" clId="{82B3911E-6006-4B8F-AE77-41352E21A0C5}" dt="2022-02-23T22:20:28.857" v="333" actId="478"/>
          <ac:spMkLst>
            <pc:docMk/>
            <pc:sldMk cId="2095160974" sldId="259"/>
            <ac:spMk id="17" creationId="{89EB0216-14F8-4171-8621-F572074C1C5B}"/>
          </ac:spMkLst>
        </pc:spChg>
        <pc:spChg chg="add mod">
          <ac:chgData name="Magallanes, Yarentzy" userId="b14954fa-3e6a-41ac-9a52-396e13fe3d4e" providerId="ADAL" clId="{82B3911E-6006-4B8F-AE77-41352E21A0C5}" dt="2022-02-23T22:21:26.878" v="356" actId="1037"/>
          <ac:spMkLst>
            <pc:docMk/>
            <pc:sldMk cId="2095160974" sldId="259"/>
            <ac:spMk id="20" creationId="{6C8ECF73-0EA2-42D2-A6E7-88276DF8C0DE}"/>
          </ac:spMkLst>
        </pc:spChg>
        <pc:spChg chg="add mod">
          <ac:chgData name="Magallanes, Yarentzy" userId="b14954fa-3e6a-41ac-9a52-396e13fe3d4e" providerId="ADAL" clId="{82B3911E-6006-4B8F-AE77-41352E21A0C5}" dt="2022-02-23T22:21:44.005" v="359" actId="1076"/>
          <ac:spMkLst>
            <pc:docMk/>
            <pc:sldMk cId="2095160974" sldId="259"/>
            <ac:spMk id="21" creationId="{6A332922-170F-4066-85B0-81EE2708ED03}"/>
          </ac:spMkLst>
        </pc:spChg>
        <pc:spChg chg="add mod">
          <ac:chgData name="Magallanes, Yarentzy" userId="b14954fa-3e6a-41ac-9a52-396e13fe3d4e" providerId="ADAL" clId="{82B3911E-6006-4B8F-AE77-41352E21A0C5}" dt="2022-02-23T22:21:56.347" v="363" actId="1076"/>
          <ac:spMkLst>
            <pc:docMk/>
            <pc:sldMk cId="2095160974" sldId="259"/>
            <ac:spMk id="22" creationId="{380F8A47-B344-4967-9899-2221BC152B23}"/>
          </ac:spMkLst>
        </pc:spChg>
        <pc:spChg chg="add mod">
          <ac:chgData name="Magallanes, Yarentzy" userId="b14954fa-3e6a-41ac-9a52-396e13fe3d4e" providerId="ADAL" clId="{82B3911E-6006-4B8F-AE77-41352E21A0C5}" dt="2022-02-23T22:22:18.044" v="369" actId="14100"/>
          <ac:spMkLst>
            <pc:docMk/>
            <pc:sldMk cId="2095160974" sldId="259"/>
            <ac:spMk id="23" creationId="{69E4C225-232E-4045-A874-2A170941FD1F}"/>
          </ac:spMkLst>
        </pc:spChg>
        <pc:spChg chg="add mod">
          <ac:chgData name="Magallanes, Yarentzy" userId="b14954fa-3e6a-41ac-9a52-396e13fe3d4e" providerId="ADAL" clId="{82B3911E-6006-4B8F-AE77-41352E21A0C5}" dt="2022-02-23T22:23:07.414" v="381" actId="1076"/>
          <ac:spMkLst>
            <pc:docMk/>
            <pc:sldMk cId="2095160974" sldId="259"/>
            <ac:spMk id="29" creationId="{BEC2DF10-16A8-4C1E-BC89-8314DB0863AC}"/>
          </ac:spMkLst>
        </pc:spChg>
        <pc:spChg chg="add mod">
          <ac:chgData name="Magallanes, Yarentzy" userId="b14954fa-3e6a-41ac-9a52-396e13fe3d4e" providerId="ADAL" clId="{82B3911E-6006-4B8F-AE77-41352E21A0C5}" dt="2022-02-23T22:23:27.369" v="386" actId="1076"/>
          <ac:spMkLst>
            <pc:docMk/>
            <pc:sldMk cId="2095160974" sldId="259"/>
            <ac:spMk id="30" creationId="{0CB34ECB-E63E-4FD4-9A23-B05205B32DE2}"/>
          </ac:spMkLst>
        </pc:spChg>
        <pc:picChg chg="add mod">
          <ac:chgData name="Magallanes, Yarentzy" userId="b14954fa-3e6a-41ac-9a52-396e13fe3d4e" providerId="ADAL" clId="{82B3911E-6006-4B8F-AE77-41352E21A0C5}" dt="2022-02-23T22:20:25.614" v="331" actId="1076"/>
          <ac:picMkLst>
            <pc:docMk/>
            <pc:sldMk cId="2095160974" sldId="259"/>
            <ac:picMk id="5" creationId="{8D20A004-1E2D-4258-A7C9-3CDB29A2571F}"/>
          </ac:picMkLst>
        </pc:picChg>
        <pc:cxnChg chg="add del mod">
          <ac:chgData name="Magallanes, Yarentzy" userId="b14954fa-3e6a-41ac-9a52-396e13fe3d4e" providerId="ADAL" clId="{82B3911E-6006-4B8F-AE77-41352E21A0C5}" dt="2022-02-23T22:20:27.847" v="332" actId="478"/>
          <ac:cxnSpMkLst>
            <pc:docMk/>
            <pc:sldMk cId="2095160974" sldId="259"/>
            <ac:cxnSpMk id="18" creationId="{61DEE577-9220-48C4-99B2-FAB1CCFE4599}"/>
          </ac:cxnSpMkLst>
        </pc:cxnChg>
        <pc:cxnChg chg="add del mod">
          <ac:chgData name="Magallanes, Yarentzy" userId="b14954fa-3e6a-41ac-9a52-396e13fe3d4e" providerId="ADAL" clId="{82B3911E-6006-4B8F-AE77-41352E21A0C5}" dt="2022-02-23T22:20:29.500" v="334" actId="478"/>
          <ac:cxnSpMkLst>
            <pc:docMk/>
            <pc:sldMk cId="2095160974" sldId="259"/>
            <ac:cxnSpMk id="19" creationId="{E178AAE4-CA03-42E4-A008-AB261FB2407F}"/>
          </ac:cxnSpMkLst>
        </pc:cxnChg>
        <pc:cxnChg chg="add mod">
          <ac:chgData name="Magallanes, Yarentzy" userId="b14954fa-3e6a-41ac-9a52-396e13fe3d4e" providerId="ADAL" clId="{82B3911E-6006-4B8F-AE77-41352E21A0C5}" dt="2022-02-23T22:22:56.536" v="379" actId="1076"/>
          <ac:cxnSpMkLst>
            <pc:docMk/>
            <pc:sldMk cId="2095160974" sldId="259"/>
            <ac:cxnSpMk id="24" creationId="{A9B6583B-89B6-4A23-AB7F-7BB13FD1E1E7}"/>
          </ac:cxnSpMkLst>
        </pc:cxnChg>
        <pc:cxnChg chg="add mod">
          <ac:chgData name="Magallanes, Yarentzy" userId="b14954fa-3e6a-41ac-9a52-396e13fe3d4e" providerId="ADAL" clId="{82B3911E-6006-4B8F-AE77-41352E21A0C5}" dt="2022-02-23T22:23:39.544" v="390" actId="14100"/>
          <ac:cxnSpMkLst>
            <pc:docMk/>
            <pc:sldMk cId="2095160974" sldId="259"/>
            <ac:cxnSpMk id="31" creationId="{AC2D5BBF-3C66-454D-89D8-7A0B90897B47}"/>
          </ac:cxnSpMkLst>
        </pc:cxnChg>
      </pc:sldChg>
    </pc:docChg>
  </pc:docChgLst>
  <pc:docChgLst>
    <pc:chgData name="Magallanes, Yarentzy" userId="S::yarentzym@tamu.edu::b14954fa-3e6a-41ac-9a52-396e13fe3d4e" providerId="AD" clId="Web-{A2CE8BB7-5AA8-3E9E-C3D6-F74E1B2DC15F}"/>
    <pc:docChg chg="modSld">
      <pc:chgData name="Magallanes, Yarentzy" userId="S::yarentzym@tamu.edu::b14954fa-3e6a-41ac-9a52-396e13fe3d4e" providerId="AD" clId="Web-{A2CE8BB7-5AA8-3E9E-C3D6-F74E1B2DC15F}" dt="2022-02-22T20:53:38.547" v="9" actId="14100"/>
      <pc:docMkLst>
        <pc:docMk/>
      </pc:docMkLst>
      <pc:sldChg chg="modSp">
        <pc:chgData name="Magallanes, Yarentzy" userId="S::yarentzym@tamu.edu::b14954fa-3e6a-41ac-9a52-396e13fe3d4e" providerId="AD" clId="Web-{A2CE8BB7-5AA8-3E9E-C3D6-F74E1B2DC15F}" dt="2022-02-22T20:53:38.547" v="9" actId="14100"/>
        <pc:sldMkLst>
          <pc:docMk/>
          <pc:sldMk cId="3585293186" sldId="256"/>
        </pc:sldMkLst>
        <pc:spChg chg="mod">
          <ac:chgData name="Magallanes, Yarentzy" userId="S::yarentzym@tamu.edu::b14954fa-3e6a-41ac-9a52-396e13fe3d4e" providerId="AD" clId="Web-{A2CE8BB7-5AA8-3E9E-C3D6-F74E1B2DC15F}" dt="2022-02-22T20:53:38.547" v="9" actId="14100"/>
          <ac:spMkLst>
            <pc:docMk/>
            <pc:sldMk cId="3585293186" sldId="256"/>
            <ac:spMk id="34" creationId="{62CDE001-D4C0-444F-A2FE-A8BA50CFA0C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045D-CD90-4047-8EAC-13FB23C35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D14EE-94C9-4392-A3AC-7D993AC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63699-A5A7-4EBA-8CB5-6F5337BE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02C1-B344-4E78-8692-8D2B0420B7CC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35878-1A44-4EF9-8BBB-36E52F2A3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0EFD3-EFDC-421C-BF78-30DE08F5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8616-2302-4566-BF19-66EC0DCA2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0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F072-D19C-433E-9344-6D822B3B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6118B-612A-45F8-A39D-6B01A191B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3F68A-AB97-4C85-ABB7-3E366030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02C1-B344-4E78-8692-8D2B0420B7CC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C728A-F9FD-47AC-BD9D-F50FF102A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A99D1-FBE9-4F68-8D3A-EFD2473A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8616-2302-4566-BF19-66EC0DCA2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4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CC771B-8191-4DD0-9B0C-7E5EAA9FA0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C094DC-3C4F-4304-AD10-D0DCF3D09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5B69D-149A-487F-BDB1-F6D65DF0B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02C1-B344-4E78-8692-8D2B0420B7CC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40AE9-AEDD-4CC7-AFCD-FD6C26193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7B57F-AA07-497C-9E2B-089097B11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8616-2302-4566-BF19-66EC0DCA2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6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8A450-EF12-40DA-AAA2-83D1BC2D0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56C10-F91A-45F0-8590-7B84D0A29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A3F5D-857F-4EE4-866E-B74F6F01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02C1-B344-4E78-8692-8D2B0420B7CC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21981-A482-4F17-9C5C-BBF9019E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344DF-3AF5-4290-B1BA-837D6F4B4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8616-2302-4566-BF19-66EC0DCA2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17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45DAD-AD91-435F-9D69-924100CF8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9B4CF-84EF-41FD-85E3-D85A7C524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4D8B2-7095-4079-A6A8-90C7DF21C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02C1-B344-4E78-8692-8D2B0420B7CC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A29AF-4E29-48A6-9387-B1B7390D9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FDCF6-78AE-4948-8765-03AE9E183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8616-2302-4566-BF19-66EC0DCA2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3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A2C6A-2647-4AF5-B702-BA5001EA5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DDD35-E1E2-4CE1-A81C-D724B3BE6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6F5CA-4E37-4AFD-AD92-9E291EC7CC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D66E9-522A-4424-B1FD-D33D304A1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02C1-B344-4E78-8692-8D2B0420B7CC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4EF06-5682-4182-BCDB-C2EDFE2B8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073E7-61FD-4CC8-81C0-E4534B68C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8616-2302-4566-BF19-66EC0DCA2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634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7D563-8589-4127-81C0-E77CDC0D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93A73-3B6B-4998-8FCF-3464D8CDC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944ECD-A2AB-40FE-BB8D-A186DF31A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EFE39-C7D1-45ED-8BCE-587BCA6AE8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570AB7-40BC-46E0-9D85-D050AFE1E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D314C0-DC1F-4679-B172-CBBAC60A5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02C1-B344-4E78-8692-8D2B0420B7CC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FC56A1-CBC1-44C6-AAB4-0F58B549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AFF89B-2EAA-4139-BE75-EA916969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8616-2302-4566-BF19-66EC0DCA2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89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E609B-1B25-4E0E-8673-A906A7BA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F65CA8-7363-4E01-866B-82D0546D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02C1-B344-4E78-8692-8D2B0420B7CC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27E9A-A173-405C-A3BA-3582AC83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80184-C635-4AAA-B632-1BB8AC5B1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8616-2302-4566-BF19-66EC0DCA2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60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2108D6-B4A5-48D6-8CB7-37F7FB14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02C1-B344-4E78-8692-8D2B0420B7CC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3174D-5774-4868-A5C6-842725B7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E41575-57BE-4764-8085-5D3A4A955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8616-2302-4566-BF19-66EC0DCA2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5A37-1C2B-4C5B-A29E-FB4BF7099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E5376-A9FF-47C7-BE1E-19DBE3EB1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AEABF-D013-4A52-8805-83456D0F0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3F519-588F-4DB5-9F16-B721A2725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02C1-B344-4E78-8692-8D2B0420B7CC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3AF1A-0A3D-4A4F-93D6-02ADDB376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D0E63-8ECD-474F-9D61-9C0DF2C4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8616-2302-4566-BF19-66EC0DCA2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37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EEF5A-9EBD-48E2-B17E-1BFA27F41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63F10-C8EA-4EEF-A2F5-C406715A2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8FFDF-FBFD-4489-9FBF-7C893DE43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9D9D1-C5B1-4644-803E-C50E3E074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A02C1-B344-4E78-8692-8D2B0420B7CC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1C6C3A-6647-42D4-ACA9-652E7E818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DF7AF-E2FE-47F3-BEE6-86EE59B6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8616-2302-4566-BF19-66EC0DCA2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29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C0605A-DF8D-4428-BF5C-FF179662D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5ECAB-23F2-41A1-A88F-53C2B60E2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C8875-7169-4564-9A64-A582EBBE0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A02C1-B344-4E78-8692-8D2B0420B7CC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82346-902D-41AE-A5B2-24D2D5EEC3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C0FC6-8864-4162-9C6E-8C3E04CC3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08616-2302-4566-BF19-66EC0DCA29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276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e inside of a car&#10;&#10;Description automatically generated with medium confidence">
            <a:extLst>
              <a:ext uri="{FF2B5EF4-FFF2-40B4-BE49-F238E27FC236}">
                <a16:creationId xmlns:a16="http://schemas.microsoft.com/office/drawing/2014/main" id="{D66A2F56-D889-4778-85CF-125E4EF56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506553"/>
            <a:ext cx="8892026" cy="635144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B0F73E-1C2C-415F-97F3-2E0DF5E6407D}"/>
              </a:ext>
            </a:extLst>
          </p:cNvPr>
          <p:cNvSpPr/>
          <p:nvPr/>
        </p:nvSpPr>
        <p:spPr>
          <a:xfrm>
            <a:off x="3666902" y="2973351"/>
            <a:ext cx="743173" cy="1562986"/>
          </a:xfrm>
          <a:prstGeom prst="roundRect">
            <a:avLst/>
          </a:prstGeom>
          <a:solidFill>
            <a:schemeClr val="bg1">
              <a:lumMod val="95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0A66F82-C2E0-42A6-B4E3-2493851742E9}"/>
              </a:ext>
            </a:extLst>
          </p:cNvPr>
          <p:cNvSpPr/>
          <p:nvPr/>
        </p:nvSpPr>
        <p:spPr>
          <a:xfrm>
            <a:off x="4238402" y="2647506"/>
            <a:ext cx="743173" cy="1562986"/>
          </a:xfrm>
          <a:prstGeom prst="roundRect">
            <a:avLst/>
          </a:prstGeom>
          <a:solidFill>
            <a:schemeClr val="bg1">
              <a:lumMod val="95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0394E03-9326-40B4-B453-2DE8AC8C0877}"/>
              </a:ext>
            </a:extLst>
          </p:cNvPr>
          <p:cNvSpPr/>
          <p:nvPr/>
        </p:nvSpPr>
        <p:spPr>
          <a:xfrm>
            <a:off x="4124325" y="3032733"/>
            <a:ext cx="857250" cy="144422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CFDEA3A-3958-4707-B6DC-EEE366DFB379}"/>
              </a:ext>
            </a:extLst>
          </p:cNvPr>
          <p:cNvSpPr/>
          <p:nvPr/>
        </p:nvSpPr>
        <p:spPr>
          <a:xfrm>
            <a:off x="3838576" y="2484607"/>
            <a:ext cx="942974" cy="1003092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818680F-98C0-4DEC-8CCB-5EBFC08A4F3F}"/>
              </a:ext>
            </a:extLst>
          </p:cNvPr>
          <p:cNvCxnSpPr>
            <a:cxnSpLocks/>
          </p:cNvCxnSpPr>
          <p:nvPr/>
        </p:nvCxnSpPr>
        <p:spPr>
          <a:xfrm flipH="1" flipV="1">
            <a:off x="4343400" y="352425"/>
            <a:ext cx="66675" cy="22950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681C71C-D806-40DF-AAC3-50E63628B46E}"/>
              </a:ext>
            </a:extLst>
          </p:cNvPr>
          <p:cNvSpPr/>
          <p:nvPr/>
        </p:nvSpPr>
        <p:spPr>
          <a:xfrm>
            <a:off x="4228877" y="253275"/>
            <a:ext cx="285973" cy="26646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626C13-99E3-47C7-B5A7-43A57DD5AD6B}"/>
              </a:ext>
            </a:extLst>
          </p:cNvPr>
          <p:cNvSpPr/>
          <p:nvPr/>
        </p:nvSpPr>
        <p:spPr>
          <a:xfrm>
            <a:off x="3745265" y="3290953"/>
            <a:ext cx="493137" cy="46580"/>
          </a:xfrm>
          <a:prstGeom prst="rect">
            <a:avLst/>
          </a:prstGeom>
          <a:solidFill>
            <a:schemeClr val="tx1"/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2F17B6-09EA-4503-AC30-D75929076276}"/>
              </a:ext>
            </a:extLst>
          </p:cNvPr>
          <p:cNvSpPr/>
          <p:nvPr/>
        </p:nvSpPr>
        <p:spPr>
          <a:xfrm>
            <a:off x="3735740" y="3377420"/>
            <a:ext cx="493137" cy="46580"/>
          </a:xfrm>
          <a:prstGeom prst="rect">
            <a:avLst/>
          </a:prstGeom>
          <a:solidFill>
            <a:schemeClr val="tx1"/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FB2915-D232-4A6C-98BE-1B623E9ABC09}"/>
              </a:ext>
            </a:extLst>
          </p:cNvPr>
          <p:cNvSpPr/>
          <p:nvPr/>
        </p:nvSpPr>
        <p:spPr>
          <a:xfrm>
            <a:off x="3730492" y="3463887"/>
            <a:ext cx="493137" cy="46580"/>
          </a:xfrm>
          <a:prstGeom prst="rect">
            <a:avLst/>
          </a:prstGeom>
          <a:solidFill>
            <a:schemeClr val="tx1"/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FC21D9-5F98-4A75-86C4-4D081F2616EA}"/>
              </a:ext>
            </a:extLst>
          </p:cNvPr>
          <p:cNvSpPr/>
          <p:nvPr/>
        </p:nvSpPr>
        <p:spPr>
          <a:xfrm>
            <a:off x="3915632" y="3817057"/>
            <a:ext cx="93311" cy="103517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6196723-1139-412E-9058-1DFBEC8F93EE}"/>
              </a:ext>
            </a:extLst>
          </p:cNvPr>
          <p:cNvCxnSpPr>
            <a:cxnSpLocks/>
          </p:cNvCxnSpPr>
          <p:nvPr/>
        </p:nvCxnSpPr>
        <p:spPr>
          <a:xfrm flipH="1" flipV="1">
            <a:off x="4649169" y="419100"/>
            <a:ext cx="1018206" cy="10063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A8662D4-5EB5-4E71-8AFA-B34B14879BAC}"/>
              </a:ext>
            </a:extLst>
          </p:cNvPr>
          <p:cNvSpPr txBox="1"/>
          <p:nvPr/>
        </p:nvSpPr>
        <p:spPr>
          <a:xfrm>
            <a:off x="5781675" y="352425"/>
            <a:ext cx="742952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Clip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2CDE001-D4C0-444F-A2FE-A8BA50CFA0C4}"/>
              </a:ext>
            </a:extLst>
          </p:cNvPr>
          <p:cNvSpPr txBox="1"/>
          <p:nvPr/>
        </p:nvSpPr>
        <p:spPr>
          <a:xfrm>
            <a:off x="5781675" y="1094929"/>
            <a:ext cx="1288708" cy="3385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 dirty="0"/>
              <a:t>Exhaust Hose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814DF85-F39F-42D5-B174-64DD84EAC395}"/>
              </a:ext>
            </a:extLst>
          </p:cNvPr>
          <p:cNvCxnSpPr>
            <a:cxnSpLocks/>
          </p:cNvCxnSpPr>
          <p:nvPr/>
        </p:nvCxnSpPr>
        <p:spPr>
          <a:xfrm flipH="1">
            <a:off x="4467225" y="1235688"/>
            <a:ext cx="1200150" cy="28518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CAB496A-F8CD-46D0-AECA-886F9008DAC2}"/>
              </a:ext>
            </a:extLst>
          </p:cNvPr>
          <p:cNvSpPr txBox="1"/>
          <p:nvPr/>
        </p:nvSpPr>
        <p:spPr>
          <a:xfrm>
            <a:off x="4733701" y="4595719"/>
            <a:ext cx="933674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Air Output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6BA49EA-AF3A-442C-BFC6-5C57162C40F5}"/>
              </a:ext>
            </a:extLst>
          </p:cNvPr>
          <p:cNvCxnSpPr>
            <a:cxnSpLocks/>
          </p:cNvCxnSpPr>
          <p:nvPr/>
        </p:nvCxnSpPr>
        <p:spPr>
          <a:xfrm flipH="1" flipV="1">
            <a:off x="4208857" y="3502315"/>
            <a:ext cx="440312" cy="1110060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C2278C6-00A6-48E1-932A-B9CD6C5A3A90}"/>
              </a:ext>
            </a:extLst>
          </p:cNvPr>
          <p:cNvSpPr txBox="1"/>
          <p:nvPr/>
        </p:nvSpPr>
        <p:spPr>
          <a:xfrm>
            <a:off x="3304729" y="4621890"/>
            <a:ext cx="933673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Power Button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051AA25-86F6-4ECF-AC24-C44AD2158EC8}"/>
              </a:ext>
            </a:extLst>
          </p:cNvPr>
          <p:cNvCxnSpPr>
            <a:cxnSpLocks/>
          </p:cNvCxnSpPr>
          <p:nvPr/>
        </p:nvCxnSpPr>
        <p:spPr>
          <a:xfrm flipV="1">
            <a:off x="3745265" y="4057345"/>
            <a:ext cx="187964" cy="518879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293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The inside of a car&#10;&#10;Description automatically generated">
            <a:extLst>
              <a:ext uri="{FF2B5EF4-FFF2-40B4-BE49-F238E27FC236}">
                <a16:creationId xmlns:a16="http://schemas.microsoft.com/office/drawing/2014/main" id="{A392EC8B-B718-4AD8-BFC9-E007FADA63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0" b="19734"/>
          <a:stretch/>
        </p:blipFill>
        <p:spPr>
          <a:xfrm>
            <a:off x="827577" y="466061"/>
            <a:ext cx="10536845" cy="5925877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C0250A2-229A-44FC-BBF6-632D37CF0F0E}"/>
              </a:ext>
            </a:extLst>
          </p:cNvPr>
          <p:cNvSpPr/>
          <p:nvPr/>
        </p:nvSpPr>
        <p:spPr>
          <a:xfrm>
            <a:off x="7048499" y="2619375"/>
            <a:ext cx="1209675" cy="236729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scene3d>
            <a:camera prst="isometricOffAxis2Left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CF15222-64EB-45AE-9DD7-D759976C3714}"/>
              </a:ext>
            </a:extLst>
          </p:cNvPr>
          <p:cNvSpPr/>
          <p:nvPr/>
        </p:nvSpPr>
        <p:spPr>
          <a:xfrm>
            <a:off x="7985400" y="2265841"/>
            <a:ext cx="1295400" cy="264750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4B6DE0E-F583-49DD-A1D0-FD15A99232DA}"/>
              </a:ext>
            </a:extLst>
          </p:cNvPr>
          <p:cNvSpPr/>
          <p:nvPr/>
        </p:nvSpPr>
        <p:spPr>
          <a:xfrm>
            <a:off x="7370624" y="1341252"/>
            <a:ext cx="1406250" cy="22939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scene3d>
            <a:camera prst="isometricOffAxis2To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97DC140-0619-470B-B923-6C50F12D5358}"/>
              </a:ext>
            </a:extLst>
          </p:cNvPr>
          <p:cNvSpPr/>
          <p:nvPr/>
        </p:nvSpPr>
        <p:spPr>
          <a:xfrm>
            <a:off x="8193288" y="3083268"/>
            <a:ext cx="967973" cy="99775"/>
          </a:xfrm>
          <a:prstGeom prst="rect">
            <a:avLst/>
          </a:prstGeom>
          <a:solidFill>
            <a:schemeClr val="tx1"/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539F36-EEB2-43AE-8B83-6CD7285DD6FD}"/>
              </a:ext>
            </a:extLst>
          </p:cNvPr>
          <p:cNvSpPr/>
          <p:nvPr/>
        </p:nvSpPr>
        <p:spPr>
          <a:xfrm>
            <a:off x="8193288" y="2947086"/>
            <a:ext cx="967973" cy="99775"/>
          </a:xfrm>
          <a:prstGeom prst="rect">
            <a:avLst/>
          </a:prstGeom>
          <a:solidFill>
            <a:schemeClr val="tx1"/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B785925-94FF-476F-8657-65FEDB356A95}"/>
              </a:ext>
            </a:extLst>
          </p:cNvPr>
          <p:cNvSpPr/>
          <p:nvPr/>
        </p:nvSpPr>
        <p:spPr>
          <a:xfrm>
            <a:off x="8187215" y="2810904"/>
            <a:ext cx="967973" cy="99775"/>
          </a:xfrm>
          <a:prstGeom prst="rect">
            <a:avLst/>
          </a:prstGeom>
          <a:solidFill>
            <a:schemeClr val="tx1"/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F08C69-05C4-40F7-8F63-532EA362C709}"/>
              </a:ext>
            </a:extLst>
          </p:cNvPr>
          <p:cNvSpPr/>
          <p:nvPr/>
        </p:nvSpPr>
        <p:spPr>
          <a:xfrm>
            <a:off x="8187215" y="2674722"/>
            <a:ext cx="967973" cy="99775"/>
          </a:xfrm>
          <a:prstGeom prst="rect">
            <a:avLst/>
          </a:prstGeom>
          <a:solidFill>
            <a:schemeClr val="tx1"/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EF6DB4-49A1-4891-9A3B-2684AE1C6892}"/>
              </a:ext>
            </a:extLst>
          </p:cNvPr>
          <p:cNvSpPr/>
          <p:nvPr/>
        </p:nvSpPr>
        <p:spPr>
          <a:xfrm>
            <a:off x="8187215" y="3231033"/>
            <a:ext cx="967973" cy="99775"/>
          </a:xfrm>
          <a:prstGeom prst="rect">
            <a:avLst/>
          </a:prstGeom>
          <a:solidFill>
            <a:schemeClr val="tx1"/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FBD88A1-4C01-41A6-9FC2-0FF2610ECCB0}"/>
              </a:ext>
            </a:extLst>
          </p:cNvPr>
          <p:cNvCxnSpPr>
            <a:cxnSpLocks/>
          </p:cNvCxnSpPr>
          <p:nvPr/>
        </p:nvCxnSpPr>
        <p:spPr>
          <a:xfrm flipH="1">
            <a:off x="9155188" y="466061"/>
            <a:ext cx="594868" cy="30391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6370A72-8FDB-4EE3-AE3B-6DA71821A662}"/>
              </a:ext>
            </a:extLst>
          </p:cNvPr>
          <p:cNvSpPr/>
          <p:nvPr/>
        </p:nvSpPr>
        <p:spPr>
          <a:xfrm>
            <a:off x="6657952" y="4481841"/>
            <a:ext cx="1409723" cy="1242738"/>
          </a:xfrm>
          <a:custGeom>
            <a:avLst/>
            <a:gdLst>
              <a:gd name="connsiteX0" fmla="*/ 438173 w 1409723"/>
              <a:gd name="connsiteY0" fmla="*/ 0 h 1314504"/>
              <a:gd name="connsiteX1" fmla="*/ 23 w 1409723"/>
              <a:gd name="connsiteY1" fmla="*/ 266700 h 1314504"/>
              <a:gd name="connsiteX2" fmla="*/ 419123 w 1409723"/>
              <a:gd name="connsiteY2" fmla="*/ 457200 h 1314504"/>
              <a:gd name="connsiteX3" fmla="*/ 657248 w 1409723"/>
              <a:gd name="connsiteY3" fmla="*/ 542925 h 1314504"/>
              <a:gd name="connsiteX4" fmla="*/ 552473 w 1409723"/>
              <a:gd name="connsiteY4" fmla="*/ 800100 h 1314504"/>
              <a:gd name="connsiteX5" fmla="*/ 533423 w 1409723"/>
              <a:gd name="connsiteY5" fmla="*/ 962025 h 1314504"/>
              <a:gd name="connsiteX6" fmla="*/ 885848 w 1409723"/>
              <a:gd name="connsiteY6" fmla="*/ 981075 h 1314504"/>
              <a:gd name="connsiteX7" fmla="*/ 1219223 w 1409723"/>
              <a:gd name="connsiteY7" fmla="*/ 923925 h 1314504"/>
              <a:gd name="connsiteX8" fmla="*/ 1238273 w 1409723"/>
              <a:gd name="connsiteY8" fmla="*/ 1076325 h 1314504"/>
              <a:gd name="connsiteX9" fmla="*/ 1181123 w 1409723"/>
              <a:gd name="connsiteY9" fmla="*/ 1276350 h 1314504"/>
              <a:gd name="connsiteX10" fmla="*/ 1343048 w 1409723"/>
              <a:gd name="connsiteY10" fmla="*/ 1276350 h 1314504"/>
              <a:gd name="connsiteX11" fmla="*/ 1409723 w 1409723"/>
              <a:gd name="connsiteY11" fmla="*/ 1314450 h 1314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09723" h="1314504">
                <a:moveTo>
                  <a:pt x="438173" y="0"/>
                </a:moveTo>
                <a:cubicBezTo>
                  <a:pt x="220685" y="95250"/>
                  <a:pt x="3198" y="190500"/>
                  <a:pt x="23" y="266700"/>
                </a:cubicBezTo>
                <a:cubicBezTo>
                  <a:pt x="-3152" y="342900"/>
                  <a:pt x="309586" y="411163"/>
                  <a:pt x="419123" y="457200"/>
                </a:cubicBezTo>
                <a:cubicBezTo>
                  <a:pt x="528660" y="503237"/>
                  <a:pt x="635023" y="485775"/>
                  <a:pt x="657248" y="542925"/>
                </a:cubicBezTo>
                <a:cubicBezTo>
                  <a:pt x="679473" y="600075"/>
                  <a:pt x="573110" y="730250"/>
                  <a:pt x="552473" y="800100"/>
                </a:cubicBezTo>
                <a:cubicBezTo>
                  <a:pt x="531836" y="869950"/>
                  <a:pt x="477861" y="931863"/>
                  <a:pt x="533423" y="962025"/>
                </a:cubicBezTo>
                <a:cubicBezTo>
                  <a:pt x="588985" y="992187"/>
                  <a:pt x="771548" y="987425"/>
                  <a:pt x="885848" y="981075"/>
                </a:cubicBezTo>
                <a:cubicBezTo>
                  <a:pt x="1000148" y="974725"/>
                  <a:pt x="1160486" y="908050"/>
                  <a:pt x="1219223" y="923925"/>
                </a:cubicBezTo>
                <a:cubicBezTo>
                  <a:pt x="1277960" y="939800"/>
                  <a:pt x="1244623" y="1017588"/>
                  <a:pt x="1238273" y="1076325"/>
                </a:cubicBezTo>
                <a:cubicBezTo>
                  <a:pt x="1231923" y="1135062"/>
                  <a:pt x="1163661" y="1243013"/>
                  <a:pt x="1181123" y="1276350"/>
                </a:cubicBezTo>
                <a:cubicBezTo>
                  <a:pt x="1198585" y="1309687"/>
                  <a:pt x="1304948" y="1270000"/>
                  <a:pt x="1343048" y="1276350"/>
                </a:cubicBezTo>
                <a:cubicBezTo>
                  <a:pt x="1381148" y="1282700"/>
                  <a:pt x="1373211" y="1316037"/>
                  <a:pt x="1409723" y="131445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34A5CD3-A786-4B19-86D1-7882418A3440}"/>
              </a:ext>
            </a:extLst>
          </p:cNvPr>
          <p:cNvSpPr/>
          <p:nvPr/>
        </p:nvSpPr>
        <p:spPr>
          <a:xfrm>
            <a:off x="8019003" y="5626103"/>
            <a:ext cx="336424" cy="27134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A001107-D91B-4127-9B86-379D1B135418}"/>
              </a:ext>
            </a:extLst>
          </p:cNvPr>
          <p:cNvSpPr/>
          <p:nvPr/>
        </p:nvSpPr>
        <p:spPr>
          <a:xfrm>
            <a:off x="8300279" y="5724579"/>
            <a:ext cx="155684" cy="9927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BEFB719-B6E0-4F49-9C9C-A5B4C62909AE}"/>
              </a:ext>
            </a:extLst>
          </p:cNvPr>
          <p:cNvCxnSpPr>
            <a:cxnSpLocks/>
          </p:cNvCxnSpPr>
          <p:nvPr/>
        </p:nvCxnSpPr>
        <p:spPr>
          <a:xfrm flipH="1">
            <a:off x="9648825" y="1778556"/>
            <a:ext cx="781050" cy="0"/>
          </a:xfrm>
          <a:prstGeom prst="straightConnector1">
            <a:avLst/>
          </a:prstGeom>
          <a:ln w="28575"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E753CC7-319D-421A-A4C9-4E0F8D729DEA}"/>
              </a:ext>
            </a:extLst>
          </p:cNvPr>
          <p:cNvSpPr txBox="1"/>
          <p:nvPr/>
        </p:nvSpPr>
        <p:spPr>
          <a:xfrm>
            <a:off x="10465915" y="1486168"/>
            <a:ext cx="862466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Exhaust Hose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BEC8E54-C2FA-4F65-9249-9277F8594F94}"/>
              </a:ext>
            </a:extLst>
          </p:cNvPr>
          <p:cNvCxnSpPr>
            <a:cxnSpLocks/>
          </p:cNvCxnSpPr>
          <p:nvPr/>
        </p:nvCxnSpPr>
        <p:spPr>
          <a:xfrm flipH="1" flipV="1">
            <a:off x="8781743" y="3412907"/>
            <a:ext cx="821184" cy="670597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4D2B595-5478-40F7-94E8-908EC4A048B0}"/>
              </a:ext>
            </a:extLst>
          </p:cNvPr>
          <p:cNvSpPr txBox="1"/>
          <p:nvPr/>
        </p:nvSpPr>
        <p:spPr>
          <a:xfrm>
            <a:off x="9696450" y="3971261"/>
            <a:ext cx="11811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Air Output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49827A-8BFB-4A9A-A692-C31E8849F641}"/>
              </a:ext>
            </a:extLst>
          </p:cNvPr>
          <p:cNvSpPr txBox="1"/>
          <p:nvPr/>
        </p:nvSpPr>
        <p:spPr>
          <a:xfrm>
            <a:off x="9217592" y="5712808"/>
            <a:ext cx="8624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Car Plug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4BB0271-C10B-4F7C-BCBA-B3F4126FC164}"/>
              </a:ext>
            </a:extLst>
          </p:cNvPr>
          <p:cNvCxnSpPr>
            <a:cxnSpLocks/>
          </p:cNvCxnSpPr>
          <p:nvPr/>
        </p:nvCxnSpPr>
        <p:spPr>
          <a:xfrm flipH="1" flipV="1">
            <a:off x="8578744" y="5774216"/>
            <a:ext cx="576444" cy="123236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85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The inside of a car&#10;&#10;Description automatically generated with medium confidence">
            <a:extLst>
              <a:ext uri="{FF2B5EF4-FFF2-40B4-BE49-F238E27FC236}">
                <a16:creationId xmlns:a16="http://schemas.microsoft.com/office/drawing/2014/main" id="{8D20A004-1E2D-4258-A7C9-3CDB29A257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9" b="12558"/>
          <a:stretch/>
        </p:blipFill>
        <p:spPr>
          <a:xfrm>
            <a:off x="2997220" y="1208135"/>
            <a:ext cx="8166080" cy="4592569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31E2628-0621-481D-8F08-341B19AEC433}"/>
              </a:ext>
            </a:extLst>
          </p:cNvPr>
          <p:cNvSpPr/>
          <p:nvPr/>
        </p:nvSpPr>
        <p:spPr>
          <a:xfrm>
            <a:off x="7856540" y="3159733"/>
            <a:ext cx="942973" cy="1503604"/>
          </a:xfrm>
          <a:prstGeom prst="roundRect">
            <a:avLst/>
          </a:prstGeom>
          <a:solidFill>
            <a:schemeClr val="bg1">
              <a:lumMod val="95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A9AD94C-C83D-4F79-A70D-A77C8D04C764}"/>
              </a:ext>
            </a:extLst>
          </p:cNvPr>
          <p:cNvSpPr/>
          <p:nvPr/>
        </p:nvSpPr>
        <p:spPr>
          <a:xfrm>
            <a:off x="8569102" y="2774506"/>
            <a:ext cx="743173" cy="1562986"/>
          </a:xfrm>
          <a:prstGeom prst="roundRect">
            <a:avLst/>
          </a:prstGeom>
          <a:solidFill>
            <a:schemeClr val="bg1">
              <a:lumMod val="95000"/>
            </a:schemeClr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2914CB-9FC1-4F68-88AC-FBAA55A0EC8A}"/>
              </a:ext>
            </a:extLst>
          </p:cNvPr>
          <p:cNvSpPr/>
          <p:nvPr/>
        </p:nvSpPr>
        <p:spPr>
          <a:xfrm>
            <a:off x="8455025" y="3159733"/>
            <a:ext cx="942974" cy="1503604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scene3d>
            <a:camera prst="isometricRight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58B2CBF-BC89-4D65-BBBE-508666BE5FD6}"/>
              </a:ext>
            </a:extLst>
          </p:cNvPr>
          <p:cNvSpPr/>
          <p:nvPr/>
        </p:nvSpPr>
        <p:spPr>
          <a:xfrm>
            <a:off x="8127736" y="2643069"/>
            <a:ext cx="1036285" cy="97163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scene3d>
            <a:camera prst="isometricTopUp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E4F491-70CB-4299-A77B-491CFD6BCD11}"/>
              </a:ext>
            </a:extLst>
          </p:cNvPr>
          <p:cNvSpPr/>
          <p:nvPr/>
        </p:nvSpPr>
        <p:spPr>
          <a:xfrm>
            <a:off x="8050565" y="3417953"/>
            <a:ext cx="493137" cy="46580"/>
          </a:xfrm>
          <a:prstGeom prst="rect">
            <a:avLst/>
          </a:prstGeom>
          <a:solidFill>
            <a:schemeClr val="tx1"/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393154-CD62-4549-8B03-43D5B281CDA1}"/>
              </a:ext>
            </a:extLst>
          </p:cNvPr>
          <p:cNvSpPr/>
          <p:nvPr/>
        </p:nvSpPr>
        <p:spPr>
          <a:xfrm>
            <a:off x="8041040" y="3504420"/>
            <a:ext cx="493137" cy="46580"/>
          </a:xfrm>
          <a:prstGeom prst="rect">
            <a:avLst/>
          </a:prstGeom>
          <a:solidFill>
            <a:schemeClr val="tx1"/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28AE5E-C23E-4FA1-B421-81FAC394A256}"/>
              </a:ext>
            </a:extLst>
          </p:cNvPr>
          <p:cNvSpPr/>
          <p:nvPr/>
        </p:nvSpPr>
        <p:spPr>
          <a:xfrm>
            <a:off x="8035792" y="3590887"/>
            <a:ext cx="493137" cy="46580"/>
          </a:xfrm>
          <a:prstGeom prst="rect">
            <a:avLst/>
          </a:prstGeom>
          <a:solidFill>
            <a:schemeClr val="tx1"/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8ECF73-0EA2-42D2-A6E7-88276DF8C0DE}"/>
              </a:ext>
            </a:extLst>
          </p:cNvPr>
          <p:cNvSpPr/>
          <p:nvPr/>
        </p:nvSpPr>
        <p:spPr>
          <a:xfrm>
            <a:off x="8031469" y="3668939"/>
            <a:ext cx="493137" cy="46580"/>
          </a:xfrm>
          <a:prstGeom prst="rect">
            <a:avLst/>
          </a:prstGeom>
          <a:solidFill>
            <a:schemeClr val="tx1"/>
          </a:solidFill>
          <a:scene3d>
            <a:camera prst="isometricLeftDown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A332922-170F-4066-85B0-81EE2708ED03}"/>
              </a:ext>
            </a:extLst>
          </p:cNvPr>
          <p:cNvSpPr/>
          <p:nvPr/>
        </p:nvSpPr>
        <p:spPr>
          <a:xfrm>
            <a:off x="7730647" y="4146673"/>
            <a:ext cx="834080" cy="814059"/>
          </a:xfrm>
          <a:custGeom>
            <a:avLst/>
            <a:gdLst>
              <a:gd name="connsiteX0" fmla="*/ 438173 w 1409723"/>
              <a:gd name="connsiteY0" fmla="*/ 0 h 1314504"/>
              <a:gd name="connsiteX1" fmla="*/ 23 w 1409723"/>
              <a:gd name="connsiteY1" fmla="*/ 266700 h 1314504"/>
              <a:gd name="connsiteX2" fmla="*/ 419123 w 1409723"/>
              <a:gd name="connsiteY2" fmla="*/ 457200 h 1314504"/>
              <a:gd name="connsiteX3" fmla="*/ 657248 w 1409723"/>
              <a:gd name="connsiteY3" fmla="*/ 542925 h 1314504"/>
              <a:gd name="connsiteX4" fmla="*/ 552473 w 1409723"/>
              <a:gd name="connsiteY4" fmla="*/ 800100 h 1314504"/>
              <a:gd name="connsiteX5" fmla="*/ 533423 w 1409723"/>
              <a:gd name="connsiteY5" fmla="*/ 962025 h 1314504"/>
              <a:gd name="connsiteX6" fmla="*/ 885848 w 1409723"/>
              <a:gd name="connsiteY6" fmla="*/ 981075 h 1314504"/>
              <a:gd name="connsiteX7" fmla="*/ 1219223 w 1409723"/>
              <a:gd name="connsiteY7" fmla="*/ 923925 h 1314504"/>
              <a:gd name="connsiteX8" fmla="*/ 1238273 w 1409723"/>
              <a:gd name="connsiteY8" fmla="*/ 1076325 h 1314504"/>
              <a:gd name="connsiteX9" fmla="*/ 1181123 w 1409723"/>
              <a:gd name="connsiteY9" fmla="*/ 1276350 h 1314504"/>
              <a:gd name="connsiteX10" fmla="*/ 1343048 w 1409723"/>
              <a:gd name="connsiteY10" fmla="*/ 1276350 h 1314504"/>
              <a:gd name="connsiteX11" fmla="*/ 1409723 w 1409723"/>
              <a:gd name="connsiteY11" fmla="*/ 1314450 h 1314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09723" h="1314504">
                <a:moveTo>
                  <a:pt x="438173" y="0"/>
                </a:moveTo>
                <a:cubicBezTo>
                  <a:pt x="220685" y="95250"/>
                  <a:pt x="3198" y="190500"/>
                  <a:pt x="23" y="266700"/>
                </a:cubicBezTo>
                <a:cubicBezTo>
                  <a:pt x="-3152" y="342900"/>
                  <a:pt x="309586" y="411163"/>
                  <a:pt x="419123" y="457200"/>
                </a:cubicBezTo>
                <a:cubicBezTo>
                  <a:pt x="528660" y="503237"/>
                  <a:pt x="635023" y="485775"/>
                  <a:pt x="657248" y="542925"/>
                </a:cubicBezTo>
                <a:cubicBezTo>
                  <a:pt x="679473" y="600075"/>
                  <a:pt x="573110" y="730250"/>
                  <a:pt x="552473" y="800100"/>
                </a:cubicBezTo>
                <a:cubicBezTo>
                  <a:pt x="531836" y="869950"/>
                  <a:pt x="477861" y="931863"/>
                  <a:pt x="533423" y="962025"/>
                </a:cubicBezTo>
                <a:cubicBezTo>
                  <a:pt x="588985" y="992187"/>
                  <a:pt x="771548" y="987425"/>
                  <a:pt x="885848" y="981075"/>
                </a:cubicBezTo>
                <a:cubicBezTo>
                  <a:pt x="1000148" y="974725"/>
                  <a:pt x="1160486" y="908050"/>
                  <a:pt x="1219223" y="923925"/>
                </a:cubicBezTo>
                <a:cubicBezTo>
                  <a:pt x="1277960" y="939800"/>
                  <a:pt x="1244623" y="1017588"/>
                  <a:pt x="1238273" y="1076325"/>
                </a:cubicBezTo>
                <a:cubicBezTo>
                  <a:pt x="1231923" y="1135062"/>
                  <a:pt x="1163661" y="1243013"/>
                  <a:pt x="1181123" y="1276350"/>
                </a:cubicBezTo>
                <a:cubicBezTo>
                  <a:pt x="1198585" y="1309687"/>
                  <a:pt x="1304948" y="1270000"/>
                  <a:pt x="1343048" y="1276350"/>
                </a:cubicBezTo>
                <a:cubicBezTo>
                  <a:pt x="1381148" y="1282700"/>
                  <a:pt x="1373211" y="1316037"/>
                  <a:pt x="1409723" y="1314450"/>
                </a:cubicBezTo>
              </a:path>
            </a:pathLst>
          </a:cu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00"/>
              </a:highlight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80F8A47-B344-4967-9899-2221BC152B23}"/>
              </a:ext>
            </a:extLst>
          </p:cNvPr>
          <p:cNvSpPr/>
          <p:nvPr/>
        </p:nvSpPr>
        <p:spPr>
          <a:xfrm>
            <a:off x="8564727" y="4883679"/>
            <a:ext cx="274907" cy="19964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9E4C225-232E-4045-A874-2A170941FD1F}"/>
              </a:ext>
            </a:extLst>
          </p:cNvPr>
          <p:cNvSpPr/>
          <p:nvPr/>
        </p:nvSpPr>
        <p:spPr>
          <a:xfrm>
            <a:off x="8768474" y="4911094"/>
            <a:ext cx="158038" cy="13747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9B6583B-89B6-4A23-AB7F-7BB13FD1E1E7}"/>
              </a:ext>
            </a:extLst>
          </p:cNvPr>
          <p:cNvCxnSpPr>
            <a:cxnSpLocks/>
          </p:cNvCxnSpPr>
          <p:nvPr/>
        </p:nvCxnSpPr>
        <p:spPr>
          <a:xfrm>
            <a:off x="7333536" y="3220666"/>
            <a:ext cx="606474" cy="258220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EC2DF10-16A8-4C1E-BC89-8314DB0863AC}"/>
              </a:ext>
            </a:extLst>
          </p:cNvPr>
          <p:cNvSpPr txBox="1"/>
          <p:nvPr/>
        </p:nvSpPr>
        <p:spPr>
          <a:xfrm>
            <a:off x="6089490" y="3051389"/>
            <a:ext cx="118110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Air Output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B34ECB-E63E-4FD4-9A23-B05205B32DE2}"/>
              </a:ext>
            </a:extLst>
          </p:cNvPr>
          <p:cNvSpPr txBox="1"/>
          <p:nvPr/>
        </p:nvSpPr>
        <p:spPr>
          <a:xfrm>
            <a:off x="6343663" y="4493068"/>
            <a:ext cx="8624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Car Plug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C2D5BBF-3C66-454D-89D8-7A0B90897B47}"/>
              </a:ext>
            </a:extLst>
          </p:cNvPr>
          <p:cNvCxnSpPr>
            <a:cxnSpLocks/>
          </p:cNvCxnSpPr>
          <p:nvPr/>
        </p:nvCxnSpPr>
        <p:spPr>
          <a:xfrm>
            <a:off x="7302914" y="4682924"/>
            <a:ext cx="549632" cy="0"/>
          </a:xfrm>
          <a:prstGeom prst="straightConnector1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160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sults Now In: Guess These 10 Cars From A Bird&amp;#39;s Eye View: Part 2">
            <a:extLst>
              <a:ext uri="{FF2B5EF4-FFF2-40B4-BE49-F238E27FC236}">
                <a16:creationId xmlns:a16="http://schemas.microsoft.com/office/drawing/2014/main" id="{0F63E556-F0C4-486B-9F66-8DC8981B0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868" y="317500"/>
            <a:ext cx="11076263" cy="622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nocrystalline silicon photovoltaic solar panel - SI-ESF-M-SF-M series -  SolarInnova - CE / ISO / IEC">
            <a:extLst>
              <a:ext uri="{FF2B5EF4-FFF2-40B4-BE49-F238E27FC236}">
                <a16:creationId xmlns:a16="http://schemas.microsoft.com/office/drawing/2014/main" id="{283A2E50-3661-454D-897F-E6B512A6BF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0" t="10747" r="38113" b="13665"/>
          <a:stretch/>
        </p:blipFill>
        <p:spPr bwMode="auto">
          <a:xfrm>
            <a:off x="4022917" y="2886074"/>
            <a:ext cx="561975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Monocrystalline silicon photovoltaic solar panel - SI-ESF-M-SF-M series -  SolarInnova - CE / ISO / IEC">
            <a:extLst>
              <a:ext uri="{FF2B5EF4-FFF2-40B4-BE49-F238E27FC236}">
                <a16:creationId xmlns:a16="http://schemas.microsoft.com/office/drawing/2014/main" id="{517F5B53-2DFD-4122-9B38-A1E1E92CBE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0" t="10747" r="38113" b="13665"/>
          <a:stretch/>
        </p:blipFill>
        <p:spPr bwMode="auto">
          <a:xfrm>
            <a:off x="4651567" y="2886074"/>
            <a:ext cx="561975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Monocrystalline silicon photovoltaic solar panel - SI-ESF-M-SF-M series -  SolarInnova - CE / ISO / IEC">
            <a:extLst>
              <a:ext uri="{FF2B5EF4-FFF2-40B4-BE49-F238E27FC236}">
                <a16:creationId xmlns:a16="http://schemas.microsoft.com/office/drawing/2014/main" id="{E044E603-DFCC-4CC3-A349-92BA6214B4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30" t="10747" r="38113" b="13665"/>
          <a:stretch/>
        </p:blipFill>
        <p:spPr bwMode="auto">
          <a:xfrm>
            <a:off x="5280217" y="2886074"/>
            <a:ext cx="561975" cy="115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1B6A1C-BAF9-411A-B1DC-005C1460C594}"/>
              </a:ext>
            </a:extLst>
          </p:cNvPr>
          <p:cNvSpPr txBox="1"/>
          <p:nvPr/>
        </p:nvSpPr>
        <p:spPr>
          <a:xfrm>
            <a:off x="6419850" y="637729"/>
            <a:ext cx="1066800" cy="5847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Solar Panels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C1E0FDF-35CC-447B-87D6-68FC84F051BD}"/>
              </a:ext>
            </a:extLst>
          </p:cNvPr>
          <p:cNvCxnSpPr>
            <a:cxnSpLocks/>
          </p:cNvCxnSpPr>
          <p:nvPr/>
        </p:nvCxnSpPr>
        <p:spPr>
          <a:xfrm flipH="1">
            <a:off x="5561204" y="1222504"/>
            <a:ext cx="953896" cy="1434971"/>
          </a:xfrm>
          <a:prstGeom prst="straightConnector1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645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C7BCDF56222A47BE07F4E079CE7EB0" ma:contentTypeVersion="8" ma:contentTypeDescription="Create a new document." ma:contentTypeScope="" ma:versionID="a6c38e5afc1a0f8077cd5ff4d45aab47">
  <xsd:schema xmlns:xsd="http://www.w3.org/2001/XMLSchema" xmlns:xs="http://www.w3.org/2001/XMLSchema" xmlns:p="http://schemas.microsoft.com/office/2006/metadata/properties" xmlns:ns2="839ca9a9-ca33-4343-9dbd-05d07bcc6d4d" targetNamespace="http://schemas.microsoft.com/office/2006/metadata/properties" ma:root="true" ma:fieldsID="7d54f7e6c97f912f98b195d6ca5cc491" ns2:_="">
    <xsd:import namespace="839ca9a9-ca33-4343-9dbd-05d07bcc6d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9ca9a9-ca33-4343-9dbd-05d07bcc6d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66ED273-6E87-43FB-84E7-897283F0AB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9ca9a9-ca33-4343-9dbd-05d07bcc6d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4642B5D-7807-441D-9573-31D895624DE9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839ca9a9-ca33-4343-9dbd-05d07bcc6d4d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9FCDB6E-1C9E-4EB2-B087-AADAC3DD57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19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Magallanes, Yarentzy</dc:creator>
  <cp:lastModifiedBy>Magallanes, Yarentzy</cp:lastModifiedBy>
  <cp:revision>1</cp:revision>
  <dcterms:created xsi:type="dcterms:W3CDTF">2022-02-09T21:28:30Z</dcterms:created>
  <dcterms:modified xsi:type="dcterms:W3CDTF">2022-02-24T02:16:48Z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0x01010003C7BCDF56222A47BE07F4E079CE7EB0</vt:lpwstr>
  </property>
</Properties>
</file>