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15"/>
  </p:notesMasterIdLst>
  <p:sldIdLst>
    <p:sldId id="257" r:id="rId6"/>
    <p:sldId id="258" r:id="rId7"/>
    <p:sldId id="259" r:id="rId8"/>
    <p:sldId id="264" r:id="rId9"/>
    <p:sldId id="260" r:id="rId10"/>
    <p:sldId id="262" r:id="rId11"/>
    <p:sldId id="261" r:id="rId12"/>
    <p:sldId id="265"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7F119-1691-B4E6-B31E-68D80F030936}" v="1" dt="2022-04-29T19:27:47.486"/>
    <p1510:client id="{73DE291D-1420-43F1-B3FC-385A9F8127C2}" v="1401" dt="2022-04-26T22:38:00.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allanes, Yarentzy" userId="S::yarentzym@tamu.edu::b14954fa-3e6a-41ac-9a52-396e13fe3d4e" providerId="AD" clId="Web-{73DE291D-1420-43F1-B3FC-385A9F8127C2}"/>
    <pc:docChg chg="addSld delSld modSld sldOrd addMainMaster">
      <pc:chgData name="Magallanes, Yarentzy" userId="S::yarentzym@tamu.edu::b14954fa-3e6a-41ac-9a52-396e13fe3d4e" providerId="AD" clId="Web-{73DE291D-1420-43F1-B3FC-385A9F8127C2}" dt="2022-04-26T22:38:00.455" v="2041" actId="688"/>
      <pc:docMkLst>
        <pc:docMk/>
      </pc:docMkLst>
      <pc:sldChg chg="del">
        <pc:chgData name="Magallanes, Yarentzy" userId="S::yarentzym@tamu.edu::b14954fa-3e6a-41ac-9a52-396e13fe3d4e" providerId="AD" clId="Web-{73DE291D-1420-43F1-B3FC-385A9F8127C2}" dt="2022-04-26T06:07:38.960" v="46"/>
        <pc:sldMkLst>
          <pc:docMk/>
          <pc:sldMk cId="109857222" sldId="256"/>
        </pc:sldMkLst>
      </pc:sldChg>
      <pc:sldChg chg="addSp delSp modSp add">
        <pc:chgData name="Magallanes, Yarentzy" userId="S::yarentzym@tamu.edu::b14954fa-3e6a-41ac-9a52-396e13fe3d4e" providerId="AD" clId="Web-{73DE291D-1420-43F1-B3FC-385A9F8127C2}" dt="2022-04-26T06:07:34.882" v="45" actId="1076"/>
        <pc:sldMkLst>
          <pc:docMk/>
          <pc:sldMk cId="3348515319" sldId="257"/>
        </pc:sldMkLst>
        <pc:spChg chg="mod">
          <ac:chgData name="Magallanes, Yarentzy" userId="S::yarentzym@tamu.edu::b14954fa-3e6a-41ac-9a52-396e13fe3d4e" providerId="AD" clId="Web-{73DE291D-1420-43F1-B3FC-385A9F8127C2}" dt="2022-04-26T06:01:00.387" v="24" actId="1076"/>
          <ac:spMkLst>
            <pc:docMk/>
            <pc:sldMk cId="3348515319" sldId="257"/>
            <ac:spMk id="2" creationId="{00000000-0000-0000-0000-000000000000}"/>
          </ac:spMkLst>
        </pc:spChg>
        <pc:spChg chg="del mod">
          <ac:chgData name="Magallanes, Yarentzy" userId="S::yarentzym@tamu.edu::b14954fa-3e6a-41ac-9a52-396e13fe3d4e" providerId="AD" clId="Web-{73DE291D-1420-43F1-B3FC-385A9F8127C2}" dt="2022-04-26T06:00:52.980" v="23"/>
          <ac:spMkLst>
            <pc:docMk/>
            <pc:sldMk cId="3348515319" sldId="257"/>
            <ac:spMk id="4" creationId="{00000000-0000-0000-0000-000000000000}"/>
          </ac:spMkLst>
        </pc:spChg>
        <pc:picChg chg="add mod">
          <ac:chgData name="Magallanes, Yarentzy" userId="S::yarentzym@tamu.edu::b14954fa-3e6a-41ac-9a52-396e13fe3d4e" providerId="AD" clId="Web-{73DE291D-1420-43F1-B3FC-385A9F8127C2}" dt="2022-04-26T06:07:34.882" v="45" actId="1076"/>
          <ac:picMkLst>
            <pc:docMk/>
            <pc:sldMk cId="3348515319" sldId="257"/>
            <ac:picMk id="3" creationId="{65EFC48D-4466-FDD8-C6A4-D7A58E2BF80A}"/>
          </ac:picMkLst>
        </pc:picChg>
        <pc:picChg chg="mod">
          <ac:chgData name="Magallanes, Yarentzy" userId="S::yarentzym@tamu.edu::b14954fa-3e6a-41ac-9a52-396e13fe3d4e" providerId="AD" clId="Web-{73DE291D-1420-43F1-B3FC-385A9F8127C2}" dt="2022-04-26T06:06:59.709" v="40" actId="1076"/>
          <ac:picMkLst>
            <pc:docMk/>
            <pc:sldMk cId="3348515319" sldId="257"/>
            <ac:picMk id="6" creationId="{00000000-0000-0000-0000-000000000000}"/>
          </ac:picMkLst>
        </pc:picChg>
      </pc:sldChg>
      <pc:sldChg chg="add modNotes">
        <pc:chgData name="Magallanes, Yarentzy" userId="S::yarentzym@tamu.edu::b14954fa-3e6a-41ac-9a52-396e13fe3d4e" providerId="AD" clId="Web-{73DE291D-1420-43F1-B3FC-385A9F8127C2}" dt="2022-04-26T07:37:11.695" v="1794"/>
        <pc:sldMkLst>
          <pc:docMk/>
          <pc:sldMk cId="1097123694" sldId="258"/>
        </pc:sldMkLst>
      </pc:sldChg>
      <pc:sldChg chg="modSp add modNotes">
        <pc:chgData name="Magallanes, Yarentzy" userId="S::yarentzym@tamu.edu::b14954fa-3e6a-41ac-9a52-396e13fe3d4e" providerId="AD" clId="Web-{73DE291D-1420-43F1-B3FC-385A9F8127C2}" dt="2022-04-26T18:57:41.481" v="2031" actId="20577"/>
        <pc:sldMkLst>
          <pc:docMk/>
          <pc:sldMk cId="2612209695" sldId="259"/>
        </pc:sldMkLst>
        <pc:spChg chg="mod">
          <ac:chgData name="Magallanes, Yarentzy" userId="S::yarentzym@tamu.edu::b14954fa-3e6a-41ac-9a52-396e13fe3d4e" providerId="AD" clId="Web-{73DE291D-1420-43F1-B3FC-385A9F8127C2}" dt="2022-04-26T06:08:13.148" v="57" actId="20577"/>
          <ac:spMkLst>
            <pc:docMk/>
            <pc:sldMk cId="2612209695" sldId="259"/>
            <ac:spMk id="2" creationId="{00000000-0000-0000-0000-000000000000}"/>
          </ac:spMkLst>
        </pc:spChg>
        <pc:spChg chg="mod">
          <ac:chgData name="Magallanes, Yarentzy" userId="S::yarentzym@tamu.edu::b14954fa-3e6a-41ac-9a52-396e13fe3d4e" providerId="AD" clId="Web-{73DE291D-1420-43F1-B3FC-385A9F8127C2}" dt="2022-04-26T18:57:41.481" v="2031" actId="20577"/>
          <ac:spMkLst>
            <pc:docMk/>
            <pc:sldMk cId="2612209695" sldId="259"/>
            <ac:spMk id="3" creationId="{00000000-0000-0000-0000-000000000000}"/>
          </ac:spMkLst>
        </pc:spChg>
      </pc:sldChg>
      <pc:sldChg chg="modSp add replId modNotes">
        <pc:chgData name="Magallanes, Yarentzy" userId="S::yarentzym@tamu.edu::b14954fa-3e6a-41ac-9a52-396e13fe3d4e" providerId="AD" clId="Web-{73DE291D-1420-43F1-B3FC-385A9F8127C2}" dt="2022-04-26T07:38:38.620" v="1798"/>
        <pc:sldMkLst>
          <pc:docMk/>
          <pc:sldMk cId="3325282359" sldId="260"/>
        </pc:sldMkLst>
        <pc:spChg chg="mod">
          <ac:chgData name="Magallanes, Yarentzy" userId="S::yarentzym@tamu.edu::b14954fa-3e6a-41ac-9a52-396e13fe3d4e" providerId="AD" clId="Web-{73DE291D-1420-43F1-B3FC-385A9F8127C2}" dt="2022-04-26T06:12:57.453" v="85" actId="20577"/>
          <ac:spMkLst>
            <pc:docMk/>
            <pc:sldMk cId="3325282359" sldId="260"/>
            <ac:spMk id="2" creationId="{00000000-0000-0000-0000-000000000000}"/>
          </ac:spMkLst>
        </pc:spChg>
        <pc:spChg chg="mod">
          <ac:chgData name="Magallanes, Yarentzy" userId="S::yarentzym@tamu.edu::b14954fa-3e6a-41ac-9a52-396e13fe3d4e" providerId="AD" clId="Web-{73DE291D-1420-43F1-B3FC-385A9F8127C2}" dt="2022-04-26T07:18:43.002" v="1194" actId="20577"/>
          <ac:spMkLst>
            <pc:docMk/>
            <pc:sldMk cId="3325282359" sldId="260"/>
            <ac:spMk id="3" creationId="{00000000-0000-0000-0000-000000000000}"/>
          </ac:spMkLst>
        </pc:spChg>
      </pc:sldChg>
      <pc:sldChg chg="addSp delSp modSp add replId modNotes">
        <pc:chgData name="Magallanes, Yarentzy" userId="S::yarentzym@tamu.edu::b14954fa-3e6a-41ac-9a52-396e13fe3d4e" providerId="AD" clId="Web-{73DE291D-1420-43F1-B3FC-385A9F8127C2}" dt="2022-04-26T17:41:18.579" v="2006"/>
        <pc:sldMkLst>
          <pc:docMk/>
          <pc:sldMk cId="2056584634" sldId="261"/>
        </pc:sldMkLst>
        <pc:spChg chg="mod">
          <ac:chgData name="Magallanes, Yarentzy" userId="S::yarentzym@tamu.edu::b14954fa-3e6a-41ac-9a52-396e13fe3d4e" providerId="AD" clId="Web-{73DE291D-1420-43F1-B3FC-385A9F8127C2}" dt="2022-04-26T06:50:57.456" v="692" actId="20577"/>
          <ac:spMkLst>
            <pc:docMk/>
            <pc:sldMk cId="2056584634" sldId="261"/>
            <ac:spMk id="2" creationId="{00000000-0000-0000-0000-000000000000}"/>
          </ac:spMkLst>
        </pc:spChg>
        <pc:spChg chg="mod">
          <ac:chgData name="Magallanes, Yarentzy" userId="S::yarentzym@tamu.edu::b14954fa-3e6a-41ac-9a52-396e13fe3d4e" providerId="AD" clId="Web-{73DE291D-1420-43F1-B3FC-385A9F8127C2}" dt="2022-04-26T17:18:24.628" v="1887" actId="20577"/>
          <ac:spMkLst>
            <pc:docMk/>
            <pc:sldMk cId="2056584634" sldId="261"/>
            <ac:spMk id="3" creationId="{00000000-0000-0000-0000-000000000000}"/>
          </ac:spMkLst>
        </pc:spChg>
        <pc:spChg chg="add del">
          <ac:chgData name="Magallanes, Yarentzy" userId="S::yarentzym@tamu.edu::b14954fa-3e6a-41ac-9a52-396e13fe3d4e" providerId="AD" clId="Web-{73DE291D-1420-43F1-B3FC-385A9F8127C2}" dt="2022-04-26T07:19:01.299" v="1195"/>
          <ac:spMkLst>
            <pc:docMk/>
            <pc:sldMk cId="2056584634" sldId="261"/>
            <ac:spMk id="6" creationId="{27916494-52EE-C974-C4F6-3288BB20FD13}"/>
          </ac:spMkLst>
        </pc:spChg>
        <pc:spChg chg="add del mod">
          <ac:chgData name="Magallanes, Yarentzy" userId="S::yarentzym@tamu.edu::b14954fa-3e6a-41ac-9a52-396e13fe3d4e" providerId="AD" clId="Web-{73DE291D-1420-43F1-B3FC-385A9F8127C2}" dt="2022-04-26T17:18:51.802" v="1893"/>
          <ac:spMkLst>
            <pc:docMk/>
            <pc:sldMk cId="2056584634" sldId="261"/>
            <ac:spMk id="6" creationId="{6B6C4C9F-689A-CD8F-FB1D-F3AE0ABBF8E0}"/>
          </ac:spMkLst>
        </pc:spChg>
        <pc:spChg chg="add mod">
          <ac:chgData name="Magallanes, Yarentzy" userId="S::yarentzym@tamu.edu::b14954fa-3e6a-41ac-9a52-396e13fe3d4e" providerId="AD" clId="Web-{73DE291D-1420-43F1-B3FC-385A9F8127C2}" dt="2022-04-26T17:20:59.529" v="1929" actId="20577"/>
          <ac:spMkLst>
            <pc:docMk/>
            <pc:sldMk cId="2056584634" sldId="261"/>
            <ac:spMk id="8" creationId="{AD5DF11A-EB73-E457-D0EC-996EF0351F14}"/>
          </ac:spMkLst>
        </pc:spChg>
        <pc:picChg chg="add mod">
          <ac:chgData name="Magallanes, Yarentzy" userId="S::yarentzym@tamu.edu::b14954fa-3e6a-41ac-9a52-396e13fe3d4e" providerId="AD" clId="Web-{73DE291D-1420-43F1-B3FC-385A9F8127C2}" dt="2022-04-26T06:47:15.981" v="560" actId="14100"/>
          <ac:picMkLst>
            <pc:docMk/>
            <pc:sldMk cId="2056584634" sldId="261"/>
            <ac:picMk id="4" creationId="{BEBEE028-DC20-1EAE-F4DC-52D56D780C8D}"/>
          </ac:picMkLst>
        </pc:picChg>
        <pc:picChg chg="add del mod">
          <ac:chgData name="Magallanes, Yarentzy" userId="S::yarentzym@tamu.edu::b14954fa-3e6a-41ac-9a52-396e13fe3d4e" providerId="AD" clId="Web-{73DE291D-1420-43F1-B3FC-385A9F8127C2}" dt="2022-04-26T06:22:42.784" v="399"/>
          <ac:picMkLst>
            <pc:docMk/>
            <pc:sldMk cId="2056584634" sldId="261"/>
            <ac:picMk id="5" creationId="{518AD230-67ED-111F-84B9-89C528571676}"/>
          </ac:picMkLst>
        </pc:picChg>
        <pc:picChg chg="add del mod">
          <ac:chgData name="Magallanes, Yarentzy" userId="S::yarentzym@tamu.edu::b14954fa-3e6a-41ac-9a52-396e13fe3d4e" providerId="AD" clId="Web-{73DE291D-1420-43F1-B3FC-385A9F8127C2}" dt="2022-04-26T17:16:20.870" v="1813"/>
          <ac:picMkLst>
            <pc:docMk/>
            <pc:sldMk cId="2056584634" sldId="261"/>
            <ac:picMk id="5" creationId="{BB3C3849-4599-9AAD-C82A-5EB13B3C6F37}"/>
          </ac:picMkLst>
        </pc:picChg>
      </pc:sldChg>
      <pc:sldChg chg="addSp delSp modSp add ord replId modNotes">
        <pc:chgData name="Magallanes, Yarentzy" userId="S::yarentzym@tamu.edu::b14954fa-3e6a-41ac-9a52-396e13fe3d4e" providerId="AD" clId="Web-{73DE291D-1420-43F1-B3FC-385A9F8127C2}" dt="2022-04-26T19:14:28.448" v="2034" actId="1076"/>
        <pc:sldMkLst>
          <pc:docMk/>
          <pc:sldMk cId="471424384" sldId="262"/>
        </pc:sldMkLst>
        <pc:spChg chg="mod">
          <ac:chgData name="Magallanes, Yarentzy" userId="S::yarentzym@tamu.edu::b14954fa-3e6a-41ac-9a52-396e13fe3d4e" providerId="AD" clId="Web-{73DE291D-1420-43F1-B3FC-385A9F8127C2}" dt="2022-04-26T06:13:43.751" v="111" actId="20577"/>
          <ac:spMkLst>
            <pc:docMk/>
            <pc:sldMk cId="471424384" sldId="262"/>
            <ac:spMk id="2" creationId="{00000000-0000-0000-0000-000000000000}"/>
          </ac:spMkLst>
        </pc:spChg>
        <pc:spChg chg="mod">
          <ac:chgData name="Magallanes, Yarentzy" userId="S::yarentzym@tamu.edu::b14954fa-3e6a-41ac-9a52-396e13fe3d4e" providerId="AD" clId="Web-{73DE291D-1420-43F1-B3FC-385A9F8127C2}" dt="2022-04-26T06:46:23.119" v="547" actId="20577"/>
          <ac:spMkLst>
            <pc:docMk/>
            <pc:sldMk cId="471424384" sldId="262"/>
            <ac:spMk id="3" creationId="{00000000-0000-0000-0000-000000000000}"/>
          </ac:spMkLst>
        </pc:spChg>
        <pc:picChg chg="add del mod">
          <ac:chgData name="Magallanes, Yarentzy" userId="S::yarentzym@tamu.edu::b14954fa-3e6a-41ac-9a52-396e13fe3d4e" providerId="AD" clId="Web-{73DE291D-1420-43F1-B3FC-385A9F8127C2}" dt="2022-04-26T06:45:16.239" v="510"/>
          <ac:picMkLst>
            <pc:docMk/>
            <pc:sldMk cId="471424384" sldId="262"/>
            <ac:picMk id="4" creationId="{00FBE37C-3BD5-5FF5-B762-C281A7714D1D}"/>
          </ac:picMkLst>
        </pc:picChg>
        <pc:picChg chg="add del mod">
          <ac:chgData name="Magallanes, Yarentzy" userId="S::yarentzym@tamu.edu::b14954fa-3e6a-41ac-9a52-396e13fe3d4e" providerId="AD" clId="Web-{73DE291D-1420-43F1-B3FC-385A9F8127C2}" dt="2022-04-26T19:14:28.448" v="2034" actId="1076"/>
          <ac:picMkLst>
            <pc:docMk/>
            <pc:sldMk cId="471424384" sldId="262"/>
            <ac:picMk id="5" creationId="{DD36A96B-016C-B800-8F1C-A0143272E909}"/>
          </ac:picMkLst>
        </pc:picChg>
      </pc:sldChg>
      <pc:sldChg chg="modSp add replId">
        <pc:chgData name="Magallanes, Yarentzy" userId="S::yarentzym@tamu.edu::b14954fa-3e6a-41ac-9a52-396e13fe3d4e" providerId="AD" clId="Web-{73DE291D-1420-43F1-B3FC-385A9F8127C2}" dt="2022-04-26T06:13:56.704" v="122" actId="20577"/>
        <pc:sldMkLst>
          <pc:docMk/>
          <pc:sldMk cId="2845499983" sldId="263"/>
        </pc:sldMkLst>
        <pc:spChg chg="mod">
          <ac:chgData name="Magallanes, Yarentzy" userId="S::yarentzym@tamu.edu::b14954fa-3e6a-41ac-9a52-396e13fe3d4e" providerId="AD" clId="Web-{73DE291D-1420-43F1-B3FC-385A9F8127C2}" dt="2022-04-26T06:13:56.704" v="122" actId="20577"/>
          <ac:spMkLst>
            <pc:docMk/>
            <pc:sldMk cId="2845499983" sldId="263"/>
            <ac:spMk id="2" creationId="{00000000-0000-0000-0000-000000000000}"/>
          </ac:spMkLst>
        </pc:spChg>
      </pc:sldChg>
      <pc:sldChg chg="addSp modSp add ord replId modNotes">
        <pc:chgData name="Magallanes, Yarentzy" userId="S::yarentzym@tamu.edu::b14954fa-3e6a-41ac-9a52-396e13fe3d4e" providerId="AD" clId="Web-{73DE291D-1420-43F1-B3FC-385A9F8127C2}" dt="2022-04-26T22:38:00.455" v="2041" actId="688"/>
        <pc:sldMkLst>
          <pc:docMk/>
          <pc:sldMk cId="3829911138" sldId="264"/>
        </pc:sldMkLst>
        <pc:spChg chg="mod">
          <ac:chgData name="Magallanes, Yarentzy" userId="S::yarentzym@tamu.edu::b14954fa-3e6a-41ac-9a52-396e13fe3d4e" providerId="AD" clId="Web-{73DE291D-1420-43F1-B3FC-385A9F8127C2}" dt="2022-04-26T06:23:15.348" v="404" actId="20577"/>
          <ac:spMkLst>
            <pc:docMk/>
            <pc:sldMk cId="3829911138" sldId="264"/>
            <ac:spMk id="2" creationId="{00000000-0000-0000-0000-000000000000}"/>
          </ac:spMkLst>
        </pc:spChg>
        <pc:spChg chg="mod">
          <ac:chgData name="Magallanes, Yarentzy" userId="S::yarentzym@tamu.edu::b14954fa-3e6a-41ac-9a52-396e13fe3d4e" providerId="AD" clId="Web-{73DE291D-1420-43F1-B3FC-385A9F8127C2}" dt="2022-04-26T06:38:12.052" v="475" actId="20577"/>
          <ac:spMkLst>
            <pc:docMk/>
            <pc:sldMk cId="3829911138" sldId="264"/>
            <ac:spMk id="3" creationId="{00000000-0000-0000-0000-000000000000}"/>
          </ac:spMkLst>
        </pc:spChg>
        <pc:picChg chg="add mod">
          <ac:chgData name="Magallanes, Yarentzy" userId="S::yarentzym@tamu.edu::b14954fa-3e6a-41ac-9a52-396e13fe3d4e" providerId="AD" clId="Web-{73DE291D-1420-43F1-B3FC-385A9F8127C2}" dt="2022-04-26T22:38:00.455" v="2041" actId="688"/>
          <ac:picMkLst>
            <pc:docMk/>
            <pc:sldMk cId="3829911138" sldId="264"/>
            <ac:picMk id="4" creationId="{60433301-83EB-B37F-8D03-5CCDB3CC88B9}"/>
          </ac:picMkLst>
        </pc:picChg>
      </pc:sldChg>
      <pc:sldChg chg="addSp delSp modSp add replId modNotes">
        <pc:chgData name="Magallanes, Yarentzy" userId="S::yarentzym@tamu.edu::b14954fa-3e6a-41ac-9a52-396e13fe3d4e" providerId="AD" clId="Web-{73DE291D-1420-43F1-B3FC-385A9F8127C2}" dt="2022-04-26T07:30:55.840" v="1579"/>
        <pc:sldMkLst>
          <pc:docMk/>
          <pc:sldMk cId="2466709971" sldId="265"/>
        </pc:sldMkLst>
        <pc:spChg chg="mod">
          <ac:chgData name="Magallanes, Yarentzy" userId="S::yarentzym@tamu.edu::b14954fa-3e6a-41ac-9a52-396e13fe3d4e" providerId="AD" clId="Web-{73DE291D-1420-43F1-B3FC-385A9F8127C2}" dt="2022-04-26T06:52:28.677" v="694" actId="20577"/>
          <ac:spMkLst>
            <pc:docMk/>
            <pc:sldMk cId="2466709971" sldId="265"/>
            <ac:spMk id="2" creationId="{00000000-0000-0000-0000-000000000000}"/>
          </ac:spMkLst>
        </pc:spChg>
        <pc:spChg chg="mod">
          <ac:chgData name="Magallanes, Yarentzy" userId="S::yarentzym@tamu.edu::b14954fa-3e6a-41ac-9a52-396e13fe3d4e" providerId="AD" clId="Web-{73DE291D-1420-43F1-B3FC-385A9F8127C2}" dt="2022-04-26T07:10:27.503" v="1130" actId="20577"/>
          <ac:spMkLst>
            <pc:docMk/>
            <pc:sldMk cId="2466709971" sldId="265"/>
            <ac:spMk id="3" creationId="{00000000-0000-0000-0000-000000000000}"/>
          </ac:spMkLst>
        </pc:spChg>
        <pc:graphicFrameChg chg="add mod modGraphic">
          <ac:chgData name="Magallanes, Yarentzy" userId="S::yarentzym@tamu.edu::b14954fa-3e6a-41ac-9a52-396e13fe3d4e" providerId="AD" clId="Web-{73DE291D-1420-43F1-B3FC-385A9F8127C2}" dt="2022-04-26T07:06:34.664" v="1014" actId="1076"/>
          <ac:graphicFrameMkLst>
            <pc:docMk/>
            <pc:sldMk cId="2466709971" sldId="265"/>
            <ac:graphicFrameMk id="4" creationId="{431C85AE-06BD-0632-D5A3-FBC031556B29}"/>
          </ac:graphicFrameMkLst>
        </pc:graphicFrameChg>
        <pc:picChg chg="del">
          <ac:chgData name="Magallanes, Yarentzy" userId="S::yarentzym@tamu.edu::b14954fa-3e6a-41ac-9a52-396e13fe3d4e" providerId="AD" clId="Web-{73DE291D-1420-43F1-B3FC-385A9F8127C2}" dt="2022-04-26T07:10:28.285" v="1131"/>
          <ac:picMkLst>
            <pc:docMk/>
            <pc:sldMk cId="2466709971" sldId="265"/>
            <ac:picMk id="5" creationId="{DD36A96B-016C-B800-8F1C-A0143272E909}"/>
          </ac:picMkLst>
        </pc:picChg>
      </pc:sldChg>
      <pc:sldMasterChg chg="add addSldLayout">
        <pc:chgData name="Magallanes, Yarentzy" userId="S::yarentzym@tamu.edu::b14954fa-3e6a-41ac-9a52-396e13fe3d4e" providerId="AD" clId="Web-{73DE291D-1420-43F1-B3FC-385A9F8127C2}" dt="2022-04-26T05:59:42.338" v="0"/>
        <pc:sldMasterMkLst>
          <pc:docMk/>
          <pc:sldMasterMk cId="2113166823" sldId="2147483648"/>
        </pc:sldMasterMkLst>
        <pc:sldLayoutChg chg="add">
          <pc:chgData name="Magallanes, Yarentzy" userId="S::yarentzym@tamu.edu::b14954fa-3e6a-41ac-9a52-396e13fe3d4e" providerId="AD" clId="Web-{73DE291D-1420-43F1-B3FC-385A9F8127C2}" dt="2022-04-26T05:59:42.338" v="0"/>
          <pc:sldLayoutMkLst>
            <pc:docMk/>
            <pc:sldMasterMk cId="2113166823" sldId="2147483648"/>
            <pc:sldLayoutMk cId="1436585818" sldId="2147483649"/>
          </pc:sldLayoutMkLst>
        </pc:sldLayoutChg>
        <pc:sldLayoutChg chg="add">
          <pc:chgData name="Magallanes, Yarentzy" userId="S::yarentzym@tamu.edu::b14954fa-3e6a-41ac-9a52-396e13fe3d4e" providerId="AD" clId="Web-{73DE291D-1420-43F1-B3FC-385A9F8127C2}" dt="2022-04-26T05:59:42.338" v="0"/>
          <pc:sldLayoutMkLst>
            <pc:docMk/>
            <pc:sldMasterMk cId="2113166823" sldId="2147483648"/>
            <pc:sldLayoutMk cId="3639671576" sldId="2147483650"/>
          </pc:sldLayoutMkLst>
        </pc:sldLayoutChg>
        <pc:sldLayoutChg chg="add">
          <pc:chgData name="Magallanes, Yarentzy" userId="S::yarentzym@tamu.edu::b14954fa-3e6a-41ac-9a52-396e13fe3d4e" providerId="AD" clId="Web-{73DE291D-1420-43F1-B3FC-385A9F8127C2}" dt="2022-04-26T05:59:42.338" v="0"/>
          <pc:sldLayoutMkLst>
            <pc:docMk/>
            <pc:sldMasterMk cId="2113166823" sldId="2147483648"/>
            <pc:sldLayoutMk cId="2201685103" sldId="2147483652"/>
          </pc:sldLayoutMkLst>
        </pc:sldLayoutChg>
        <pc:sldLayoutChg chg="add">
          <pc:chgData name="Magallanes, Yarentzy" userId="S::yarentzym@tamu.edu::b14954fa-3e6a-41ac-9a52-396e13fe3d4e" providerId="AD" clId="Web-{73DE291D-1420-43F1-B3FC-385A9F8127C2}" dt="2022-04-26T05:59:42.338" v="0"/>
          <pc:sldLayoutMkLst>
            <pc:docMk/>
            <pc:sldMasterMk cId="2113166823" sldId="2147483648"/>
            <pc:sldLayoutMk cId="2252493234" sldId="2147483654"/>
          </pc:sldLayoutMkLst>
        </pc:sldLayoutChg>
        <pc:sldLayoutChg chg="add">
          <pc:chgData name="Magallanes, Yarentzy" userId="S::yarentzym@tamu.edu::b14954fa-3e6a-41ac-9a52-396e13fe3d4e" providerId="AD" clId="Web-{73DE291D-1420-43F1-B3FC-385A9F8127C2}" dt="2022-04-26T05:59:42.338" v="0"/>
          <pc:sldLayoutMkLst>
            <pc:docMk/>
            <pc:sldMasterMk cId="2113166823" sldId="2147483648"/>
            <pc:sldLayoutMk cId="2635263883" sldId="2147483656"/>
          </pc:sldLayoutMkLst>
        </pc:sldLayoutChg>
        <pc:sldLayoutChg chg="add">
          <pc:chgData name="Magallanes, Yarentzy" userId="S::yarentzym@tamu.edu::b14954fa-3e6a-41ac-9a52-396e13fe3d4e" providerId="AD" clId="Web-{73DE291D-1420-43F1-B3FC-385A9F8127C2}" dt="2022-04-26T05:59:42.338" v="0"/>
          <pc:sldLayoutMkLst>
            <pc:docMk/>
            <pc:sldMasterMk cId="2113166823" sldId="2147483648"/>
            <pc:sldLayoutMk cId="1608722624" sldId="2147483657"/>
          </pc:sldLayoutMkLst>
        </pc:sldLayoutChg>
      </pc:sldMasterChg>
    </pc:docChg>
  </pc:docChgLst>
  <pc:docChgLst>
    <pc:chgData name="Magallanes, Yarentzy" userId="S::yarentzym@tamu.edu::b14954fa-3e6a-41ac-9a52-396e13fe3d4e" providerId="AD" clId="Web-{26E7F119-1691-B4E6-B31E-68D80F030936}"/>
    <pc:docChg chg="modSld">
      <pc:chgData name="Magallanes, Yarentzy" userId="S::yarentzym@tamu.edu::b14954fa-3e6a-41ac-9a52-396e13fe3d4e" providerId="AD" clId="Web-{26E7F119-1691-B4E6-B31E-68D80F030936}" dt="2022-04-29T19:27:47.486" v="0" actId="688"/>
      <pc:docMkLst>
        <pc:docMk/>
      </pc:docMkLst>
      <pc:sldChg chg="modSp">
        <pc:chgData name="Magallanes, Yarentzy" userId="S::yarentzym@tamu.edu::b14954fa-3e6a-41ac-9a52-396e13fe3d4e" providerId="AD" clId="Web-{26E7F119-1691-B4E6-B31E-68D80F030936}" dt="2022-04-29T19:27:47.486" v="0" actId="688"/>
        <pc:sldMkLst>
          <pc:docMk/>
          <pc:sldMk cId="3829911138" sldId="264"/>
        </pc:sldMkLst>
        <pc:picChg chg="mod">
          <ac:chgData name="Magallanes, Yarentzy" userId="S::yarentzym@tamu.edu::b14954fa-3e6a-41ac-9a52-396e13fe3d4e" providerId="AD" clId="Web-{26E7F119-1691-B4E6-B31E-68D80F030936}" dt="2022-04-29T19:27:47.486" v="0" actId="688"/>
          <ac:picMkLst>
            <pc:docMk/>
            <pc:sldMk cId="3829911138" sldId="264"/>
            <ac:picMk id="4" creationId="{60433301-83EB-B37F-8D03-5CCDB3CC88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958EB-7161-4A48-9F36-6095EA699003}" type="datetimeFigureOut">
              <a:t>4/29/2022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8BFD1-8622-408F-94F4-98FF24D8ACD0}" type="slidenum">
              <a:t>‹#›</a:t>
            </a:fld>
            <a:endParaRPr lang="en-US"/>
          </a:p>
        </p:txBody>
      </p:sp>
    </p:spTree>
    <p:extLst>
      <p:ext uri="{BB962C8B-B14F-4D97-AF65-F5344CB8AC3E}">
        <p14:creationId xmlns:p14="http://schemas.microsoft.com/office/powerpoint/2010/main" val="89048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mn-lt"/>
              </a:rPr>
              <a:t>***</a:t>
            </a:r>
            <a:r>
              <a:rPr lang="en-US"/>
              <a:t>The chilly dog is a battery powered car A/C system. that can cool the inside of your vehicle without relying on the motor of your car or its battery.</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2</a:t>
            </a:fld>
            <a:endParaRPr lang="en-US"/>
          </a:p>
        </p:txBody>
      </p:sp>
    </p:spTree>
    <p:extLst>
      <p:ext uri="{BB962C8B-B14F-4D97-AF65-F5344CB8AC3E}">
        <p14:creationId xmlns:p14="http://schemas.microsoft.com/office/powerpoint/2010/main" val="229184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3</a:t>
            </a:fld>
            <a:endParaRPr lang="en-US"/>
          </a:p>
        </p:txBody>
      </p:sp>
    </p:spTree>
    <p:extLst>
      <p:ext uri="{BB962C8B-B14F-4D97-AF65-F5344CB8AC3E}">
        <p14:creationId xmlns:p14="http://schemas.microsoft.com/office/powerpoint/2010/main" val="229184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Here is a little information about my relay. It is currently powering a small load of a LED but can reach up to 10A with 125- 250VAC. Here is the schematic that includes a diode </a:t>
            </a:r>
            <a:r>
              <a:rPr lang="en-US"/>
              <a:t>to protect the micro-controller from voltage spikes among other things.</a:t>
            </a:r>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4</a:t>
            </a:fld>
            <a:endParaRPr lang="en-US"/>
          </a:p>
        </p:txBody>
      </p:sp>
    </p:spTree>
    <p:extLst>
      <p:ext uri="{BB962C8B-B14F-4D97-AF65-F5344CB8AC3E}">
        <p14:creationId xmlns:p14="http://schemas.microsoft.com/office/powerpoint/2010/main" val="46429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5</a:t>
            </a:fld>
            <a:endParaRPr lang="en-US"/>
          </a:p>
        </p:txBody>
      </p:sp>
    </p:spTree>
    <p:extLst>
      <p:ext uri="{BB962C8B-B14F-4D97-AF65-F5344CB8AC3E}">
        <p14:creationId xmlns:p14="http://schemas.microsoft.com/office/powerpoint/2010/main" val="404325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Finally the final product of my subsystem will be to display the battery percentage of the VAC and I have configured this POT as an AC input and the LED as an AC output</a:t>
            </a:r>
          </a:p>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6</a:t>
            </a:fld>
            <a:endParaRPr lang="en-US"/>
          </a:p>
        </p:txBody>
      </p:sp>
    </p:spTree>
    <p:extLst>
      <p:ext uri="{BB962C8B-B14F-4D97-AF65-F5344CB8AC3E}">
        <p14:creationId xmlns:p14="http://schemas.microsoft.com/office/powerpoint/2010/main" val="220451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cs typeface="Calibri"/>
              </a:rPr>
              <a:t>Walk through code</a:t>
            </a:r>
          </a:p>
          <a:p>
            <a:r>
              <a:rPr lang="en-US">
                <a:cs typeface="Calibri"/>
              </a:rPr>
              <a:t>16 bits of humidity data</a:t>
            </a:r>
          </a:p>
          <a:p>
            <a:r>
              <a:rPr lang="en-US">
                <a:cs typeface="Calibri"/>
              </a:rPr>
              <a:t>16bits of temperature data</a:t>
            </a:r>
          </a:p>
          <a:p>
            <a:r>
              <a:rPr lang="en-US">
                <a:cs typeface="Calibri"/>
              </a:rPr>
              <a:t>8 bits of the sum of these for validation. </a:t>
            </a:r>
          </a:p>
          <a:p>
            <a:r>
              <a:rPr lang="en-US">
                <a:cs typeface="Calibri"/>
              </a:rPr>
              <a:t>I have completed the validation of the temperature sensor on the Arduino. Now you may ask why did you use an Arduino for this when you said you were going to use a pic?</a:t>
            </a:r>
            <a:endParaRPr lang="en-US"/>
          </a:p>
          <a:p>
            <a:endParaRPr lang="en-US">
              <a:cs typeface="Calibri"/>
            </a:endParaRPr>
          </a:p>
          <a:p>
            <a:r>
              <a:rPr lang="en-US">
                <a:cs typeface="Calibri"/>
              </a:rPr>
              <a:t>The temperature sensor expects an accurate host signal and I was unable to replicate the expected signal with an accuracy down to the micro second</a:t>
            </a:r>
          </a:p>
        </p:txBody>
      </p:sp>
      <p:sp>
        <p:nvSpPr>
          <p:cNvPr id="4" name="Slide Number Placeholder 3"/>
          <p:cNvSpPr>
            <a:spLocks noGrp="1"/>
          </p:cNvSpPr>
          <p:nvPr>
            <p:ph type="sldNum" sz="quarter" idx="5"/>
          </p:nvPr>
        </p:nvSpPr>
        <p:spPr/>
        <p:txBody>
          <a:bodyPr/>
          <a:lstStyle/>
          <a:p>
            <a:fld id="{3B40013F-DC3F-4663-B386-6B047CDD9073}" type="slidenum">
              <a:rPr lang="en-US"/>
              <a:t>7</a:t>
            </a:fld>
            <a:endParaRPr lang="en-US"/>
          </a:p>
        </p:txBody>
      </p:sp>
    </p:spTree>
    <p:extLst>
      <p:ext uri="{BB962C8B-B14F-4D97-AF65-F5344CB8AC3E}">
        <p14:creationId xmlns:p14="http://schemas.microsoft.com/office/powerpoint/2010/main" val="3761917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cs typeface="Calibri"/>
            </a:endParaRPr>
          </a:p>
          <a:p>
            <a:r>
              <a:rPr lang="en-US">
                <a:cs typeface="Calibri"/>
              </a:rPr>
              <a:t>I attempted using the delays with no luck and approached the problem using timers that would overflow at the configured time and no luck. Here you can see some of the delays that were set in the software and the actual measurements made on the oscilloscope. Looking forward I am going to have to conduct more research on the oscillator that I am using which is the fast internal Oscillator.</a:t>
            </a:r>
          </a:p>
        </p:txBody>
      </p:sp>
      <p:sp>
        <p:nvSpPr>
          <p:cNvPr id="4" name="Slide Number Placeholder 3"/>
          <p:cNvSpPr>
            <a:spLocks noGrp="1"/>
          </p:cNvSpPr>
          <p:nvPr>
            <p:ph type="sldNum" sz="quarter" idx="5"/>
          </p:nvPr>
        </p:nvSpPr>
        <p:spPr/>
        <p:txBody>
          <a:bodyPr/>
          <a:lstStyle/>
          <a:p>
            <a:fld id="{3B40013F-DC3F-4663-B386-6B047CDD9073}" type="slidenum">
              <a:rPr lang="en-US"/>
              <a:t>8</a:t>
            </a:fld>
            <a:endParaRPr lang="en-US"/>
          </a:p>
        </p:txBody>
      </p:sp>
    </p:spTree>
    <p:extLst>
      <p:ext uri="{BB962C8B-B14F-4D97-AF65-F5344CB8AC3E}">
        <p14:creationId xmlns:p14="http://schemas.microsoft.com/office/powerpoint/2010/main" val="3341375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***You stop at the store just to run in for a second, and leave your pet in the car with the windows “cracked.” You’re just going to grab a couple of things, so it should all be fine. However, the lines in the store are long, you found a few extra things you needed Your pet should still be okay, though… he’s only been out there for about 20-30 minutes. Right?</a:t>
            </a:r>
          </a:p>
          <a:p>
            <a:r>
              <a:rPr lang="en-US"/>
              <a:t>Wrong.</a:t>
            </a:r>
            <a:endParaRPr lang="en-US">
              <a:cs typeface="+mn-lt"/>
            </a:endParaRPr>
          </a:p>
          <a:p>
            <a:r>
              <a:rPr lang="en-US"/>
              <a:t>***A car parked outside on a sunny, 95-degree Fahrenheit day can reach temperatures of up to 117 degrees Fahrenheit in just 30 minutes. </a:t>
            </a:r>
            <a:endParaRPr lang="en-US">
              <a:cs typeface="Calibri"/>
            </a:endParaRPr>
          </a:p>
          <a:p>
            <a:r>
              <a:rPr lang="en-US"/>
              <a:t>Your quick trip to the grocery store could be the determining factor between your pets life or death. </a:t>
            </a:r>
            <a:endParaRPr lang="en-US">
              <a:cs typeface="Calibri"/>
            </a:endParaRPr>
          </a:p>
          <a:p>
            <a:r>
              <a:rPr lang="en-US"/>
              <a:t>**</a:t>
            </a:r>
            <a:r>
              <a:rPr lang="en-US" err="1"/>
              <a:t>approximatley</a:t>
            </a:r>
            <a:r>
              <a:rPr lang="en-US"/>
              <a:t> 100 dogs die from heat exhaustion according to the American Veterinary Medical Association.</a:t>
            </a:r>
            <a:endParaRPr lang="en-US">
              <a:cs typeface="Calibri"/>
            </a:endParaRPr>
          </a:p>
          <a:p>
            <a:endParaRPr lang="en-US">
              <a:cs typeface="Calibri"/>
            </a:endParaRPr>
          </a:p>
          <a:p>
            <a:r>
              <a:rPr lang="en-US"/>
              <a:t>***We, the chilly dogs, have created a device to keep your cabin cool while you are away and assure the safety of your pet.</a:t>
            </a:r>
            <a:endParaRPr lang="en-US">
              <a:cs typeface="Calibri"/>
            </a:endParaRPr>
          </a:p>
          <a:p>
            <a:r>
              <a:rPr lang="en-US">
                <a:cs typeface="+mn-lt"/>
              </a:rPr>
              <a:t>***</a:t>
            </a:r>
            <a:r>
              <a:rPr lang="en-US"/>
              <a:t>The chilly dog is a battery powered car A/C system. that can cool the inside of your vehicle without relying on the motor of your car or its battery.</a:t>
            </a:r>
            <a:endParaRPr lang="en-US">
              <a:cs typeface="Calibri" panose="020F0502020204030204"/>
            </a:endParaRPr>
          </a:p>
          <a:p>
            <a:r>
              <a:rPr lang="en-US"/>
              <a:t>***Chilly Dog users will be able to adjust the desired output temperature using a phone application and even </a:t>
            </a:r>
            <a:r>
              <a:rPr lang="en-US" err="1"/>
              <a:t>recive</a:t>
            </a:r>
            <a:r>
              <a:rPr lang="en-US"/>
              <a:t> alerts when conditions become unfit for the pet. </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9</a:t>
            </a:fld>
            <a:endParaRPr lang="en-US"/>
          </a:p>
        </p:txBody>
      </p:sp>
    </p:spTree>
    <p:extLst>
      <p:ext uri="{BB962C8B-B14F-4D97-AF65-F5344CB8AC3E}">
        <p14:creationId xmlns:p14="http://schemas.microsoft.com/office/powerpoint/2010/main" val="403128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92777" y="2130426"/>
            <a:ext cx="5984823"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4165601" y="3886200"/>
            <a:ext cx="7111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49177"/>
            <a:ext cx="109728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609600" y="2049271"/>
            <a:ext cx="109728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01135" y="234147"/>
            <a:ext cx="3258487"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975644"/>
            <a:ext cx="53848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75644"/>
            <a:ext cx="53848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609600" y="1049177"/>
            <a:ext cx="109728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900649"/>
            <a:ext cx="109728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969"/>
            <a:ext cx="4011084"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73721"/>
            <a:ext cx="6815667"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803850"/>
            <a:ext cx="4011084"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96430"/>
            <a:ext cx="3431563"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4267200" y="1196431"/>
            <a:ext cx="73152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09600" y="1768044"/>
            <a:ext cx="3431563"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4/29/2022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0662" y="1388179"/>
            <a:ext cx="6344139" cy="3942128"/>
          </a:xfrm>
        </p:spPr>
        <p:txBody>
          <a:bodyPr>
            <a:normAutofit fontScale="90000"/>
          </a:bodyPr>
          <a:lstStyle/>
          <a:p>
            <a:r>
              <a:rPr lang="en-US">
                <a:cs typeface="Arial"/>
              </a:rPr>
              <a:t>Chilly Dog MCU</a:t>
            </a:r>
            <a:br>
              <a:rPr lang="en-US">
                <a:cs typeface="Arial"/>
              </a:rPr>
            </a:br>
            <a:br>
              <a:rPr lang="en-US" b="0">
                <a:ea typeface="+mj-lt"/>
                <a:cs typeface="+mj-lt"/>
              </a:rPr>
            </a:br>
            <a:r>
              <a:rPr lang="en-US" u="sng">
                <a:ea typeface="+mj-lt"/>
                <a:cs typeface="+mj-lt"/>
              </a:rPr>
              <a:t>Group Members</a:t>
            </a:r>
            <a:br>
              <a:rPr lang="en-US" u="sng">
                <a:ea typeface="+mj-lt"/>
                <a:cs typeface="+mj-lt"/>
              </a:rPr>
            </a:br>
            <a:r>
              <a:rPr lang="en-US" b="0">
                <a:ea typeface="+mj-lt"/>
                <a:cs typeface="+mj-lt"/>
              </a:rPr>
              <a:t>Grant Franklin</a:t>
            </a:r>
            <a:br>
              <a:rPr lang="en-US" b="0">
                <a:ea typeface="+mj-lt"/>
                <a:cs typeface="+mj-lt"/>
              </a:rPr>
            </a:br>
            <a:r>
              <a:rPr lang="en-US" b="0">
                <a:ea typeface="+mj-lt"/>
                <a:cs typeface="+mj-lt"/>
              </a:rPr>
              <a:t>Martin Rennaker</a:t>
            </a:r>
            <a:br>
              <a:rPr lang="en-US" b="0">
                <a:ea typeface="+mj-lt"/>
                <a:cs typeface="+mj-lt"/>
              </a:rPr>
            </a:br>
            <a:r>
              <a:rPr lang="en-US" b="0" err="1">
                <a:ea typeface="+mj-lt"/>
                <a:cs typeface="+mj-lt"/>
              </a:rPr>
              <a:t>Yarentzy</a:t>
            </a:r>
            <a:r>
              <a:rPr lang="en-US" b="0">
                <a:ea typeface="+mj-lt"/>
                <a:cs typeface="+mj-lt"/>
              </a:rPr>
              <a:t> Magallanes</a:t>
            </a:r>
            <a:br>
              <a:rPr lang="en-US" b="0">
                <a:cs typeface="Arial"/>
              </a:rPr>
            </a:br>
            <a:br>
              <a:rPr lang="en-US">
                <a:cs typeface="Arial"/>
              </a:rPr>
            </a:br>
            <a:r>
              <a:rPr lang="en-US" u="sng">
                <a:cs typeface="Arial"/>
              </a:rPr>
              <a:t>Sponsor</a:t>
            </a:r>
            <a:br>
              <a:rPr lang="en-US">
                <a:cs typeface="Arial"/>
              </a:rPr>
            </a:br>
            <a:r>
              <a:rPr lang="en-US" b="0">
                <a:cs typeface="Arial"/>
              </a:rPr>
              <a:t>Skyelar Head</a:t>
            </a:r>
            <a:br>
              <a:rPr lang="en-US" b="0">
                <a:cs typeface="Arial"/>
              </a:rPr>
            </a:br>
            <a:br>
              <a:rPr lang="en-US">
                <a:cs typeface="Arial"/>
              </a:rPr>
            </a:br>
            <a:r>
              <a:rPr lang="en-US" u="sng">
                <a:cs typeface="Arial"/>
              </a:rPr>
              <a:t>TA</a:t>
            </a:r>
            <a:br>
              <a:rPr lang="en-US">
                <a:cs typeface="Arial"/>
              </a:rPr>
            </a:br>
            <a:r>
              <a:rPr lang="en-US" b="0">
                <a:cs typeface="Arial"/>
              </a:rPr>
              <a:t> </a:t>
            </a:r>
            <a:r>
              <a:rPr lang="en-US" b="0" err="1">
                <a:cs typeface="Arial"/>
              </a:rPr>
              <a:t>Sambandh</a:t>
            </a:r>
            <a:r>
              <a:rPr lang="en-US" b="0">
                <a:cs typeface="Arial"/>
              </a:rPr>
              <a:t> Dha</a:t>
            </a:r>
            <a:r>
              <a:rPr lang="en-US">
                <a:cs typeface="Arial"/>
              </a:rPr>
              <a:t>l</a:t>
            </a:r>
          </a:p>
        </p:txBody>
      </p:sp>
      <p:pic>
        <p:nvPicPr>
          <p:cNvPr id="6" name="Picture 5" descr="DLCOE_logo_HWHT.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44988" y="5901069"/>
            <a:ext cx="3114199" cy="525774"/>
          </a:xfrm>
          <a:prstGeom prst="rect">
            <a:avLst/>
          </a:prstGeom>
        </p:spPr>
      </p:pic>
      <p:pic>
        <p:nvPicPr>
          <p:cNvPr id="3" name="Picture 4">
            <a:extLst>
              <a:ext uri="{FF2B5EF4-FFF2-40B4-BE49-F238E27FC236}">
                <a16:creationId xmlns:a16="http://schemas.microsoft.com/office/drawing/2014/main" id="{65EFC48D-4466-FDD8-C6A4-D7A58E2BF80A}"/>
              </a:ext>
            </a:extLst>
          </p:cNvPr>
          <p:cNvPicPr>
            <a:picLocks noChangeAspect="1"/>
          </p:cNvPicPr>
          <p:nvPr/>
        </p:nvPicPr>
        <p:blipFill>
          <a:blip r:embed="rId3"/>
          <a:stretch>
            <a:fillRect/>
          </a:stretch>
        </p:blipFill>
        <p:spPr>
          <a:xfrm rot="10800000">
            <a:off x="-1688757" y="-1168874"/>
            <a:ext cx="9700054" cy="6806770"/>
          </a:xfrm>
          <a:prstGeom prst="trapezoid">
            <a:avLst/>
          </a:prstGeom>
        </p:spPr>
      </p:pic>
    </p:spTree>
    <p:extLst>
      <p:ext uri="{BB962C8B-B14F-4D97-AF65-F5344CB8AC3E}">
        <p14:creationId xmlns:p14="http://schemas.microsoft.com/office/powerpoint/2010/main" val="334851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Project Overview</a:t>
            </a:r>
            <a:endParaRPr lang="en-US">
              <a:cs typeface="Arial"/>
            </a:endParaRPr>
          </a:p>
        </p:txBody>
      </p:sp>
      <p:sp>
        <p:nvSpPr>
          <p:cNvPr id="3" name="Content Placeholder 2"/>
          <p:cNvSpPr>
            <a:spLocks noGrp="1"/>
          </p:cNvSpPr>
          <p:nvPr>
            <p:ph idx="1"/>
          </p:nvPr>
        </p:nvSpPr>
        <p:spPr>
          <a:xfrm>
            <a:off x="1981200" y="2049270"/>
            <a:ext cx="8229600" cy="4637280"/>
          </a:xfrm>
        </p:spPr>
        <p:txBody>
          <a:bodyPr vert="horz" lIns="91440" tIns="45720" rIns="91440" bIns="45720" rtlCol="0" anchor="t">
            <a:normAutofit fontScale="92500" lnSpcReduction="20000"/>
          </a:bodyPr>
          <a:lstStyle/>
          <a:p>
            <a:pPr marL="0" indent="0">
              <a:buNone/>
            </a:pPr>
            <a:r>
              <a:rPr lang="en-US" b="1">
                <a:cs typeface="Arial"/>
              </a:rPr>
              <a:t>Problem statement</a:t>
            </a:r>
            <a:endParaRPr lang="en-US" b="1">
              <a:ea typeface="+mn-lt"/>
              <a:cs typeface="+mn-lt"/>
            </a:endParaRPr>
          </a:p>
          <a:p>
            <a:r>
              <a:rPr lang="en-US">
                <a:cs typeface="Arial"/>
              </a:rPr>
              <a:t>A car parked outside on a sunny, 95-degree day can reach temperatures of up to 117 degrees Fahrenheit in just 30 minutes.</a:t>
            </a:r>
          </a:p>
          <a:p>
            <a:r>
              <a:rPr lang="en-US">
                <a:cs typeface="Arial"/>
              </a:rPr>
              <a:t>Approximately 100 dogs die in vehicles from heat exhaustion according to the AVMA.</a:t>
            </a:r>
          </a:p>
          <a:p>
            <a:pPr marL="0" indent="0">
              <a:buNone/>
            </a:pPr>
            <a:endParaRPr lang="en-US">
              <a:cs typeface="Arial"/>
            </a:endParaRPr>
          </a:p>
          <a:p>
            <a:pPr marL="0" indent="0">
              <a:buNone/>
            </a:pPr>
            <a:r>
              <a:rPr lang="en-US" b="1">
                <a:cs typeface="Arial"/>
              </a:rPr>
              <a:t>Solution</a:t>
            </a:r>
          </a:p>
          <a:p>
            <a:r>
              <a:rPr lang="en-US">
                <a:cs typeface="Arial"/>
              </a:rPr>
              <a:t>Provide ideal cabin conditions to allow your pet to safely stay unattended in a vehicle.</a:t>
            </a:r>
          </a:p>
        </p:txBody>
      </p:sp>
    </p:spTree>
    <p:extLst>
      <p:ext uri="{BB962C8B-B14F-4D97-AF65-F5344CB8AC3E}">
        <p14:creationId xmlns:p14="http://schemas.microsoft.com/office/powerpoint/2010/main" val="109712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Subsystem Overview</a:t>
            </a:r>
            <a:endParaRPr lang="en-US">
              <a:cs typeface="Arial"/>
            </a:endParaRPr>
          </a:p>
        </p:txBody>
      </p:sp>
      <p:sp>
        <p:nvSpPr>
          <p:cNvPr id="3" name="Content Placeholder 2"/>
          <p:cNvSpPr>
            <a:spLocks noGrp="1"/>
          </p:cNvSpPr>
          <p:nvPr>
            <p:ph idx="1"/>
          </p:nvPr>
        </p:nvSpPr>
        <p:spPr>
          <a:xfrm>
            <a:off x="1981200" y="2049270"/>
            <a:ext cx="8229600" cy="4637280"/>
          </a:xfrm>
        </p:spPr>
        <p:txBody>
          <a:bodyPr vert="horz" lIns="91440" tIns="45720" rIns="91440" bIns="45720" rtlCol="0" anchor="t">
            <a:normAutofit/>
          </a:bodyPr>
          <a:lstStyle/>
          <a:p>
            <a:pPr marL="0" indent="0">
              <a:buNone/>
            </a:pPr>
            <a:r>
              <a:rPr lang="en-US" b="1">
                <a:cs typeface="Arial"/>
              </a:rPr>
              <a:t>16 Bit PIC </a:t>
            </a:r>
            <a:r>
              <a:rPr lang="en-US">
                <a:cs typeface="Arial"/>
              </a:rPr>
              <a:t>(PIC24FJ128GA204)</a:t>
            </a:r>
          </a:p>
          <a:p>
            <a:r>
              <a:rPr lang="en-US" b="1">
                <a:cs typeface="Arial"/>
              </a:rPr>
              <a:t>Turns on/off load using a Relay</a:t>
            </a:r>
          </a:p>
          <a:p>
            <a:r>
              <a:rPr lang="en-US" b="1">
                <a:ea typeface="+mn-lt"/>
                <a:cs typeface="+mn-lt"/>
              </a:rPr>
              <a:t>Outputs data to console through UART</a:t>
            </a:r>
            <a:endParaRPr lang="en-US">
              <a:ea typeface="+mn-lt"/>
              <a:cs typeface="+mn-lt"/>
            </a:endParaRPr>
          </a:p>
          <a:p>
            <a:r>
              <a:rPr lang="en-US" b="1">
                <a:ea typeface="+mn-lt"/>
                <a:cs typeface="+mn-lt"/>
              </a:rPr>
              <a:t>Accepts input from user</a:t>
            </a:r>
            <a:endParaRPr lang="en-US"/>
          </a:p>
          <a:p>
            <a:r>
              <a:rPr lang="en-US" b="1">
                <a:cs typeface="Arial"/>
              </a:rPr>
              <a:t>Outputs AC Voltages</a:t>
            </a:r>
          </a:p>
          <a:p>
            <a:r>
              <a:rPr lang="en-US" b="1">
                <a:ea typeface="+mn-lt"/>
                <a:cs typeface="+mn-lt"/>
              </a:rPr>
              <a:t>Read temperature data </a:t>
            </a:r>
          </a:p>
        </p:txBody>
      </p:sp>
    </p:spTree>
    <p:extLst>
      <p:ext uri="{BB962C8B-B14F-4D97-AF65-F5344CB8AC3E}">
        <p14:creationId xmlns:p14="http://schemas.microsoft.com/office/powerpoint/2010/main" val="26122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Relay</a:t>
            </a:r>
          </a:p>
        </p:txBody>
      </p:sp>
      <p:sp>
        <p:nvSpPr>
          <p:cNvPr id="3" name="Content Placeholder 2"/>
          <p:cNvSpPr>
            <a:spLocks noGrp="1"/>
          </p:cNvSpPr>
          <p:nvPr>
            <p:ph idx="1"/>
          </p:nvPr>
        </p:nvSpPr>
        <p:spPr>
          <a:xfrm>
            <a:off x="1981200" y="2049270"/>
            <a:ext cx="8229600" cy="4637280"/>
          </a:xfrm>
        </p:spPr>
        <p:txBody>
          <a:bodyPr vert="horz" lIns="91440" tIns="45720" rIns="91440" bIns="45720" rtlCol="0" anchor="t">
            <a:normAutofit/>
          </a:bodyPr>
          <a:lstStyle/>
          <a:p>
            <a:pPr marL="0" indent="0">
              <a:buNone/>
            </a:pPr>
            <a:r>
              <a:rPr lang="en-US" b="1" err="1">
                <a:cs typeface="Arial"/>
              </a:rPr>
              <a:t>Songle</a:t>
            </a:r>
            <a:r>
              <a:rPr lang="en-US" b="1">
                <a:cs typeface="Arial"/>
              </a:rPr>
              <a:t> SRD</a:t>
            </a:r>
          </a:p>
          <a:p>
            <a:r>
              <a:rPr lang="en-US" b="1">
                <a:cs typeface="Arial"/>
              </a:rPr>
              <a:t>Electromagnetic Relay</a:t>
            </a:r>
          </a:p>
          <a:p>
            <a:r>
              <a:rPr lang="en-US" b="1">
                <a:cs typeface="Arial"/>
              </a:rPr>
              <a:t>Nominal Coil Voltage 5V</a:t>
            </a:r>
          </a:p>
          <a:p>
            <a:r>
              <a:rPr lang="en-US" b="1">
                <a:cs typeface="Arial"/>
              </a:rPr>
              <a:t>Max current: 10A</a:t>
            </a:r>
          </a:p>
          <a:p>
            <a:r>
              <a:rPr lang="en-US" b="1">
                <a:cs typeface="Arial"/>
              </a:rPr>
              <a:t>Max voltage: 125 - 250 VAC</a:t>
            </a:r>
          </a:p>
          <a:p>
            <a:endParaRPr lang="en-US" b="1">
              <a:cs typeface="Arial"/>
            </a:endParaRPr>
          </a:p>
        </p:txBody>
      </p:sp>
      <p:pic>
        <p:nvPicPr>
          <p:cNvPr id="4" name="Picture 4" descr="Diagram&#10;&#10;Description automatically generated">
            <a:extLst>
              <a:ext uri="{FF2B5EF4-FFF2-40B4-BE49-F238E27FC236}">
                <a16:creationId xmlns:a16="http://schemas.microsoft.com/office/drawing/2014/main" id="{60433301-83EB-B37F-8D03-5CCDB3CC88B9}"/>
              </a:ext>
            </a:extLst>
          </p:cNvPr>
          <p:cNvPicPr>
            <a:picLocks noChangeAspect="1"/>
          </p:cNvPicPr>
          <p:nvPr/>
        </p:nvPicPr>
        <p:blipFill>
          <a:blip r:embed="rId3"/>
          <a:stretch>
            <a:fillRect/>
          </a:stretch>
        </p:blipFill>
        <p:spPr>
          <a:xfrm rot="5400000">
            <a:off x="6571118" y="1560121"/>
            <a:ext cx="6653841" cy="3527405"/>
          </a:xfrm>
          <a:prstGeom prst="rect">
            <a:avLst/>
          </a:prstGeom>
        </p:spPr>
      </p:pic>
    </p:spTree>
    <p:extLst>
      <p:ext uri="{BB962C8B-B14F-4D97-AF65-F5344CB8AC3E}">
        <p14:creationId xmlns:p14="http://schemas.microsoft.com/office/powerpoint/2010/main" val="382991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UART Communication Protocol</a:t>
            </a:r>
          </a:p>
        </p:txBody>
      </p:sp>
      <p:sp>
        <p:nvSpPr>
          <p:cNvPr id="3" name="Content Placeholder 2"/>
          <p:cNvSpPr>
            <a:spLocks noGrp="1"/>
          </p:cNvSpPr>
          <p:nvPr>
            <p:ph idx="1"/>
          </p:nvPr>
        </p:nvSpPr>
        <p:spPr>
          <a:xfrm>
            <a:off x="1981200" y="2049270"/>
            <a:ext cx="8229600" cy="4637280"/>
          </a:xfrm>
        </p:spPr>
        <p:txBody>
          <a:bodyPr vert="horz" lIns="91440" tIns="45720" rIns="91440" bIns="45720" rtlCol="0" anchor="t">
            <a:normAutofit/>
          </a:bodyPr>
          <a:lstStyle/>
          <a:p>
            <a:r>
              <a:rPr lang="en-US" b="1">
                <a:cs typeface="Arial"/>
              </a:rPr>
              <a:t>Redirect print function for debugging</a:t>
            </a:r>
          </a:p>
          <a:p>
            <a:r>
              <a:rPr lang="en-US" b="1">
                <a:cs typeface="Arial"/>
              </a:rPr>
              <a:t>Can send and receive data</a:t>
            </a:r>
          </a:p>
        </p:txBody>
      </p:sp>
    </p:spTree>
    <p:extLst>
      <p:ext uri="{BB962C8B-B14F-4D97-AF65-F5344CB8AC3E}">
        <p14:creationId xmlns:p14="http://schemas.microsoft.com/office/powerpoint/2010/main" val="332528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AC Input</a:t>
            </a:r>
          </a:p>
        </p:txBody>
      </p:sp>
      <p:sp>
        <p:nvSpPr>
          <p:cNvPr id="3" name="Content Placeholder 2"/>
          <p:cNvSpPr>
            <a:spLocks noGrp="1"/>
          </p:cNvSpPr>
          <p:nvPr>
            <p:ph idx="1"/>
          </p:nvPr>
        </p:nvSpPr>
        <p:spPr>
          <a:xfrm>
            <a:off x="1981200" y="2049270"/>
            <a:ext cx="8229600" cy="4637280"/>
          </a:xfrm>
        </p:spPr>
        <p:txBody>
          <a:bodyPr vert="horz" lIns="91440" tIns="45720" rIns="91440" bIns="45720" rtlCol="0" anchor="t">
            <a:normAutofit/>
          </a:bodyPr>
          <a:lstStyle/>
          <a:p>
            <a:r>
              <a:rPr lang="en-US" b="1">
                <a:cs typeface="Arial"/>
              </a:rPr>
              <a:t>Using a POT to control the speed of toggling LED</a:t>
            </a:r>
          </a:p>
        </p:txBody>
      </p:sp>
      <p:pic>
        <p:nvPicPr>
          <p:cNvPr id="5" name="Picture 5" descr="Diagram&#10;&#10;Description automatically generated">
            <a:extLst>
              <a:ext uri="{FF2B5EF4-FFF2-40B4-BE49-F238E27FC236}">
                <a16:creationId xmlns:a16="http://schemas.microsoft.com/office/drawing/2014/main" id="{DD36A96B-016C-B800-8F1C-A0143272E909}"/>
              </a:ext>
            </a:extLst>
          </p:cNvPr>
          <p:cNvPicPr>
            <a:picLocks noChangeAspect="1"/>
          </p:cNvPicPr>
          <p:nvPr/>
        </p:nvPicPr>
        <p:blipFill>
          <a:blip r:embed="rId3"/>
          <a:stretch>
            <a:fillRect/>
          </a:stretch>
        </p:blipFill>
        <p:spPr>
          <a:xfrm>
            <a:off x="7106678" y="3345906"/>
            <a:ext cx="5048694" cy="3467856"/>
          </a:xfrm>
          <a:prstGeom prst="rect">
            <a:avLst/>
          </a:prstGeom>
        </p:spPr>
      </p:pic>
    </p:spTree>
    <p:extLst>
      <p:ext uri="{BB962C8B-B14F-4D97-AF65-F5344CB8AC3E}">
        <p14:creationId xmlns:p14="http://schemas.microsoft.com/office/powerpoint/2010/main" val="47142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Temperature Sensor</a:t>
            </a:r>
            <a:endParaRPr lang="en-US"/>
          </a:p>
        </p:txBody>
      </p:sp>
      <p:sp>
        <p:nvSpPr>
          <p:cNvPr id="3" name="Content Placeholder 2"/>
          <p:cNvSpPr>
            <a:spLocks noGrp="1"/>
          </p:cNvSpPr>
          <p:nvPr>
            <p:ph idx="1"/>
          </p:nvPr>
        </p:nvSpPr>
        <p:spPr>
          <a:xfrm>
            <a:off x="615351" y="1991760"/>
            <a:ext cx="3096883" cy="2149997"/>
          </a:xfrm>
        </p:spPr>
        <p:txBody>
          <a:bodyPr vert="horz" lIns="91440" tIns="45720" rIns="91440" bIns="45720" rtlCol="0" anchor="t">
            <a:normAutofit fontScale="92500" lnSpcReduction="10000"/>
          </a:bodyPr>
          <a:lstStyle/>
          <a:p>
            <a:pPr marL="0" indent="0">
              <a:buNone/>
            </a:pPr>
            <a:r>
              <a:rPr lang="en-US" b="1">
                <a:cs typeface="Arial"/>
              </a:rPr>
              <a:t>DHT22</a:t>
            </a:r>
          </a:p>
          <a:p>
            <a:r>
              <a:rPr lang="en-US" sz="2800" b="1">
                <a:cs typeface="Arial"/>
              </a:rPr>
              <a:t>Data: high for 16us output 0</a:t>
            </a:r>
          </a:p>
          <a:p>
            <a:r>
              <a:rPr lang="en-US" sz="2800" b="1">
                <a:cs typeface="Arial"/>
              </a:rPr>
              <a:t>High for 70us output 1</a:t>
            </a:r>
          </a:p>
          <a:p>
            <a:endParaRPr lang="en-US" b="1">
              <a:cs typeface="Arial"/>
            </a:endParaRPr>
          </a:p>
          <a:p>
            <a:endParaRPr lang="en-US" b="1">
              <a:cs typeface="Arial"/>
            </a:endParaRPr>
          </a:p>
          <a:p>
            <a:pPr marL="0" indent="0">
              <a:buNone/>
            </a:pPr>
            <a:endParaRPr lang="en-US" b="1">
              <a:cs typeface="Arial"/>
            </a:endParaRPr>
          </a:p>
          <a:p>
            <a:pPr marL="0" indent="0">
              <a:buNone/>
            </a:pPr>
            <a:endParaRPr lang="en-US" b="1">
              <a:cs typeface="Arial"/>
            </a:endParaRPr>
          </a:p>
        </p:txBody>
      </p:sp>
      <p:pic>
        <p:nvPicPr>
          <p:cNvPr id="4" name="Picture 4" descr="Diagram&#10;&#10;Description automatically generated">
            <a:extLst>
              <a:ext uri="{FF2B5EF4-FFF2-40B4-BE49-F238E27FC236}">
                <a16:creationId xmlns:a16="http://schemas.microsoft.com/office/drawing/2014/main" id="{BEBEE028-DC20-1EAE-F4DC-52D56D780C8D}"/>
              </a:ext>
            </a:extLst>
          </p:cNvPr>
          <p:cNvPicPr>
            <a:picLocks noChangeAspect="1"/>
          </p:cNvPicPr>
          <p:nvPr/>
        </p:nvPicPr>
        <p:blipFill>
          <a:blip r:embed="rId3"/>
          <a:stretch>
            <a:fillRect/>
          </a:stretch>
        </p:blipFill>
        <p:spPr>
          <a:xfrm>
            <a:off x="3516516" y="1658152"/>
            <a:ext cx="8671525" cy="2641525"/>
          </a:xfrm>
          <a:prstGeom prst="rect">
            <a:avLst/>
          </a:prstGeom>
        </p:spPr>
      </p:pic>
      <p:sp>
        <p:nvSpPr>
          <p:cNvPr id="8" name="Content Placeholder 2">
            <a:extLst>
              <a:ext uri="{FF2B5EF4-FFF2-40B4-BE49-F238E27FC236}">
                <a16:creationId xmlns:a16="http://schemas.microsoft.com/office/drawing/2014/main" id="{AD5DF11A-EB73-E457-D0EC-996EF0351F14}"/>
              </a:ext>
            </a:extLst>
          </p:cNvPr>
          <p:cNvSpPr txBox="1">
            <a:spLocks/>
          </p:cNvSpPr>
          <p:nvPr/>
        </p:nvSpPr>
        <p:spPr>
          <a:xfrm>
            <a:off x="609600" y="4128236"/>
            <a:ext cx="10817524" cy="148864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r>
              <a:rPr lang="en-US" sz="2600" b="1">
                <a:cs typeface="Arial"/>
              </a:rPr>
              <a:t>Validation Completed on Arduino</a:t>
            </a:r>
          </a:p>
          <a:p>
            <a:endParaRPr lang="en-US" b="1">
              <a:cs typeface="Arial"/>
            </a:endParaRPr>
          </a:p>
          <a:p>
            <a:endParaRPr lang="en-US" b="1">
              <a:cs typeface="Arial"/>
            </a:endParaRPr>
          </a:p>
          <a:p>
            <a:pPr marL="0" indent="0">
              <a:buFont typeface="Arial"/>
              <a:buNone/>
            </a:pPr>
            <a:endParaRPr lang="en-US" b="1">
              <a:cs typeface="Arial"/>
            </a:endParaRPr>
          </a:p>
          <a:p>
            <a:pPr marL="0" indent="0">
              <a:buFont typeface="Arial"/>
              <a:buNone/>
            </a:pPr>
            <a:endParaRPr lang="en-US" b="1">
              <a:cs typeface="Arial"/>
            </a:endParaRPr>
          </a:p>
        </p:txBody>
      </p:sp>
    </p:spTree>
    <p:extLst>
      <p:ext uri="{BB962C8B-B14F-4D97-AF65-F5344CB8AC3E}">
        <p14:creationId xmlns:p14="http://schemas.microsoft.com/office/powerpoint/2010/main" val="205658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a typeface="+mj-lt"/>
                <a:cs typeface="+mj-lt"/>
              </a:rPr>
              <a:t>Temperature Sensor</a:t>
            </a:r>
            <a:endParaRPr lang="en-US"/>
          </a:p>
        </p:txBody>
      </p:sp>
      <p:sp>
        <p:nvSpPr>
          <p:cNvPr id="3" name="Content Placeholder 2"/>
          <p:cNvSpPr>
            <a:spLocks noGrp="1"/>
          </p:cNvSpPr>
          <p:nvPr>
            <p:ph idx="1"/>
          </p:nvPr>
        </p:nvSpPr>
        <p:spPr>
          <a:xfrm>
            <a:off x="1981200" y="2049270"/>
            <a:ext cx="7526978" cy="2984632"/>
          </a:xfrm>
        </p:spPr>
        <p:txBody>
          <a:bodyPr vert="horz" lIns="91440" tIns="45720" rIns="91440" bIns="45720" rtlCol="0" anchor="t">
            <a:normAutofit fontScale="92500" lnSpcReduction="10000"/>
          </a:bodyPr>
          <a:lstStyle/>
          <a:p>
            <a:r>
              <a:rPr lang="en-US" b="1">
                <a:ea typeface="+mn-lt"/>
                <a:cs typeface="+mn-lt"/>
              </a:rPr>
              <a:t>PIC is producing inaccurate delays</a:t>
            </a:r>
            <a:endParaRPr lang="en-US">
              <a:ea typeface="+mn-lt"/>
              <a:cs typeface="+mn-lt"/>
            </a:endParaRPr>
          </a:p>
          <a:p>
            <a:pPr lvl="1"/>
            <a:r>
              <a:rPr lang="en-US" b="1">
                <a:ea typeface="+mn-lt"/>
                <a:cs typeface="+mn-lt"/>
              </a:rPr>
              <a:t>Attempted using timers (no response)</a:t>
            </a:r>
          </a:p>
          <a:p>
            <a:pPr lvl="1"/>
            <a:r>
              <a:rPr lang="en-US" b="1">
                <a:ea typeface="+mn-lt"/>
                <a:cs typeface="+mn-lt"/>
              </a:rPr>
              <a:t>Low sampling rate on AD2</a:t>
            </a:r>
            <a:endParaRPr lang="en-US">
              <a:ea typeface="+mn-lt"/>
              <a:cs typeface="+mn-lt"/>
            </a:endParaRPr>
          </a:p>
          <a:p>
            <a:pPr lvl="1"/>
            <a:r>
              <a:rPr lang="en-US" b="1">
                <a:ea typeface="+mn-lt"/>
                <a:cs typeface="+mn-lt"/>
              </a:rPr>
              <a:t>Oscilloscope validated hypothesis</a:t>
            </a:r>
            <a:endParaRPr lang="en-US"/>
          </a:p>
          <a:p>
            <a:r>
              <a:rPr lang="en-US" b="1">
                <a:ea typeface="+mn-lt"/>
                <a:cs typeface="+mn-lt"/>
              </a:rPr>
              <a:t>Looking Forward</a:t>
            </a:r>
          </a:p>
          <a:p>
            <a:pPr lvl="1"/>
            <a:r>
              <a:rPr lang="en-US" b="1">
                <a:ea typeface="+mn-lt"/>
                <a:cs typeface="+mn-lt"/>
              </a:rPr>
              <a:t>More research on Fast Internal Oscillator</a:t>
            </a:r>
          </a:p>
          <a:p>
            <a:pPr lvl="1"/>
            <a:endParaRPr lang="en-US" b="1">
              <a:cs typeface="Arial"/>
            </a:endParaRPr>
          </a:p>
          <a:p>
            <a:pPr lvl="1"/>
            <a:endParaRPr lang="en-US" b="1">
              <a:cs typeface="Arial"/>
            </a:endParaRPr>
          </a:p>
        </p:txBody>
      </p:sp>
      <p:graphicFrame>
        <p:nvGraphicFramePr>
          <p:cNvPr id="4" name="Table 5">
            <a:extLst>
              <a:ext uri="{FF2B5EF4-FFF2-40B4-BE49-F238E27FC236}">
                <a16:creationId xmlns:a16="http://schemas.microsoft.com/office/drawing/2014/main" id="{431C85AE-06BD-0632-D5A3-FBC031556B29}"/>
              </a:ext>
            </a:extLst>
          </p:cNvPr>
          <p:cNvGraphicFramePr>
            <a:graphicFrameLocks noGrp="1"/>
          </p:cNvGraphicFramePr>
          <p:nvPr>
            <p:extLst>
              <p:ext uri="{D42A27DB-BD31-4B8C-83A1-F6EECF244321}">
                <p14:modId xmlns:p14="http://schemas.microsoft.com/office/powerpoint/2010/main" val="4028366748"/>
              </p:ext>
            </p:extLst>
          </p:nvPr>
        </p:nvGraphicFramePr>
        <p:xfrm>
          <a:off x="910441" y="5126181"/>
          <a:ext cx="6807190" cy="1107835"/>
        </p:xfrm>
        <a:graphic>
          <a:graphicData uri="http://schemas.openxmlformats.org/drawingml/2006/table">
            <a:tbl>
              <a:tblPr firstRow="1" bandRow="1">
                <a:tableStyleId>{5C22544A-7EE6-4342-B048-85BDC9FD1C3A}</a:tableStyleId>
              </a:tblPr>
              <a:tblGrid>
                <a:gridCol w="1361438">
                  <a:extLst>
                    <a:ext uri="{9D8B030D-6E8A-4147-A177-3AD203B41FA5}">
                      <a16:colId xmlns:a16="http://schemas.microsoft.com/office/drawing/2014/main" val="13782301"/>
                    </a:ext>
                  </a:extLst>
                </a:gridCol>
                <a:gridCol w="1361438">
                  <a:extLst>
                    <a:ext uri="{9D8B030D-6E8A-4147-A177-3AD203B41FA5}">
                      <a16:colId xmlns:a16="http://schemas.microsoft.com/office/drawing/2014/main" val="744152857"/>
                    </a:ext>
                  </a:extLst>
                </a:gridCol>
                <a:gridCol w="1361438">
                  <a:extLst>
                    <a:ext uri="{9D8B030D-6E8A-4147-A177-3AD203B41FA5}">
                      <a16:colId xmlns:a16="http://schemas.microsoft.com/office/drawing/2014/main" val="3625984056"/>
                    </a:ext>
                  </a:extLst>
                </a:gridCol>
                <a:gridCol w="1361438">
                  <a:extLst>
                    <a:ext uri="{9D8B030D-6E8A-4147-A177-3AD203B41FA5}">
                      <a16:colId xmlns:a16="http://schemas.microsoft.com/office/drawing/2014/main" val="304517140"/>
                    </a:ext>
                  </a:extLst>
                </a:gridCol>
                <a:gridCol w="1361438">
                  <a:extLst>
                    <a:ext uri="{9D8B030D-6E8A-4147-A177-3AD203B41FA5}">
                      <a16:colId xmlns:a16="http://schemas.microsoft.com/office/drawing/2014/main" val="2963937276"/>
                    </a:ext>
                  </a:extLst>
                </a:gridCol>
              </a:tblGrid>
              <a:tr h="366155">
                <a:tc>
                  <a:txBody>
                    <a:bodyPr/>
                    <a:lstStyle/>
                    <a:p>
                      <a:pPr lvl="0">
                        <a:buNone/>
                      </a:pPr>
                      <a:r>
                        <a:rPr lang="en-US" sz="1800" b="1" i="0" u="none" strike="noStrike" noProof="0">
                          <a:solidFill>
                            <a:schemeClr val="bg1"/>
                          </a:solidFill>
                          <a:latin typeface="Arial"/>
                        </a:rPr>
                        <a:t>Expected</a:t>
                      </a:r>
                    </a:p>
                  </a:txBody>
                  <a:tcPr>
                    <a:solidFill>
                      <a:schemeClr val="accent1"/>
                    </a:solidFill>
                  </a:tcPr>
                </a:tc>
                <a:tc>
                  <a:txBody>
                    <a:bodyPr/>
                    <a:lstStyle/>
                    <a:p>
                      <a:r>
                        <a:rPr lang="en-US" b="0">
                          <a:solidFill>
                            <a:schemeClr val="tx1">
                              <a:lumMod val="95000"/>
                              <a:lumOff val="5000"/>
                            </a:schemeClr>
                          </a:solidFill>
                        </a:rPr>
                        <a:t>10us</a:t>
                      </a:r>
                    </a:p>
                  </a:txBody>
                  <a:tcPr>
                    <a:solidFill>
                      <a:schemeClr val="accent1">
                        <a:lumMod val="60000"/>
                        <a:lumOff val="40000"/>
                      </a:schemeClr>
                    </a:solidFill>
                  </a:tcPr>
                </a:tc>
                <a:tc>
                  <a:txBody>
                    <a:bodyPr/>
                    <a:lstStyle/>
                    <a:p>
                      <a:r>
                        <a:rPr lang="en-US" b="0">
                          <a:solidFill>
                            <a:schemeClr val="tx1">
                              <a:lumMod val="95000"/>
                              <a:lumOff val="5000"/>
                            </a:schemeClr>
                          </a:solidFill>
                        </a:rPr>
                        <a:t>20us</a:t>
                      </a:r>
                    </a:p>
                  </a:txBody>
                  <a:tcPr>
                    <a:solidFill>
                      <a:schemeClr val="accent1">
                        <a:lumMod val="60000"/>
                        <a:lumOff val="40000"/>
                      </a:schemeClr>
                    </a:solidFill>
                  </a:tcPr>
                </a:tc>
                <a:tc>
                  <a:txBody>
                    <a:bodyPr/>
                    <a:lstStyle/>
                    <a:p>
                      <a:r>
                        <a:rPr lang="en-US" b="0">
                          <a:solidFill>
                            <a:schemeClr val="tx1">
                              <a:lumMod val="95000"/>
                              <a:lumOff val="5000"/>
                            </a:schemeClr>
                          </a:solidFill>
                        </a:rPr>
                        <a:t>40us</a:t>
                      </a:r>
                    </a:p>
                  </a:txBody>
                  <a:tcPr>
                    <a:solidFill>
                      <a:schemeClr val="accent1">
                        <a:lumMod val="60000"/>
                        <a:lumOff val="40000"/>
                      </a:schemeClr>
                    </a:solidFill>
                  </a:tcPr>
                </a:tc>
                <a:tc>
                  <a:txBody>
                    <a:bodyPr/>
                    <a:lstStyle/>
                    <a:p>
                      <a:pPr lvl="0">
                        <a:buNone/>
                      </a:pPr>
                      <a:r>
                        <a:rPr lang="en-US" b="0">
                          <a:solidFill>
                            <a:schemeClr val="tx1">
                              <a:lumMod val="95000"/>
                              <a:lumOff val="5000"/>
                            </a:schemeClr>
                          </a:solidFill>
                        </a:rPr>
                        <a:t>50us</a:t>
                      </a:r>
                    </a:p>
                  </a:txBody>
                  <a:tcPr>
                    <a:solidFill>
                      <a:schemeClr val="accent1">
                        <a:lumMod val="60000"/>
                        <a:lumOff val="40000"/>
                      </a:schemeClr>
                    </a:solidFill>
                  </a:tcPr>
                </a:tc>
                <a:extLst>
                  <a:ext uri="{0D108BD9-81ED-4DB2-BD59-A6C34878D82A}">
                    <a16:rowId xmlns:a16="http://schemas.microsoft.com/office/drawing/2014/main" val="3366291615"/>
                  </a:ext>
                </a:extLst>
              </a:tr>
              <a:tr h="370840">
                <a:tc>
                  <a:txBody>
                    <a:bodyPr/>
                    <a:lstStyle/>
                    <a:p>
                      <a:r>
                        <a:rPr lang="en-US" b="1">
                          <a:solidFill>
                            <a:schemeClr val="bg1"/>
                          </a:solidFill>
                        </a:rPr>
                        <a:t>Actual</a:t>
                      </a:r>
                    </a:p>
                  </a:txBody>
                  <a:tcPr>
                    <a:solidFill>
                      <a:schemeClr val="accent1"/>
                    </a:solidFill>
                  </a:tcPr>
                </a:tc>
                <a:tc>
                  <a:txBody>
                    <a:bodyPr/>
                    <a:lstStyle/>
                    <a:p>
                      <a:r>
                        <a:rPr lang="en-US"/>
                        <a:t>133us</a:t>
                      </a:r>
                    </a:p>
                  </a:txBody>
                  <a:tcPr>
                    <a:solidFill>
                      <a:schemeClr val="accent1">
                        <a:lumMod val="60000"/>
                        <a:lumOff val="40000"/>
                      </a:schemeClr>
                    </a:solidFill>
                  </a:tcPr>
                </a:tc>
                <a:tc>
                  <a:txBody>
                    <a:bodyPr/>
                    <a:lstStyle/>
                    <a:p>
                      <a:r>
                        <a:rPr lang="en-US"/>
                        <a:t>139us</a:t>
                      </a:r>
                    </a:p>
                  </a:txBody>
                  <a:tcPr>
                    <a:solidFill>
                      <a:schemeClr val="accent1">
                        <a:lumMod val="60000"/>
                        <a:lumOff val="40000"/>
                      </a:schemeClr>
                    </a:solidFill>
                  </a:tcPr>
                </a:tc>
                <a:tc>
                  <a:txBody>
                    <a:bodyPr/>
                    <a:lstStyle/>
                    <a:p>
                      <a:r>
                        <a:rPr lang="en-US"/>
                        <a:t>144us</a:t>
                      </a:r>
                    </a:p>
                  </a:txBody>
                  <a:tcPr>
                    <a:solidFill>
                      <a:schemeClr val="accent1">
                        <a:lumMod val="60000"/>
                        <a:lumOff val="40000"/>
                      </a:schemeClr>
                    </a:solidFill>
                  </a:tcPr>
                </a:tc>
                <a:tc>
                  <a:txBody>
                    <a:bodyPr/>
                    <a:lstStyle/>
                    <a:p>
                      <a:pPr lvl="0">
                        <a:buNone/>
                      </a:pPr>
                      <a:r>
                        <a:rPr lang="en-US"/>
                        <a:t>266us</a:t>
                      </a:r>
                    </a:p>
                  </a:txBody>
                  <a:tcPr>
                    <a:solidFill>
                      <a:schemeClr val="accent1">
                        <a:lumMod val="60000"/>
                        <a:lumOff val="40000"/>
                      </a:schemeClr>
                    </a:solidFill>
                  </a:tcPr>
                </a:tc>
                <a:extLst>
                  <a:ext uri="{0D108BD9-81ED-4DB2-BD59-A6C34878D82A}">
                    <a16:rowId xmlns:a16="http://schemas.microsoft.com/office/drawing/2014/main" val="3090955309"/>
                  </a:ext>
                </a:extLst>
              </a:tr>
              <a:tr h="370840">
                <a:tc>
                  <a:txBody>
                    <a:bodyPr/>
                    <a:lstStyle/>
                    <a:p>
                      <a:r>
                        <a:rPr lang="en-US" b="1">
                          <a:solidFill>
                            <a:schemeClr val="bg1"/>
                          </a:solidFill>
                        </a:rPr>
                        <a:t>Actual 2</a:t>
                      </a:r>
                    </a:p>
                  </a:txBody>
                  <a:tcPr>
                    <a:solidFill>
                      <a:schemeClr val="accent1"/>
                    </a:solidFill>
                  </a:tcPr>
                </a:tc>
                <a:tc>
                  <a:txBody>
                    <a:bodyPr/>
                    <a:lstStyle/>
                    <a:p>
                      <a:r>
                        <a:rPr lang="en-US"/>
                        <a:t>133us</a:t>
                      </a:r>
                    </a:p>
                  </a:txBody>
                  <a:tcPr>
                    <a:solidFill>
                      <a:schemeClr val="accent1">
                        <a:lumMod val="60000"/>
                        <a:lumOff val="40000"/>
                      </a:schemeClr>
                    </a:solidFill>
                  </a:tcPr>
                </a:tc>
                <a:tc>
                  <a:txBody>
                    <a:bodyPr/>
                    <a:lstStyle/>
                    <a:p>
                      <a:r>
                        <a:rPr lang="en-US"/>
                        <a:t>141us</a:t>
                      </a:r>
                    </a:p>
                  </a:txBody>
                  <a:tcPr>
                    <a:solidFill>
                      <a:schemeClr val="accent1">
                        <a:lumMod val="60000"/>
                        <a:lumOff val="40000"/>
                      </a:schemeClr>
                    </a:solidFill>
                  </a:tcPr>
                </a:tc>
                <a:tc>
                  <a:txBody>
                    <a:bodyPr/>
                    <a:lstStyle/>
                    <a:p>
                      <a:r>
                        <a:rPr lang="en-US"/>
                        <a:t>146us</a:t>
                      </a:r>
                    </a:p>
                  </a:txBody>
                  <a:tcPr>
                    <a:solidFill>
                      <a:schemeClr val="accent1">
                        <a:lumMod val="60000"/>
                        <a:lumOff val="40000"/>
                      </a:schemeClr>
                    </a:solidFill>
                  </a:tcPr>
                </a:tc>
                <a:tc>
                  <a:txBody>
                    <a:bodyPr/>
                    <a:lstStyle/>
                    <a:p>
                      <a:pPr lvl="0">
                        <a:buNone/>
                      </a:pPr>
                      <a:r>
                        <a:rPr lang="en-US"/>
                        <a:t>265us</a:t>
                      </a:r>
                    </a:p>
                  </a:txBody>
                  <a:tcPr>
                    <a:solidFill>
                      <a:schemeClr val="accent1">
                        <a:lumMod val="60000"/>
                        <a:lumOff val="40000"/>
                      </a:schemeClr>
                    </a:solidFill>
                  </a:tcPr>
                </a:tc>
                <a:extLst>
                  <a:ext uri="{0D108BD9-81ED-4DB2-BD59-A6C34878D82A}">
                    <a16:rowId xmlns:a16="http://schemas.microsoft.com/office/drawing/2014/main" val="3587784098"/>
                  </a:ext>
                </a:extLst>
              </a:tr>
            </a:tbl>
          </a:graphicData>
        </a:graphic>
      </p:graphicFrame>
    </p:spTree>
    <p:extLst>
      <p:ext uri="{BB962C8B-B14F-4D97-AF65-F5344CB8AC3E}">
        <p14:creationId xmlns:p14="http://schemas.microsoft.com/office/powerpoint/2010/main" val="246670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Looking Forward</a:t>
            </a:r>
          </a:p>
        </p:txBody>
      </p:sp>
      <p:sp>
        <p:nvSpPr>
          <p:cNvPr id="3" name="Content Placeholder 2"/>
          <p:cNvSpPr>
            <a:spLocks noGrp="1"/>
          </p:cNvSpPr>
          <p:nvPr>
            <p:ph idx="1"/>
          </p:nvPr>
        </p:nvSpPr>
        <p:spPr>
          <a:xfrm>
            <a:off x="1981200" y="2049270"/>
            <a:ext cx="8229600" cy="4637280"/>
          </a:xfrm>
        </p:spPr>
        <p:txBody>
          <a:bodyPr vert="horz" lIns="91440" tIns="45720" rIns="91440" bIns="45720" rtlCol="0" anchor="t">
            <a:normAutofit/>
          </a:bodyPr>
          <a:lstStyle/>
          <a:p>
            <a:pPr marL="0" indent="0">
              <a:buNone/>
            </a:pPr>
            <a:endParaRPr lang="en-US" b="1">
              <a:cs typeface="Arial"/>
            </a:endParaRPr>
          </a:p>
        </p:txBody>
      </p:sp>
    </p:spTree>
    <p:extLst>
      <p:ext uri="{BB962C8B-B14F-4D97-AF65-F5344CB8AC3E}">
        <p14:creationId xmlns:p14="http://schemas.microsoft.com/office/powerpoint/2010/main" val="28454999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C7BCDF56222A47BE07F4E079CE7EB0" ma:contentTypeVersion="13" ma:contentTypeDescription="Create a new document." ma:contentTypeScope="" ma:versionID="be0cf19d6808ca5673754fe479325aab">
  <xsd:schema xmlns:xsd="http://www.w3.org/2001/XMLSchema" xmlns:xs="http://www.w3.org/2001/XMLSchema" xmlns:p="http://schemas.microsoft.com/office/2006/metadata/properties" xmlns:ns2="839ca9a9-ca33-4343-9dbd-05d07bcc6d4d" xmlns:ns3="45a329ca-748f-47a6-a917-d8560393942b" targetNamespace="http://schemas.microsoft.com/office/2006/metadata/properties" ma:root="true" ma:fieldsID="ddf85cfe17e798d72b1d41a20a5bf57d" ns2:_="" ns3:_="">
    <xsd:import namespace="839ca9a9-ca33-4343-9dbd-05d07bcc6d4d"/>
    <xsd:import namespace="45a329ca-748f-47a6-a917-d856039394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ca9a9-ca33-4343-9dbd-05d07bcc6d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a329ca-748f-47a6-a917-d856039394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EF1E2D-EBEE-423A-B392-72BDEDC18507}">
  <ds:schemaRefs>
    <ds:schemaRef ds:uri="http://schemas.microsoft.com/sharepoint/v3/contenttype/forms"/>
  </ds:schemaRefs>
</ds:datastoreItem>
</file>

<file path=customXml/itemProps2.xml><?xml version="1.0" encoding="utf-8"?>
<ds:datastoreItem xmlns:ds="http://schemas.openxmlformats.org/officeDocument/2006/customXml" ds:itemID="{60A0C23D-2024-42EB-9FFF-6D1F3541DFE4}"/>
</file>

<file path=customXml/itemProps3.xml><?xml version="1.0" encoding="utf-8"?>
<ds:datastoreItem xmlns:ds="http://schemas.openxmlformats.org/officeDocument/2006/customXml" ds:itemID="{F824EDDC-D9BA-40A1-B310-81E0A81C5E1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8</Notes>
  <HiddenSlides>0</HiddenSlide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Office Theme</vt:lpstr>
      <vt:lpstr>Chilly Dog MCU  Group Members Grant Franklin Martin Rennaker Yarentzy Magallanes  Sponsor Skyelar Head  TA  Sambandh Dhal</vt:lpstr>
      <vt:lpstr>Project Overview</vt:lpstr>
      <vt:lpstr>Subsystem Overview</vt:lpstr>
      <vt:lpstr>Relay</vt:lpstr>
      <vt:lpstr>UART Communication Protocol</vt:lpstr>
      <vt:lpstr>AC Input</vt:lpstr>
      <vt:lpstr>Temperature Sensor</vt:lpstr>
      <vt:lpstr>Temperature Sensor</vt:lpstr>
      <vt:lpstr>Looking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2022-04-26T05:59:36Z</dcterms:created>
  <dcterms:modified xsi:type="dcterms:W3CDTF">2022-04-29T19:27:48Z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0x01010003C7BCDF56222A47BE07F4E079CE7EB0</vt:lpwstr>
  </property>
</Properties>
</file>