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omments/modernComment_100_6112087A.xml" ContentType="application/vnd.ms-powerpoint.comments+xml"/>
  <Override PartName="/ppt/comments/modernComment_101_8C288668.xml" ContentType="application/vnd.ms-powerpoint.comments+xml"/>
  <Override PartName="/ppt/comments/modernComment_118_B71295C5.xml" ContentType="application/vnd.ms-powerpoint.comments+xml"/>
  <Override PartName="/ppt/comments/modernComment_115_2F05370B.xml" ContentType="application/vnd.ms-powerpoint.comments+xml"/>
  <Override PartName="/ppt/comments/modernComment_11B_BE6A5F2.xml" ContentType="application/vnd.ms-powerpoint.comments+xml"/>
  <Override PartName="/ppt/notesSlides/notesSlide1.xml" ContentType="application/vnd.openxmlformats-officedocument.presentationml.notesSlide+xml"/>
  <Override PartName="/ppt/comments/modernComment_11C_FC808410.xml" ContentType="application/vnd.ms-powerpoint.comments+xml"/>
  <Override PartName="/ppt/notesSlides/notesSlide2.xml" ContentType="application/vnd.openxmlformats-officedocument.presentationml.notesSlide+xml"/>
  <Override PartName="/ppt/comments/modernComment_11D_3F5F3511.xml" ContentType="application/vnd.ms-powerpoint.comments+xml"/>
  <Override PartName="/ppt/comments/modernComment_11E_B21E1D4.xml" ContentType="application/vnd.ms-powerpoint.comments+xml"/>
  <Override PartName="/ppt/notesSlides/notesSlide3.xml" ContentType="application/vnd.openxmlformats-officedocument.presentationml.notesSlide+xml"/>
  <Override PartName="/ppt/comments/modernComment_119_F7A7EE67.xml" ContentType="application/vnd.ms-powerpoint.comments+xml"/>
  <Override PartName="/ppt/notesSlides/notesSlide4.xml" ContentType="application/vnd.openxmlformats-officedocument.presentationml.notesSlide+xml"/>
  <Override PartName="/ppt/comments/modernComment_11A_ECAEA36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80" r:id="rId7"/>
    <p:sldId id="277" r:id="rId8"/>
    <p:sldId id="283" r:id="rId9"/>
    <p:sldId id="284" r:id="rId10"/>
    <p:sldId id="285" r:id="rId11"/>
    <p:sldId id="286" r:id="rId12"/>
    <p:sldId id="279" r:id="rId13"/>
    <p:sldId id="281" r:id="rId14"/>
    <p:sldId id="282" r:id="rId15"/>
    <p:sldId id="28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CE2F895-9C41-DE54-5564-99AD3D433B31}" name="Franklin, Grant" initials="FG" userId="S::grantdfranklin@tamu.edu::5abe4091-dd5f-473a-9aa3-6bf6dd197779" providerId="AD"/>
  <p188:author id="{7E7B28BA-17EB-C702-9B2D-86A57A5191D8}" name="Rennaker, Martin" initials="RM" userId="S::mwrennaker@tamu.edu::c71cc602-29bf-4247-95bf-88928ae1b3d4" providerId="AD"/>
  <p188:author id="{30A40CCD-9904-29EE-286E-8AA5807CEAA3}" name="Magallanes, Yarentzy" initials="MY" userId="S::yarentzym@tamu.edu::b14954fa-3e6a-41ac-9a52-396e13fe3d4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F1B22-D8F9-914D-07AE-13001DB953C1}" v="142" dt="2022-02-22T21:56:36.907"/>
    <p1510:client id="{19553CAA-DEA9-4275-E1FE-D7DC6B6AFF4A}" v="1606" dt="2022-02-22T21:48:31.735"/>
    <p1510:client id="{4034298E-3FB1-C2EC-AE36-4EF20638F072}" v="815" dt="2022-02-22T19:51:51.217"/>
    <p1510:client id="{427F2574-7780-3715-F58F-BE4FACD5E768}" v="71" dt="2022-02-22T02:48:50.353"/>
    <p1510:client id="{5A60BAF7-6031-3A77-CD83-B74B9F2E4937}" v="595" dt="2022-02-23T03:41:55.723"/>
    <p1510:client id="{5D18790D-CE4D-7E26-901D-591C1309C9A4}" v="4" dt="2022-02-23T03:14:54.196"/>
    <p1510:client id="{5E491A43-FBC0-2377-2261-86FEF5AC37EF}" v="104" dt="2022-02-23T03:06:22.088"/>
    <p1510:client id="{65137FD4-8E6B-61F4-30AB-07489FA8FAD3}" v="1088" dt="2022-02-22T05:36:49.557"/>
    <p1510:client id="{CBBB04AB-1A05-A468-49CB-787487A7D96A}" v="399" dt="2022-02-23T02:40:24.283"/>
    <p1510:client id="{CCAFB88C-B825-4662-8157-7D54C2A79565}" v="264" dt="2022-02-22T21:19:29.485"/>
    <p1510:client id="{D8C34ACD-3EC9-E669-AF7F-828CEEAA009D}" v="14" dt="2022-02-23T00:48:11.979"/>
    <p1510:client id="{F9EBACE4-5CF1-496F-9CDF-146DAAE5A331}" v="374" dt="2022-02-23T16:52:29.569"/>
    <p1510:client id="{FC878F0A-2832-7BFD-2DBB-F952D0882DA9}" v="1" dt="2022-02-24T05:22:58.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lin, Grant" userId="S::grantdfranklin@tamu.edu::5abe4091-dd5f-473a-9aa3-6bf6dd197779" providerId="AD" clId="Web-{1A53A1AB-D998-04FC-E80A-D9D46F417B41}"/>
    <pc:docChg chg="modSld">
      <pc:chgData name="Franklin, Grant" userId="S::grantdfranklin@tamu.edu::5abe4091-dd5f-473a-9aa3-6bf6dd197779" providerId="AD" clId="Web-{1A53A1AB-D998-04FC-E80A-D9D46F417B41}" dt="2022-02-16T02:34:18.614" v="98" actId="20577"/>
      <pc:docMkLst>
        <pc:docMk/>
      </pc:docMkLst>
      <pc:sldChg chg="modSp">
        <pc:chgData name="Franklin, Grant" userId="S::grantdfranklin@tamu.edu::5abe4091-dd5f-473a-9aa3-6bf6dd197779" providerId="AD" clId="Web-{1A53A1AB-D998-04FC-E80A-D9D46F417B41}" dt="2022-02-16T02:21:15.977" v="9" actId="20577"/>
        <pc:sldMkLst>
          <pc:docMk/>
          <pc:sldMk cId="2351466088" sldId="257"/>
        </pc:sldMkLst>
        <pc:spChg chg="mod">
          <ac:chgData name="Franklin, Grant" userId="S::grantdfranklin@tamu.edu::5abe4091-dd5f-473a-9aa3-6bf6dd197779" providerId="AD" clId="Web-{1A53A1AB-D998-04FC-E80A-D9D46F417B41}" dt="2022-02-16T02:21:15.977" v="9" actId="20577"/>
          <ac:spMkLst>
            <pc:docMk/>
            <pc:sldMk cId="2351466088" sldId="257"/>
            <ac:spMk id="2" creationId="{00000000-0000-0000-0000-000000000000}"/>
          </ac:spMkLst>
        </pc:spChg>
        <pc:spChg chg="mod">
          <ac:chgData name="Franklin, Grant" userId="S::grantdfranklin@tamu.edu::5abe4091-dd5f-473a-9aa3-6bf6dd197779" providerId="AD" clId="Web-{1A53A1AB-D998-04FC-E80A-D9D46F417B41}" dt="2022-02-16T02:21:02.430" v="3" actId="20577"/>
          <ac:spMkLst>
            <pc:docMk/>
            <pc:sldMk cId="2351466088" sldId="257"/>
            <ac:spMk id="3" creationId="{00000000-0000-0000-0000-000000000000}"/>
          </ac:spMkLst>
        </pc:spChg>
      </pc:sldChg>
      <pc:sldChg chg="modSp">
        <pc:chgData name="Franklin, Grant" userId="S::grantdfranklin@tamu.edu::5abe4091-dd5f-473a-9aa3-6bf6dd197779" providerId="AD" clId="Web-{1A53A1AB-D998-04FC-E80A-D9D46F417B41}" dt="2022-02-16T02:34:18.614" v="98" actId="20577"/>
        <pc:sldMkLst>
          <pc:docMk/>
          <pc:sldMk cId="1810629760" sldId="276"/>
        </pc:sldMkLst>
        <pc:spChg chg="mod">
          <ac:chgData name="Franklin, Grant" userId="S::grantdfranklin@tamu.edu::5abe4091-dd5f-473a-9aa3-6bf6dd197779" providerId="AD" clId="Web-{1A53A1AB-D998-04FC-E80A-D9D46F417B41}" dt="2022-02-16T02:34:18.614" v="98" actId="20577"/>
          <ac:spMkLst>
            <pc:docMk/>
            <pc:sldMk cId="1810629760" sldId="276"/>
            <ac:spMk id="3" creationId="{00000000-0000-0000-0000-000000000000}"/>
          </ac:spMkLst>
        </pc:spChg>
      </pc:sldChg>
      <pc:sldChg chg="addSp delSp modSp">
        <pc:chgData name="Franklin, Grant" userId="S::grantdfranklin@tamu.edu::5abe4091-dd5f-473a-9aa3-6bf6dd197779" providerId="AD" clId="Web-{1A53A1AB-D998-04FC-E80A-D9D46F417B41}" dt="2022-02-16T02:22:08.372" v="34" actId="20577"/>
        <pc:sldMkLst>
          <pc:docMk/>
          <pc:sldMk cId="788870923" sldId="277"/>
        </pc:sldMkLst>
        <pc:spChg chg="mod">
          <ac:chgData name="Franklin, Grant" userId="S::grantdfranklin@tamu.edu::5abe4091-dd5f-473a-9aa3-6bf6dd197779" providerId="AD" clId="Web-{1A53A1AB-D998-04FC-E80A-D9D46F417B41}" dt="2022-02-16T02:22:08.372" v="34" actId="20577"/>
          <ac:spMkLst>
            <pc:docMk/>
            <pc:sldMk cId="788870923" sldId="277"/>
            <ac:spMk id="2" creationId="{00000000-0000-0000-0000-000000000000}"/>
          </ac:spMkLst>
        </pc:spChg>
        <pc:spChg chg="del">
          <ac:chgData name="Franklin, Grant" userId="S::grantdfranklin@tamu.edu::5abe4091-dd5f-473a-9aa3-6bf6dd197779" providerId="AD" clId="Web-{1A53A1AB-D998-04FC-E80A-D9D46F417B41}" dt="2022-02-16T02:21:50.729" v="24"/>
          <ac:spMkLst>
            <pc:docMk/>
            <pc:sldMk cId="788870923" sldId="277"/>
            <ac:spMk id="5" creationId="{AB32E30E-897B-417B-B280-4F868FB36AFC}"/>
          </ac:spMkLst>
        </pc:spChg>
        <pc:picChg chg="add mod">
          <ac:chgData name="Franklin, Grant" userId="S::grantdfranklin@tamu.edu::5abe4091-dd5f-473a-9aa3-6bf6dd197779" providerId="AD" clId="Web-{1A53A1AB-D998-04FC-E80A-D9D46F417B41}" dt="2022-02-16T02:21:57.245" v="27" actId="1076"/>
          <ac:picMkLst>
            <pc:docMk/>
            <pc:sldMk cId="788870923" sldId="277"/>
            <ac:picMk id="3" creationId="{1B4574DD-2596-4A11-9B5E-DC387895F97E}"/>
          </ac:picMkLst>
        </pc:picChg>
      </pc:sldChg>
      <pc:sldChg chg="modSp">
        <pc:chgData name="Franklin, Grant" userId="S::grantdfranklin@tamu.edu::5abe4091-dd5f-473a-9aa3-6bf6dd197779" providerId="AD" clId="Web-{1A53A1AB-D998-04FC-E80A-D9D46F417B41}" dt="2022-02-16T02:21:41.666" v="23" actId="20577"/>
        <pc:sldMkLst>
          <pc:docMk/>
          <pc:sldMk cId="3071448517" sldId="280"/>
        </pc:sldMkLst>
        <pc:spChg chg="mod">
          <ac:chgData name="Franklin, Grant" userId="S::grantdfranklin@tamu.edu::5abe4091-dd5f-473a-9aa3-6bf6dd197779" providerId="AD" clId="Web-{1A53A1AB-D998-04FC-E80A-D9D46F417B41}" dt="2022-02-16T02:21:31.416" v="20" actId="20577"/>
          <ac:spMkLst>
            <pc:docMk/>
            <pc:sldMk cId="3071448517" sldId="280"/>
            <ac:spMk id="2" creationId="{00000000-0000-0000-0000-000000000000}"/>
          </ac:spMkLst>
        </pc:spChg>
        <pc:spChg chg="mod">
          <ac:chgData name="Franklin, Grant" userId="S::grantdfranklin@tamu.edu::5abe4091-dd5f-473a-9aa3-6bf6dd197779" providerId="AD" clId="Web-{1A53A1AB-D998-04FC-E80A-D9D46F417B41}" dt="2022-02-16T02:21:41.666" v="23" actId="20577"/>
          <ac:spMkLst>
            <pc:docMk/>
            <pc:sldMk cId="3071448517" sldId="280"/>
            <ac:spMk id="3" creationId="{00000000-0000-0000-0000-000000000000}"/>
          </ac:spMkLst>
        </pc:spChg>
      </pc:sldChg>
    </pc:docChg>
  </pc:docChgLst>
  <pc:docChgLst>
    <pc:chgData name="Magallanes, Yarentzy" userId="S::yarentzym@tamu.edu::b14954fa-3e6a-41ac-9a52-396e13fe3d4e" providerId="AD" clId="Web-{FC878F0A-2832-7BFD-2DBB-F952D0882DA9}"/>
    <pc:docChg chg="">
      <pc:chgData name="Magallanes, Yarentzy" userId="S::yarentzym@tamu.edu::b14954fa-3e6a-41ac-9a52-396e13fe3d4e" providerId="AD" clId="Web-{FC878F0A-2832-7BFD-2DBB-F952D0882DA9}" dt="2022-02-24T05:22:58.891" v="0"/>
      <pc:docMkLst>
        <pc:docMk/>
      </pc:docMkLst>
      <pc:sldChg chg="delCm">
        <pc:chgData name="Magallanes, Yarentzy" userId="S::yarentzym@tamu.edu::b14954fa-3e6a-41ac-9a52-396e13fe3d4e" providerId="AD" clId="Web-{FC878F0A-2832-7BFD-2DBB-F952D0882DA9}" dt="2022-02-24T05:22:58.891" v="0"/>
        <pc:sldMkLst>
          <pc:docMk/>
          <pc:sldMk cId="1160868006" sldId="279"/>
        </pc:sldMkLst>
      </pc:sldChg>
    </pc:docChg>
  </pc:docChgLst>
  <pc:docChgLst>
    <pc:chgData name="Franklin, Grant" userId="S::grantdfranklin@tamu.edu::5abe4091-dd5f-473a-9aa3-6bf6dd197779" providerId="AD" clId="Web-{4034298E-3FB1-C2EC-AE36-4EF20638F072}"/>
    <pc:docChg chg="addSld modSld">
      <pc:chgData name="Franklin, Grant" userId="S::grantdfranklin@tamu.edu::5abe4091-dd5f-473a-9aa3-6bf6dd197779" providerId="AD" clId="Web-{4034298E-3FB1-C2EC-AE36-4EF20638F072}" dt="2022-02-22T19:51:51.217" v="742" actId="20577"/>
      <pc:docMkLst>
        <pc:docMk/>
      </pc:docMkLst>
      <pc:sldChg chg="modSp">
        <pc:chgData name="Franklin, Grant" userId="S::grantdfranklin@tamu.edu::5abe4091-dd5f-473a-9aa3-6bf6dd197779" providerId="AD" clId="Web-{4034298E-3FB1-C2EC-AE36-4EF20638F072}" dt="2022-02-22T14:42:24.184" v="615"/>
        <pc:sldMkLst>
          <pc:docMk/>
          <pc:sldMk cId="1160868006" sldId="279"/>
        </pc:sldMkLst>
        <pc:graphicFrameChg chg="mod modGraphic">
          <ac:chgData name="Franklin, Grant" userId="S::grantdfranklin@tamu.edu::5abe4091-dd5f-473a-9aa3-6bf6dd197779" providerId="AD" clId="Web-{4034298E-3FB1-C2EC-AE36-4EF20638F072}" dt="2022-02-22T14:42:24.184" v="615"/>
          <ac:graphicFrameMkLst>
            <pc:docMk/>
            <pc:sldMk cId="1160868006" sldId="279"/>
            <ac:graphicFrameMk id="7" creationId="{0B17E1DB-D3C3-48E2-A9DF-7153E1A19A18}"/>
          </ac:graphicFrameMkLst>
        </pc:graphicFrameChg>
      </pc:sldChg>
      <pc:sldChg chg="modSp modCm">
        <pc:chgData name="Franklin, Grant" userId="S::grantdfranklin@tamu.edu::5abe4091-dd5f-473a-9aa3-6bf6dd197779" providerId="AD" clId="Web-{4034298E-3FB1-C2EC-AE36-4EF20638F072}" dt="2022-02-22T19:49:01.867" v="668"/>
        <pc:sldMkLst>
          <pc:docMk/>
          <pc:sldMk cId="4154977895" sldId="281"/>
        </pc:sldMkLst>
        <pc:graphicFrameChg chg="mod modGraphic">
          <ac:chgData name="Franklin, Grant" userId="S::grantdfranklin@tamu.edu::5abe4091-dd5f-473a-9aa3-6bf6dd197779" providerId="AD" clId="Web-{4034298E-3FB1-C2EC-AE36-4EF20638F072}" dt="2022-02-22T19:49:01.867" v="668"/>
          <ac:graphicFrameMkLst>
            <pc:docMk/>
            <pc:sldMk cId="4154977895" sldId="281"/>
            <ac:graphicFrameMk id="4" creationId="{E07CDA95-5B71-4BD6-9D94-CE734A3A8AA3}"/>
          </ac:graphicFrameMkLst>
        </pc:graphicFrameChg>
      </pc:sldChg>
      <pc:sldChg chg="modSp">
        <pc:chgData name="Franklin, Grant" userId="S::grantdfranklin@tamu.edu::5abe4091-dd5f-473a-9aa3-6bf6dd197779" providerId="AD" clId="Web-{4034298E-3FB1-C2EC-AE36-4EF20638F072}" dt="2022-02-22T19:50:35.011" v="727" actId="20577"/>
        <pc:sldMkLst>
          <pc:docMk/>
          <pc:sldMk cId="3970868064" sldId="282"/>
        </pc:sldMkLst>
        <pc:spChg chg="mod">
          <ac:chgData name="Franklin, Grant" userId="S::grantdfranklin@tamu.edu::5abe4091-dd5f-473a-9aa3-6bf6dd197779" providerId="AD" clId="Web-{4034298E-3FB1-C2EC-AE36-4EF20638F072}" dt="2022-02-22T19:50:35.011" v="727" actId="20577"/>
          <ac:spMkLst>
            <pc:docMk/>
            <pc:sldMk cId="3970868064" sldId="282"/>
            <ac:spMk id="3" creationId="{461672CF-79C8-475F-93CE-CB1E61E2D36A}"/>
          </ac:spMkLst>
        </pc:spChg>
      </pc:sldChg>
      <pc:sldChg chg="modSp">
        <pc:chgData name="Franklin, Grant" userId="S::grantdfranklin@tamu.edu::5abe4091-dd5f-473a-9aa3-6bf6dd197779" providerId="AD" clId="Web-{4034298E-3FB1-C2EC-AE36-4EF20638F072}" dt="2022-02-22T19:51:51.217" v="742" actId="20577"/>
        <pc:sldMkLst>
          <pc:docMk/>
          <pc:sldMk cId="199665138" sldId="283"/>
        </pc:sldMkLst>
        <pc:spChg chg="mod">
          <ac:chgData name="Franklin, Grant" userId="S::grantdfranklin@tamu.edu::5abe4091-dd5f-473a-9aa3-6bf6dd197779" providerId="AD" clId="Web-{4034298E-3FB1-C2EC-AE36-4EF20638F072}" dt="2022-02-22T19:51:51.217" v="742" actId="20577"/>
          <ac:spMkLst>
            <pc:docMk/>
            <pc:sldMk cId="199665138" sldId="283"/>
            <ac:spMk id="3" creationId="{5A881B46-43E4-487A-BC19-CD5F6FD3A48C}"/>
          </ac:spMkLst>
        </pc:spChg>
        <pc:spChg chg="mod">
          <ac:chgData name="Franklin, Grant" userId="S::grantdfranklin@tamu.edu::5abe4091-dd5f-473a-9aa3-6bf6dd197779" providerId="AD" clId="Web-{4034298E-3FB1-C2EC-AE36-4EF20638F072}" dt="2022-02-22T19:51:18.028" v="728" actId="1076"/>
          <ac:spMkLst>
            <pc:docMk/>
            <pc:sldMk cId="199665138" sldId="283"/>
            <ac:spMk id="5" creationId="{B1B3EB65-1531-485C-9C98-28A9881B2BC0}"/>
          </ac:spMkLst>
        </pc:spChg>
        <pc:picChg chg="mod">
          <ac:chgData name="Franklin, Grant" userId="S::grantdfranklin@tamu.edu::5abe4091-dd5f-473a-9aa3-6bf6dd197779" providerId="AD" clId="Web-{4034298E-3FB1-C2EC-AE36-4EF20638F072}" dt="2022-02-22T19:51:22.497" v="729" actId="1076"/>
          <ac:picMkLst>
            <pc:docMk/>
            <pc:sldMk cId="199665138" sldId="283"/>
            <ac:picMk id="4" creationId="{B2722712-7AB6-4F92-8AA3-AA8372461680}"/>
          </ac:picMkLst>
        </pc:picChg>
      </pc:sldChg>
      <pc:sldChg chg="delSp modSp new">
        <pc:chgData name="Franklin, Grant" userId="S::grantdfranklin@tamu.edu::5abe4091-dd5f-473a-9aa3-6bf6dd197779" providerId="AD" clId="Web-{4034298E-3FB1-C2EC-AE36-4EF20638F072}" dt="2022-02-22T14:10:47.466" v="310" actId="1076"/>
        <pc:sldMkLst>
          <pc:docMk/>
          <pc:sldMk cId="1086864132" sldId="287"/>
        </pc:sldMkLst>
        <pc:spChg chg="mod">
          <ac:chgData name="Franklin, Grant" userId="S::grantdfranklin@tamu.edu::5abe4091-dd5f-473a-9aa3-6bf6dd197779" providerId="AD" clId="Web-{4034298E-3FB1-C2EC-AE36-4EF20638F072}" dt="2022-02-22T14:10:47.466" v="310" actId="1076"/>
          <ac:spMkLst>
            <pc:docMk/>
            <pc:sldMk cId="1086864132" sldId="287"/>
            <ac:spMk id="2" creationId="{1B4BF8E1-1A69-4FB3-8D86-98817943A152}"/>
          </ac:spMkLst>
        </pc:spChg>
        <pc:spChg chg="del">
          <ac:chgData name="Franklin, Grant" userId="S::grantdfranklin@tamu.edu::5abe4091-dd5f-473a-9aa3-6bf6dd197779" providerId="AD" clId="Web-{4034298E-3FB1-C2EC-AE36-4EF20638F072}" dt="2022-02-22T14:10:42.966" v="309"/>
          <ac:spMkLst>
            <pc:docMk/>
            <pc:sldMk cId="1086864132" sldId="287"/>
            <ac:spMk id="3" creationId="{FD9467AE-CFFC-4CF5-9138-DA5029CDA161}"/>
          </ac:spMkLst>
        </pc:spChg>
      </pc:sldChg>
    </pc:docChg>
  </pc:docChgLst>
  <pc:docChgLst>
    <pc:chgData name="Rennaker, Martin" userId="S::mwrennaker@tamu.edu::c71cc602-29bf-4247-95bf-88928ae1b3d4" providerId="AD" clId="Web-{5E491A43-FBC0-2377-2261-86FEF5AC37EF}"/>
    <pc:docChg chg="mod modSld">
      <pc:chgData name="Rennaker, Martin" userId="S::mwrennaker@tamu.edu::c71cc602-29bf-4247-95bf-88928ae1b3d4" providerId="AD" clId="Web-{5E491A43-FBC0-2377-2261-86FEF5AC37EF}" dt="2022-02-23T03:06:22.088" v="99" actId="1076"/>
      <pc:docMkLst>
        <pc:docMk/>
      </pc:docMkLst>
      <pc:sldChg chg="modSp addCm">
        <pc:chgData name="Rennaker, Martin" userId="S::mwrennaker@tamu.edu::c71cc602-29bf-4247-95bf-88928ae1b3d4" providerId="AD" clId="Web-{5E491A43-FBC0-2377-2261-86FEF5AC37EF}" dt="2022-02-22T21:49:11.575" v="8"/>
        <pc:sldMkLst>
          <pc:docMk/>
          <pc:sldMk cId="1628571770" sldId="256"/>
        </pc:sldMkLst>
        <pc:spChg chg="mod">
          <ac:chgData name="Rennaker, Martin" userId="S::mwrennaker@tamu.edu::c71cc602-29bf-4247-95bf-88928ae1b3d4" providerId="AD" clId="Web-{5E491A43-FBC0-2377-2261-86FEF5AC37EF}" dt="2022-02-22T21:43:46.096" v="6" actId="20577"/>
          <ac:spMkLst>
            <pc:docMk/>
            <pc:sldMk cId="1628571770" sldId="256"/>
            <ac:spMk id="2" creationId="{00000000-0000-0000-0000-000000000000}"/>
          </ac:spMkLst>
        </pc:spChg>
      </pc:sldChg>
      <pc:sldChg chg="addCm modCm">
        <pc:chgData name="Rennaker, Martin" userId="S::mwrennaker@tamu.edu::c71cc602-29bf-4247-95bf-88928ae1b3d4" providerId="AD" clId="Web-{5E491A43-FBC0-2377-2261-86FEF5AC37EF}" dt="2022-02-22T22:26:37.494" v="79"/>
        <pc:sldMkLst>
          <pc:docMk/>
          <pc:sldMk cId="2351466088" sldId="257"/>
        </pc:sldMkLst>
      </pc:sldChg>
      <pc:sldChg chg="addCm">
        <pc:chgData name="Rennaker, Martin" userId="S::mwrennaker@tamu.edu::c71cc602-29bf-4247-95bf-88928ae1b3d4" providerId="AD" clId="Web-{5E491A43-FBC0-2377-2261-86FEF5AC37EF}" dt="2022-02-22T21:51:56.456" v="12"/>
        <pc:sldMkLst>
          <pc:docMk/>
          <pc:sldMk cId="788870923" sldId="277"/>
        </pc:sldMkLst>
      </pc:sldChg>
      <pc:sldChg chg="addCm">
        <pc:chgData name="Rennaker, Martin" userId="S::mwrennaker@tamu.edu::c71cc602-29bf-4247-95bf-88928ae1b3d4" providerId="AD" clId="Web-{5E491A43-FBC0-2377-2261-86FEF5AC37EF}" dt="2022-02-22T21:52:27.816" v="17"/>
        <pc:sldMkLst>
          <pc:docMk/>
          <pc:sldMk cId="1160868006" sldId="279"/>
        </pc:sldMkLst>
      </pc:sldChg>
      <pc:sldChg chg="modSp addCm">
        <pc:chgData name="Rennaker, Martin" userId="S::mwrennaker@tamu.edu::c71cc602-29bf-4247-95bf-88928ae1b3d4" providerId="AD" clId="Web-{5E491A43-FBC0-2377-2261-86FEF5AC37EF}" dt="2022-02-22T21:56:20.386" v="76" actId="20577"/>
        <pc:sldMkLst>
          <pc:docMk/>
          <pc:sldMk cId="3071448517" sldId="280"/>
        </pc:sldMkLst>
        <pc:spChg chg="mod">
          <ac:chgData name="Rennaker, Martin" userId="S::mwrennaker@tamu.edu::c71cc602-29bf-4247-95bf-88928ae1b3d4" providerId="AD" clId="Web-{5E491A43-FBC0-2377-2261-86FEF5AC37EF}" dt="2022-02-22T21:56:20.386" v="76" actId="20577"/>
          <ac:spMkLst>
            <pc:docMk/>
            <pc:sldMk cId="3071448517" sldId="280"/>
            <ac:spMk id="3" creationId="{00000000-0000-0000-0000-000000000000}"/>
          </ac:spMkLst>
        </pc:spChg>
      </pc:sldChg>
      <pc:sldChg chg="modSp addCm">
        <pc:chgData name="Rennaker, Martin" userId="S::mwrennaker@tamu.edu::c71cc602-29bf-4247-95bf-88928ae1b3d4" providerId="AD" clId="Web-{5E491A43-FBC0-2377-2261-86FEF5AC37EF}" dt="2022-02-22T22:25:41.007" v="78" actId="20577"/>
        <pc:sldMkLst>
          <pc:docMk/>
          <pc:sldMk cId="3970868064" sldId="282"/>
        </pc:sldMkLst>
        <pc:spChg chg="mod">
          <ac:chgData name="Rennaker, Martin" userId="S::mwrennaker@tamu.edu::c71cc602-29bf-4247-95bf-88928ae1b3d4" providerId="AD" clId="Web-{5E491A43-FBC0-2377-2261-86FEF5AC37EF}" dt="2022-02-22T22:25:41.007" v="78" actId="20577"/>
          <ac:spMkLst>
            <pc:docMk/>
            <pc:sldMk cId="3970868064" sldId="282"/>
            <ac:spMk id="3" creationId="{461672CF-79C8-475F-93CE-CB1E61E2D36A}"/>
          </ac:spMkLst>
        </pc:spChg>
      </pc:sldChg>
      <pc:sldChg chg="addCm">
        <pc:chgData name="Rennaker, Martin" userId="S::mwrennaker@tamu.edu::c71cc602-29bf-4247-95bf-88928ae1b3d4" providerId="AD" clId="Web-{5E491A43-FBC0-2377-2261-86FEF5AC37EF}" dt="2022-02-22T21:52:00.878" v="13"/>
        <pc:sldMkLst>
          <pc:docMk/>
          <pc:sldMk cId="199665138" sldId="283"/>
        </pc:sldMkLst>
      </pc:sldChg>
      <pc:sldChg chg="modSp addCm">
        <pc:chgData name="Rennaker, Martin" userId="S::mwrennaker@tamu.edu::c71cc602-29bf-4247-95bf-88928ae1b3d4" providerId="AD" clId="Web-{5E491A43-FBC0-2377-2261-86FEF5AC37EF}" dt="2022-02-22T22:25:11.506" v="77" actId="20577"/>
        <pc:sldMkLst>
          <pc:docMk/>
          <pc:sldMk cId="4236280848" sldId="284"/>
        </pc:sldMkLst>
        <pc:spChg chg="mod">
          <ac:chgData name="Rennaker, Martin" userId="S::mwrennaker@tamu.edu::c71cc602-29bf-4247-95bf-88928ae1b3d4" providerId="AD" clId="Web-{5E491A43-FBC0-2377-2261-86FEF5AC37EF}" dt="2022-02-22T22:25:11.506" v="77" actId="20577"/>
          <ac:spMkLst>
            <pc:docMk/>
            <pc:sldMk cId="4236280848" sldId="284"/>
            <ac:spMk id="2" creationId="{655072C5-86E4-4AF1-A39D-80E33AC517FC}"/>
          </ac:spMkLst>
        </pc:spChg>
      </pc:sldChg>
      <pc:sldChg chg="modSp addCm">
        <pc:chgData name="Rennaker, Martin" userId="S::mwrennaker@tamu.edu::c71cc602-29bf-4247-95bf-88928ae1b3d4" providerId="AD" clId="Web-{5E491A43-FBC0-2377-2261-86FEF5AC37EF}" dt="2022-02-23T02:45:29.092" v="90"/>
        <pc:sldMkLst>
          <pc:docMk/>
          <pc:sldMk cId="1063204113" sldId="285"/>
        </pc:sldMkLst>
        <pc:cxnChg chg="mod">
          <ac:chgData name="Rennaker, Martin" userId="S::mwrennaker@tamu.edu::c71cc602-29bf-4247-95bf-88928ae1b3d4" providerId="AD" clId="Web-{5E491A43-FBC0-2377-2261-86FEF5AC37EF}" dt="2022-02-23T02:45:29.092" v="90"/>
          <ac:cxnSpMkLst>
            <pc:docMk/>
            <pc:sldMk cId="1063204113" sldId="285"/>
            <ac:cxnSpMk id="5" creationId="{4AE5B3FC-73F2-4172-91AF-556F11443BA4}"/>
          </ac:cxnSpMkLst>
        </pc:cxnChg>
      </pc:sldChg>
      <pc:sldChg chg="modSp addCm">
        <pc:chgData name="Rennaker, Martin" userId="S::mwrennaker@tamu.edu::c71cc602-29bf-4247-95bf-88928ae1b3d4" providerId="AD" clId="Web-{5E491A43-FBC0-2377-2261-86FEF5AC37EF}" dt="2022-02-23T02:29:59.068" v="87" actId="1076"/>
        <pc:sldMkLst>
          <pc:docMk/>
          <pc:sldMk cId="186769876" sldId="286"/>
        </pc:sldMkLst>
        <pc:spChg chg="mod">
          <ac:chgData name="Rennaker, Martin" userId="S::mwrennaker@tamu.edu::c71cc602-29bf-4247-95bf-88928ae1b3d4" providerId="AD" clId="Web-{5E491A43-FBC0-2377-2261-86FEF5AC37EF}" dt="2022-02-23T02:29:37.817" v="80" actId="1076"/>
          <ac:spMkLst>
            <pc:docMk/>
            <pc:sldMk cId="186769876" sldId="286"/>
            <ac:spMk id="2" creationId="{BF020602-54BB-4DB0-9446-FEF5FA5ADEB2}"/>
          </ac:spMkLst>
        </pc:spChg>
        <pc:spChg chg="mod">
          <ac:chgData name="Rennaker, Martin" userId="S::mwrennaker@tamu.edu::c71cc602-29bf-4247-95bf-88928ae1b3d4" providerId="AD" clId="Web-{5E491A43-FBC0-2377-2261-86FEF5AC37EF}" dt="2022-02-22T21:35:43.751" v="1" actId="1076"/>
          <ac:spMkLst>
            <pc:docMk/>
            <pc:sldMk cId="186769876" sldId="286"/>
            <ac:spMk id="6" creationId="{822C0CAF-452B-4D07-A65B-81EEA875032C}"/>
          </ac:spMkLst>
        </pc:spChg>
        <pc:spChg chg="mod">
          <ac:chgData name="Rennaker, Martin" userId="S::mwrennaker@tamu.edu::c71cc602-29bf-4247-95bf-88928ae1b3d4" providerId="AD" clId="Web-{5E491A43-FBC0-2377-2261-86FEF5AC37EF}" dt="2022-02-23T02:29:59.068" v="87" actId="1076"/>
          <ac:spMkLst>
            <pc:docMk/>
            <pc:sldMk cId="186769876" sldId="286"/>
            <ac:spMk id="7" creationId="{94B110FE-04EB-4964-917D-E402CEFC51BE}"/>
          </ac:spMkLst>
        </pc:spChg>
        <pc:spChg chg="mod">
          <ac:chgData name="Rennaker, Martin" userId="S::mwrennaker@tamu.edu::c71cc602-29bf-4247-95bf-88928ae1b3d4" providerId="AD" clId="Web-{5E491A43-FBC0-2377-2261-86FEF5AC37EF}" dt="2022-02-23T02:29:44.302" v="82" actId="1076"/>
          <ac:spMkLst>
            <pc:docMk/>
            <pc:sldMk cId="186769876" sldId="286"/>
            <ac:spMk id="10" creationId="{8FA5CB90-1064-444B-A1F3-F5A6B0D648A0}"/>
          </ac:spMkLst>
        </pc:spChg>
        <pc:picChg chg="mod">
          <ac:chgData name="Rennaker, Martin" userId="S::mwrennaker@tamu.edu::c71cc602-29bf-4247-95bf-88928ae1b3d4" providerId="AD" clId="Web-{5E491A43-FBC0-2377-2261-86FEF5AC37EF}" dt="2022-02-23T02:29:53.834" v="86" actId="1076"/>
          <ac:picMkLst>
            <pc:docMk/>
            <pc:sldMk cId="186769876" sldId="286"/>
            <ac:picMk id="5" creationId="{ADAC5E26-3996-49C7-A5AF-6C0AFB82060F}"/>
          </ac:picMkLst>
        </pc:picChg>
        <pc:picChg chg="mod">
          <ac:chgData name="Rennaker, Martin" userId="S::mwrennaker@tamu.edu::c71cc602-29bf-4247-95bf-88928ae1b3d4" providerId="AD" clId="Web-{5E491A43-FBC0-2377-2261-86FEF5AC37EF}" dt="2022-02-23T02:29:42.145" v="81" actId="1076"/>
          <ac:picMkLst>
            <pc:docMk/>
            <pc:sldMk cId="186769876" sldId="286"/>
            <ac:picMk id="9" creationId="{269A4CE6-D8D3-4CC5-BCE4-21524BFBEF95}"/>
          </ac:picMkLst>
        </pc:picChg>
      </pc:sldChg>
      <pc:sldChg chg="addSp modSp">
        <pc:chgData name="Rennaker, Martin" userId="S::mwrennaker@tamu.edu::c71cc602-29bf-4247-95bf-88928ae1b3d4" providerId="AD" clId="Web-{5E491A43-FBC0-2377-2261-86FEF5AC37EF}" dt="2022-02-23T03:06:22.088" v="99" actId="1076"/>
        <pc:sldMkLst>
          <pc:docMk/>
          <pc:sldMk cId="1086864132" sldId="287"/>
        </pc:sldMkLst>
        <pc:spChg chg="mod">
          <ac:chgData name="Rennaker, Martin" userId="S::mwrennaker@tamu.edu::c71cc602-29bf-4247-95bf-88928ae1b3d4" providerId="AD" clId="Web-{5E491A43-FBC0-2377-2261-86FEF5AC37EF}" dt="2022-02-23T03:06:22.088" v="99" actId="1076"/>
          <ac:spMkLst>
            <pc:docMk/>
            <pc:sldMk cId="1086864132" sldId="287"/>
            <ac:spMk id="2" creationId="{1B4BF8E1-1A69-4FB3-8D86-98817943A152}"/>
          </ac:spMkLst>
        </pc:spChg>
        <pc:picChg chg="add mod">
          <ac:chgData name="Rennaker, Martin" userId="S::mwrennaker@tamu.edu::c71cc602-29bf-4247-95bf-88928ae1b3d4" providerId="AD" clId="Web-{5E491A43-FBC0-2377-2261-86FEF5AC37EF}" dt="2022-02-23T03:05:34.319" v="98" actId="1076"/>
          <ac:picMkLst>
            <pc:docMk/>
            <pc:sldMk cId="1086864132" sldId="287"/>
            <ac:picMk id="3" creationId="{B9FDEF0B-07E3-429B-A210-739AD0F24C62}"/>
          </ac:picMkLst>
        </pc:picChg>
      </pc:sldChg>
    </pc:docChg>
  </pc:docChgLst>
  <pc:docChgLst>
    <pc:chgData name="Magallanes, Yarentzy" userId="S::yarentzym@tamu.edu::b14954fa-3e6a-41ac-9a52-396e13fe3d4e" providerId="AD" clId="Web-{F9EBACE4-5CF1-496F-9CDF-146DAAE5A331}"/>
    <pc:docChg chg="modSld">
      <pc:chgData name="Magallanes, Yarentzy" userId="S::yarentzym@tamu.edu::b14954fa-3e6a-41ac-9a52-396e13fe3d4e" providerId="AD" clId="Web-{F9EBACE4-5CF1-496F-9CDF-146DAAE5A331}" dt="2022-02-23T16:52:24.897" v="337"/>
      <pc:docMkLst>
        <pc:docMk/>
      </pc:docMkLst>
      <pc:sldChg chg="modSp">
        <pc:chgData name="Magallanes, Yarentzy" userId="S::yarentzym@tamu.edu::b14954fa-3e6a-41ac-9a52-396e13fe3d4e" providerId="AD" clId="Web-{F9EBACE4-5CF1-496F-9CDF-146DAAE5A331}" dt="2022-02-23T16:52:24.897" v="337"/>
        <pc:sldMkLst>
          <pc:docMk/>
          <pc:sldMk cId="1160868006" sldId="279"/>
        </pc:sldMkLst>
        <pc:graphicFrameChg chg="mod modGraphic">
          <ac:chgData name="Magallanes, Yarentzy" userId="S::yarentzym@tamu.edu::b14954fa-3e6a-41ac-9a52-396e13fe3d4e" providerId="AD" clId="Web-{F9EBACE4-5CF1-496F-9CDF-146DAAE5A331}" dt="2022-02-23T16:52:24.897" v="337"/>
          <ac:graphicFrameMkLst>
            <pc:docMk/>
            <pc:sldMk cId="1160868006" sldId="279"/>
            <ac:graphicFrameMk id="7" creationId="{0B17E1DB-D3C3-48E2-A9DF-7153E1A19A18}"/>
          </ac:graphicFrameMkLst>
        </pc:graphicFrameChg>
      </pc:sldChg>
    </pc:docChg>
  </pc:docChgLst>
  <pc:docChgLst>
    <pc:chgData name="Magallanes, Yarentzy" userId="S::yarentzym@tamu.edu::b14954fa-3e6a-41ac-9a52-396e13fe3d4e" providerId="AD" clId="Web-{19553CAA-DEA9-4275-E1FE-D7DC6B6AFF4A}"/>
    <pc:docChg chg="mod modSld">
      <pc:chgData name="Magallanes, Yarentzy" userId="S::yarentzym@tamu.edu::b14954fa-3e6a-41ac-9a52-396e13fe3d4e" providerId="AD" clId="Web-{19553CAA-DEA9-4275-E1FE-D7DC6B6AFF4A}" dt="2022-02-22T21:56:51.174" v="3792"/>
      <pc:docMkLst>
        <pc:docMk/>
      </pc:docMkLst>
      <pc:sldChg chg="modSp addCm">
        <pc:chgData name="Magallanes, Yarentzy" userId="S::yarentzym@tamu.edu::b14954fa-3e6a-41ac-9a52-396e13fe3d4e" providerId="AD" clId="Web-{19553CAA-DEA9-4275-E1FE-D7DC6B6AFF4A}" dt="2022-02-22T19:14:51.350" v="11"/>
        <pc:sldMkLst>
          <pc:docMk/>
          <pc:sldMk cId="2351466088" sldId="257"/>
        </pc:sldMkLst>
        <pc:spChg chg="mod">
          <ac:chgData name="Magallanes, Yarentzy" userId="S::yarentzym@tamu.edu::b14954fa-3e6a-41ac-9a52-396e13fe3d4e" providerId="AD" clId="Web-{19553CAA-DEA9-4275-E1FE-D7DC6B6AFF4A}" dt="2022-02-22T19:12:10.078" v="8" actId="20577"/>
          <ac:spMkLst>
            <pc:docMk/>
            <pc:sldMk cId="2351466088" sldId="257"/>
            <ac:spMk id="3" creationId="{00000000-0000-0000-0000-000000000000}"/>
          </ac:spMkLst>
        </pc:spChg>
      </pc:sldChg>
      <pc:sldChg chg="modSp">
        <pc:chgData name="Magallanes, Yarentzy" userId="S::yarentzym@tamu.edu::b14954fa-3e6a-41ac-9a52-396e13fe3d4e" providerId="AD" clId="Web-{19553CAA-DEA9-4275-E1FE-D7DC6B6AFF4A}" dt="2022-02-22T21:27:01.709" v="3678"/>
        <pc:sldMkLst>
          <pc:docMk/>
          <pc:sldMk cId="1160868006" sldId="279"/>
        </pc:sldMkLst>
        <pc:graphicFrameChg chg="mod modGraphic">
          <ac:chgData name="Magallanes, Yarentzy" userId="S::yarentzym@tamu.edu::b14954fa-3e6a-41ac-9a52-396e13fe3d4e" providerId="AD" clId="Web-{19553CAA-DEA9-4275-E1FE-D7DC6B6AFF4A}" dt="2022-02-22T21:27:01.709" v="3678"/>
          <ac:graphicFrameMkLst>
            <pc:docMk/>
            <pc:sldMk cId="1160868006" sldId="279"/>
            <ac:graphicFrameMk id="7" creationId="{0B17E1DB-D3C3-48E2-A9DF-7153E1A19A18}"/>
          </ac:graphicFrameMkLst>
        </pc:graphicFrameChg>
      </pc:sldChg>
      <pc:sldChg chg="modSp addCm modNotes">
        <pc:chgData name="Magallanes, Yarentzy" userId="S::yarentzym@tamu.edu::b14954fa-3e6a-41ac-9a52-396e13fe3d4e" providerId="AD" clId="Web-{19553CAA-DEA9-4275-E1FE-D7DC6B6AFF4A}" dt="2022-02-22T21:56:51.174" v="3792"/>
        <pc:sldMkLst>
          <pc:docMk/>
          <pc:sldMk cId="4154977895" sldId="281"/>
        </pc:sldMkLst>
        <pc:spChg chg="mod">
          <ac:chgData name="Magallanes, Yarentzy" userId="S::yarentzym@tamu.edu::b14954fa-3e6a-41ac-9a52-396e13fe3d4e" providerId="AD" clId="Web-{19553CAA-DEA9-4275-E1FE-D7DC6B6AFF4A}" dt="2022-02-22T19:17:10.511" v="24" actId="20577"/>
          <ac:spMkLst>
            <pc:docMk/>
            <pc:sldMk cId="4154977895" sldId="281"/>
            <ac:spMk id="2" creationId="{B2F45E33-CC38-44DE-BE3E-5A35EAC563F8}"/>
          </ac:spMkLst>
        </pc:spChg>
        <pc:graphicFrameChg chg="mod modGraphic">
          <ac:chgData name="Magallanes, Yarentzy" userId="S::yarentzym@tamu.edu::b14954fa-3e6a-41ac-9a52-396e13fe3d4e" providerId="AD" clId="Web-{19553CAA-DEA9-4275-E1FE-D7DC6B6AFF4A}" dt="2022-02-22T19:18:46.952" v="95"/>
          <ac:graphicFrameMkLst>
            <pc:docMk/>
            <pc:sldMk cId="4154977895" sldId="281"/>
            <ac:graphicFrameMk id="4" creationId="{E07CDA95-5B71-4BD6-9D94-CE734A3A8AA3}"/>
          </ac:graphicFrameMkLst>
        </pc:graphicFrameChg>
      </pc:sldChg>
      <pc:sldChg chg="addSp delSp modSp modNotes">
        <pc:chgData name="Magallanes, Yarentzy" userId="S::yarentzym@tamu.edu::b14954fa-3e6a-41ac-9a52-396e13fe3d4e" providerId="AD" clId="Web-{19553CAA-DEA9-4275-E1FE-D7DC6B6AFF4A}" dt="2022-02-22T20:55:40.564" v="1423" actId="1076"/>
        <pc:sldMkLst>
          <pc:docMk/>
          <pc:sldMk cId="4236280848" sldId="284"/>
        </pc:sldMkLst>
        <pc:spChg chg="add del mod">
          <ac:chgData name="Magallanes, Yarentzy" userId="S::yarentzym@tamu.edu::b14954fa-3e6a-41ac-9a52-396e13fe3d4e" providerId="AD" clId="Web-{19553CAA-DEA9-4275-E1FE-D7DC6B6AFF4A}" dt="2022-02-22T20:50:33.702" v="1408" actId="20577"/>
          <ac:spMkLst>
            <pc:docMk/>
            <pc:sldMk cId="4236280848" sldId="284"/>
            <ac:spMk id="3" creationId="{CF777D8F-B92A-40D1-AC2F-088435CC0247}"/>
          </ac:spMkLst>
        </pc:spChg>
        <pc:spChg chg="add del mod">
          <ac:chgData name="Magallanes, Yarentzy" userId="S::yarentzym@tamu.edu::b14954fa-3e6a-41ac-9a52-396e13fe3d4e" providerId="AD" clId="Web-{19553CAA-DEA9-4275-E1FE-D7DC6B6AFF4A}" dt="2022-02-22T19:29:26.491" v="130"/>
          <ac:spMkLst>
            <pc:docMk/>
            <pc:sldMk cId="4236280848" sldId="284"/>
            <ac:spMk id="5" creationId="{06E5D225-D6BC-4A9C-B106-73F0D76D231D}"/>
          </ac:spMkLst>
        </pc:spChg>
        <pc:spChg chg="add">
          <ac:chgData name="Magallanes, Yarentzy" userId="S::yarentzym@tamu.edu::b14954fa-3e6a-41ac-9a52-396e13fe3d4e" providerId="AD" clId="Web-{19553CAA-DEA9-4275-E1FE-D7DC6B6AFF4A}" dt="2022-02-22T19:34:59.847" v="251"/>
          <ac:spMkLst>
            <pc:docMk/>
            <pc:sldMk cId="4236280848" sldId="284"/>
            <ac:spMk id="6" creationId="{C22BC3F8-B461-4B11-A22A-7072C2C17AE2}"/>
          </ac:spMkLst>
        </pc:spChg>
        <pc:picChg chg="add mod">
          <ac:chgData name="Magallanes, Yarentzy" userId="S::yarentzym@tamu.edu::b14954fa-3e6a-41ac-9a52-396e13fe3d4e" providerId="AD" clId="Web-{19553CAA-DEA9-4275-E1FE-D7DC6B6AFF4A}" dt="2022-02-22T20:55:28.516" v="1420" actId="1076"/>
          <ac:picMkLst>
            <pc:docMk/>
            <pc:sldMk cId="4236280848" sldId="284"/>
            <ac:picMk id="4" creationId="{1DAFAEC6-216F-4E2A-9F3A-59480B1AB4E4}"/>
          </ac:picMkLst>
        </pc:picChg>
        <pc:picChg chg="add del mod ord">
          <ac:chgData name="Magallanes, Yarentzy" userId="S::yarentzym@tamu.edu::b14954fa-3e6a-41ac-9a52-396e13fe3d4e" providerId="AD" clId="Web-{19553CAA-DEA9-4275-E1FE-D7DC6B6AFF4A}" dt="2022-02-22T19:29:31.195" v="133"/>
          <ac:picMkLst>
            <pc:docMk/>
            <pc:sldMk cId="4236280848" sldId="284"/>
            <ac:picMk id="4" creationId="{CC1C751B-51E8-419F-8169-84F49BF416AB}"/>
          </ac:picMkLst>
        </pc:picChg>
        <pc:picChg chg="add del mod">
          <ac:chgData name="Magallanes, Yarentzy" userId="S::yarentzym@tamu.edu::b14954fa-3e6a-41ac-9a52-396e13fe3d4e" providerId="AD" clId="Web-{19553CAA-DEA9-4275-E1FE-D7DC6B6AFF4A}" dt="2022-02-22T20:54:57.546" v="1414"/>
          <ac:picMkLst>
            <pc:docMk/>
            <pc:sldMk cId="4236280848" sldId="284"/>
            <ac:picMk id="5" creationId="{3815AF40-11B9-4705-AACA-D77DB625F3A4}"/>
          </ac:picMkLst>
        </pc:picChg>
        <pc:picChg chg="add mod">
          <ac:chgData name="Magallanes, Yarentzy" userId="S::yarentzym@tamu.edu::b14954fa-3e6a-41ac-9a52-396e13fe3d4e" providerId="AD" clId="Web-{19553CAA-DEA9-4275-E1FE-D7DC6B6AFF4A}" dt="2022-02-22T20:55:40.564" v="1423" actId="1076"/>
          <ac:picMkLst>
            <pc:docMk/>
            <pc:sldMk cId="4236280848" sldId="284"/>
            <ac:picMk id="6" creationId="{B450F1EB-7A17-491F-B97E-EEEBB6CD660E}"/>
          </ac:picMkLst>
        </pc:picChg>
      </pc:sldChg>
      <pc:sldChg chg="addSp delSp modSp modNotes">
        <pc:chgData name="Magallanes, Yarentzy" userId="S::yarentzym@tamu.edu::b14954fa-3e6a-41ac-9a52-396e13fe3d4e" providerId="AD" clId="Web-{19553CAA-DEA9-4275-E1FE-D7DC6B6AFF4A}" dt="2022-02-22T21:11:44.107" v="2518"/>
        <pc:sldMkLst>
          <pc:docMk/>
          <pc:sldMk cId="1063204113" sldId="285"/>
        </pc:sldMkLst>
        <pc:spChg chg="add del">
          <ac:chgData name="Magallanes, Yarentzy" userId="S::yarentzym@tamu.edu::b14954fa-3e6a-41ac-9a52-396e13fe3d4e" providerId="AD" clId="Web-{19553CAA-DEA9-4275-E1FE-D7DC6B6AFF4A}" dt="2022-02-22T20:58:26.262" v="1431"/>
          <ac:spMkLst>
            <pc:docMk/>
            <pc:sldMk cId="1063204113" sldId="285"/>
            <ac:spMk id="3" creationId="{E79C7401-A73E-4B02-B03B-A4104B7BA035}"/>
          </ac:spMkLst>
        </pc:spChg>
        <pc:spChg chg="add del mod">
          <ac:chgData name="Magallanes, Yarentzy" userId="S::yarentzym@tamu.edu::b14954fa-3e6a-41ac-9a52-396e13fe3d4e" providerId="AD" clId="Web-{19553CAA-DEA9-4275-E1FE-D7DC6B6AFF4A}" dt="2022-02-22T20:58:26.262" v="1430"/>
          <ac:spMkLst>
            <pc:docMk/>
            <pc:sldMk cId="1063204113" sldId="285"/>
            <ac:spMk id="5" creationId="{136382D9-7C92-45E9-8846-2D983DCC5E38}"/>
          </ac:spMkLst>
        </pc:spChg>
        <pc:spChg chg="add mod">
          <ac:chgData name="Magallanes, Yarentzy" userId="S::yarentzym@tamu.edu::b14954fa-3e6a-41ac-9a52-396e13fe3d4e" providerId="AD" clId="Web-{19553CAA-DEA9-4275-E1FE-D7DC6B6AFF4A}" dt="2022-02-22T20:59:14.608" v="1484" actId="20577"/>
          <ac:spMkLst>
            <pc:docMk/>
            <pc:sldMk cId="1063204113" sldId="285"/>
            <ac:spMk id="7" creationId="{42BDA6E4-A9BA-497C-B908-8FC9D6E7A0F3}"/>
          </ac:spMkLst>
        </pc:spChg>
        <pc:picChg chg="add del mod ord">
          <ac:chgData name="Magallanes, Yarentzy" userId="S::yarentzym@tamu.edu::b14954fa-3e6a-41ac-9a52-396e13fe3d4e" providerId="AD" clId="Web-{19553CAA-DEA9-4275-E1FE-D7DC6B6AFF4A}" dt="2022-02-22T20:58:26.262" v="1431"/>
          <ac:picMkLst>
            <pc:docMk/>
            <pc:sldMk cId="1063204113" sldId="285"/>
            <ac:picMk id="4" creationId="{F75D5510-237D-4978-9401-36D28B4B3939}"/>
          </ac:picMkLst>
        </pc:picChg>
      </pc:sldChg>
    </pc:docChg>
  </pc:docChgLst>
  <pc:docChgLst>
    <pc:chgData name="Franklin, Grant" userId="S::grantdfranklin@tamu.edu::5abe4091-dd5f-473a-9aa3-6bf6dd197779" providerId="AD" clId="Web-{5D18790D-CE4D-7E26-901D-591C1309C9A4}"/>
    <pc:docChg chg="mod modSld">
      <pc:chgData name="Franklin, Grant" userId="S::grantdfranklin@tamu.edu::5abe4091-dd5f-473a-9aa3-6bf6dd197779" providerId="AD" clId="Web-{5D18790D-CE4D-7E26-901D-591C1309C9A4}" dt="2022-02-23T03:14:54.196" v="22"/>
      <pc:docMkLst>
        <pc:docMk/>
      </pc:docMkLst>
      <pc:sldChg chg="addCm">
        <pc:chgData name="Franklin, Grant" userId="S::grantdfranklin@tamu.edu::5abe4091-dd5f-473a-9aa3-6bf6dd197779" providerId="AD" clId="Web-{5D18790D-CE4D-7E26-901D-591C1309C9A4}" dt="2022-02-23T03:14:54.196" v="22"/>
        <pc:sldMkLst>
          <pc:docMk/>
          <pc:sldMk cId="3970868064" sldId="282"/>
        </pc:sldMkLst>
      </pc:sldChg>
      <pc:sldChg chg="modSp modCm">
        <pc:chgData name="Franklin, Grant" userId="S::grantdfranklin@tamu.edu::5abe4091-dd5f-473a-9aa3-6bf6dd197779" providerId="AD" clId="Web-{5D18790D-CE4D-7E26-901D-591C1309C9A4}" dt="2022-02-23T02:45:02.329" v="20" actId="20577"/>
        <pc:sldMkLst>
          <pc:docMk/>
          <pc:sldMk cId="199665138" sldId="283"/>
        </pc:sldMkLst>
        <pc:spChg chg="mod">
          <ac:chgData name="Franklin, Grant" userId="S::grantdfranklin@tamu.edu::5abe4091-dd5f-473a-9aa3-6bf6dd197779" providerId="AD" clId="Web-{5D18790D-CE4D-7E26-901D-591C1309C9A4}" dt="2022-02-23T02:45:02.329" v="20" actId="20577"/>
          <ac:spMkLst>
            <pc:docMk/>
            <pc:sldMk cId="199665138" sldId="283"/>
            <ac:spMk id="3" creationId="{5A881B46-43E4-487A-BC19-CD5F6FD3A48C}"/>
          </ac:spMkLst>
        </pc:spChg>
      </pc:sldChg>
    </pc:docChg>
  </pc:docChgLst>
  <pc:docChgLst>
    <pc:chgData name="Franklin, Grant" userId="S::grantdfranklin@tamu.edu::5abe4091-dd5f-473a-9aa3-6bf6dd197779" providerId="AD" clId="Web-{DC562F78-116E-C118-99AC-F0E04C6B9D9A}"/>
    <pc:docChg chg="addSld modSld">
      <pc:chgData name="Franklin, Grant" userId="S::grantdfranklin@tamu.edu::5abe4091-dd5f-473a-9aa3-6bf6dd197779" providerId="AD" clId="Web-{DC562F78-116E-C118-99AC-F0E04C6B9D9A}" dt="2022-02-21T20:29:19.269" v="258" actId="20577"/>
      <pc:docMkLst>
        <pc:docMk/>
      </pc:docMkLst>
      <pc:sldChg chg="modSp">
        <pc:chgData name="Franklin, Grant" userId="S::grantdfranklin@tamu.edu::5abe4091-dd5f-473a-9aa3-6bf6dd197779" providerId="AD" clId="Web-{DC562F78-116E-C118-99AC-F0E04C6B9D9A}" dt="2022-02-21T16:46:11.105" v="82" actId="20577"/>
        <pc:sldMkLst>
          <pc:docMk/>
          <pc:sldMk cId="1628571770" sldId="256"/>
        </pc:sldMkLst>
        <pc:spChg chg="mod">
          <ac:chgData name="Franklin, Grant" userId="S::grantdfranklin@tamu.edu::5abe4091-dd5f-473a-9aa3-6bf6dd197779" providerId="AD" clId="Web-{DC562F78-116E-C118-99AC-F0E04C6B9D9A}" dt="2022-02-21T16:46:11.105" v="82" actId="20577"/>
          <ac:spMkLst>
            <pc:docMk/>
            <pc:sldMk cId="1628571770" sldId="256"/>
            <ac:spMk id="2" creationId="{00000000-0000-0000-0000-000000000000}"/>
          </ac:spMkLst>
        </pc:spChg>
        <pc:spChg chg="mod">
          <ac:chgData name="Franklin, Grant" userId="S::grantdfranklin@tamu.edu::5abe4091-dd5f-473a-9aa3-6bf6dd197779" providerId="AD" clId="Web-{DC562F78-116E-C118-99AC-F0E04C6B9D9A}" dt="2022-02-21T15:26:06.038" v="75" actId="1076"/>
          <ac:spMkLst>
            <pc:docMk/>
            <pc:sldMk cId="1628571770" sldId="256"/>
            <ac:spMk id="4" creationId="{00000000-0000-0000-0000-000000000000}"/>
          </ac:spMkLst>
        </pc:spChg>
      </pc:sldChg>
      <pc:sldChg chg="modSp">
        <pc:chgData name="Franklin, Grant" userId="S::grantdfranklin@tamu.edu::5abe4091-dd5f-473a-9aa3-6bf6dd197779" providerId="AD" clId="Web-{DC562F78-116E-C118-99AC-F0E04C6B9D9A}" dt="2022-02-21T20:29:19.269" v="258" actId="20577"/>
        <pc:sldMkLst>
          <pc:docMk/>
          <pc:sldMk cId="2351466088" sldId="257"/>
        </pc:sldMkLst>
        <pc:spChg chg="mod">
          <ac:chgData name="Franklin, Grant" userId="S::grantdfranklin@tamu.edu::5abe4091-dd5f-473a-9aa3-6bf6dd197779" providerId="AD" clId="Web-{DC562F78-116E-C118-99AC-F0E04C6B9D9A}" dt="2022-02-21T20:29:19.269" v="258" actId="20577"/>
          <ac:spMkLst>
            <pc:docMk/>
            <pc:sldMk cId="2351466088" sldId="257"/>
            <ac:spMk id="3" creationId="{00000000-0000-0000-0000-000000000000}"/>
          </ac:spMkLst>
        </pc:spChg>
      </pc:sldChg>
      <pc:sldChg chg="modSp new">
        <pc:chgData name="Franklin, Grant" userId="S::grantdfranklin@tamu.edu::5abe4091-dd5f-473a-9aa3-6bf6dd197779" providerId="AD" clId="Web-{DC562F78-116E-C118-99AC-F0E04C6B9D9A}" dt="2022-02-21T20:13:55.417" v="86" actId="20577"/>
        <pc:sldMkLst>
          <pc:docMk/>
          <pc:sldMk cId="3970868064" sldId="282"/>
        </pc:sldMkLst>
        <pc:spChg chg="mod">
          <ac:chgData name="Franklin, Grant" userId="S::grantdfranklin@tamu.edu::5abe4091-dd5f-473a-9aa3-6bf6dd197779" providerId="AD" clId="Web-{DC562F78-116E-C118-99AC-F0E04C6B9D9A}" dt="2022-02-21T20:13:55.417" v="86" actId="20577"/>
          <ac:spMkLst>
            <pc:docMk/>
            <pc:sldMk cId="3970868064" sldId="282"/>
            <ac:spMk id="2" creationId="{DB9C1D34-6009-46D0-B222-51951D1B4D0F}"/>
          </ac:spMkLst>
        </pc:spChg>
      </pc:sldChg>
      <pc:sldChg chg="addSp modSp new">
        <pc:chgData name="Franklin, Grant" userId="S::grantdfranklin@tamu.edu::5abe4091-dd5f-473a-9aa3-6bf6dd197779" providerId="AD" clId="Web-{DC562F78-116E-C118-99AC-F0E04C6B9D9A}" dt="2022-02-21T20:28:12.421" v="253" actId="1076"/>
        <pc:sldMkLst>
          <pc:docMk/>
          <pc:sldMk cId="199665138" sldId="283"/>
        </pc:sldMkLst>
        <pc:spChg chg="mod">
          <ac:chgData name="Franklin, Grant" userId="S::grantdfranklin@tamu.edu::5abe4091-dd5f-473a-9aa3-6bf6dd197779" providerId="AD" clId="Web-{DC562F78-116E-C118-99AC-F0E04C6B9D9A}" dt="2022-02-21T20:14:15.293" v="93" actId="20577"/>
          <ac:spMkLst>
            <pc:docMk/>
            <pc:sldMk cId="199665138" sldId="283"/>
            <ac:spMk id="2" creationId="{5A434C91-4F7C-4D58-AC23-CB6E8B94BB3C}"/>
          </ac:spMkLst>
        </pc:spChg>
        <pc:spChg chg="mod">
          <ac:chgData name="Franklin, Grant" userId="S::grantdfranklin@tamu.edu::5abe4091-dd5f-473a-9aa3-6bf6dd197779" providerId="AD" clId="Web-{DC562F78-116E-C118-99AC-F0E04C6B9D9A}" dt="2022-02-21T20:28:04.452" v="251" actId="20577"/>
          <ac:spMkLst>
            <pc:docMk/>
            <pc:sldMk cId="199665138" sldId="283"/>
            <ac:spMk id="3" creationId="{5A881B46-43E4-487A-BC19-CD5F6FD3A48C}"/>
          </ac:spMkLst>
        </pc:spChg>
        <pc:spChg chg="add mod">
          <ac:chgData name="Franklin, Grant" userId="S::grantdfranklin@tamu.edu::5abe4091-dd5f-473a-9aa3-6bf6dd197779" providerId="AD" clId="Web-{DC562F78-116E-C118-99AC-F0E04C6B9D9A}" dt="2022-02-21T20:28:12.421" v="253" actId="1076"/>
          <ac:spMkLst>
            <pc:docMk/>
            <pc:sldMk cId="199665138" sldId="283"/>
            <ac:spMk id="5" creationId="{B1B3EB65-1531-485C-9C98-28A9881B2BC0}"/>
          </ac:spMkLst>
        </pc:spChg>
        <pc:picChg chg="add mod">
          <ac:chgData name="Franklin, Grant" userId="S::grantdfranklin@tamu.edu::5abe4091-dd5f-473a-9aa3-6bf6dd197779" providerId="AD" clId="Web-{DC562F78-116E-C118-99AC-F0E04C6B9D9A}" dt="2022-02-21T20:28:09.234" v="252" actId="14100"/>
          <ac:picMkLst>
            <pc:docMk/>
            <pc:sldMk cId="199665138" sldId="283"/>
            <ac:picMk id="4" creationId="{B2722712-7AB6-4F92-8AA3-AA8372461680}"/>
          </ac:picMkLst>
        </pc:picChg>
      </pc:sldChg>
      <pc:sldChg chg="modSp new">
        <pc:chgData name="Franklin, Grant" userId="S::grantdfranklin@tamu.edu::5abe4091-dd5f-473a-9aa3-6bf6dd197779" providerId="AD" clId="Web-{DC562F78-116E-C118-99AC-F0E04C6B9D9A}" dt="2022-02-21T20:14:37.763" v="100" actId="20577"/>
        <pc:sldMkLst>
          <pc:docMk/>
          <pc:sldMk cId="4236280848" sldId="284"/>
        </pc:sldMkLst>
        <pc:spChg chg="mod">
          <ac:chgData name="Franklin, Grant" userId="S::grantdfranklin@tamu.edu::5abe4091-dd5f-473a-9aa3-6bf6dd197779" providerId="AD" clId="Web-{DC562F78-116E-C118-99AC-F0E04C6B9D9A}" dt="2022-02-21T20:14:37.763" v="100" actId="20577"/>
          <ac:spMkLst>
            <pc:docMk/>
            <pc:sldMk cId="4236280848" sldId="284"/>
            <ac:spMk id="2" creationId="{655072C5-86E4-4AF1-A39D-80E33AC517FC}"/>
          </ac:spMkLst>
        </pc:spChg>
      </pc:sldChg>
      <pc:sldChg chg="modSp new">
        <pc:chgData name="Franklin, Grant" userId="S::grantdfranklin@tamu.edu::5abe4091-dd5f-473a-9aa3-6bf6dd197779" providerId="AD" clId="Web-{DC562F78-116E-C118-99AC-F0E04C6B9D9A}" dt="2022-02-21T20:14:50.280" v="105" actId="20577"/>
        <pc:sldMkLst>
          <pc:docMk/>
          <pc:sldMk cId="1063204113" sldId="285"/>
        </pc:sldMkLst>
        <pc:spChg chg="mod">
          <ac:chgData name="Franklin, Grant" userId="S::grantdfranklin@tamu.edu::5abe4091-dd5f-473a-9aa3-6bf6dd197779" providerId="AD" clId="Web-{DC562F78-116E-C118-99AC-F0E04C6B9D9A}" dt="2022-02-21T20:14:50.280" v="105" actId="20577"/>
          <ac:spMkLst>
            <pc:docMk/>
            <pc:sldMk cId="1063204113" sldId="285"/>
            <ac:spMk id="2" creationId="{08983921-B0CA-4E72-B825-0B2D40C918F4}"/>
          </ac:spMkLst>
        </pc:spChg>
      </pc:sldChg>
      <pc:sldChg chg="modSp new">
        <pc:chgData name="Franklin, Grant" userId="S::grantdfranklin@tamu.edu::5abe4091-dd5f-473a-9aa3-6bf6dd197779" providerId="AD" clId="Web-{DC562F78-116E-C118-99AC-F0E04C6B9D9A}" dt="2022-02-21T20:15:22.594" v="119" actId="20577"/>
        <pc:sldMkLst>
          <pc:docMk/>
          <pc:sldMk cId="186769876" sldId="286"/>
        </pc:sldMkLst>
        <pc:spChg chg="mod">
          <ac:chgData name="Franklin, Grant" userId="S::grantdfranklin@tamu.edu::5abe4091-dd5f-473a-9aa3-6bf6dd197779" providerId="AD" clId="Web-{DC562F78-116E-C118-99AC-F0E04C6B9D9A}" dt="2022-02-21T20:15:22.594" v="119" actId="20577"/>
          <ac:spMkLst>
            <pc:docMk/>
            <pc:sldMk cId="186769876" sldId="286"/>
            <ac:spMk id="2" creationId="{BF020602-54BB-4DB0-9446-FEF5FA5ADEB2}"/>
          </ac:spMkLst>
        </pc:spChg>
      </pc:sldChg>
    </pc:docChg>
  </pc:docChgLst>
  <pc:docChgLst>
    <pc:chgData name="Franklin, Grant" userId="S::grantdfranklin@tamu.edu::5abe4091-dd5f-473a-9aa3-6bf6dd197779" providerId="AD" clId="Web-{CBBB04AB-1A05-A468-49CB-787487A7D96A}"/>
    <pc:docChg chg="modSld">
      <pc:chgData name="Franklin, Grant" userId="S::grantdfranklin@tamu.edu::5abe4091-dd5f-473a-9aa3-6bf6dd197779" providerId="AD" clId="Web-{CBBB04AB-1A05-A468-49CB-787487A7D96A}" dt="2022-02-23T02:40:24.283" v="397" actId="20577"/>
      <pc:docMkLst>
        <pc:docMk/>
      </pc:docMkLst>
      <pc:sldChg chg="modSp">
        <pc:chgData name="Franklin, Grant" userId="S::grantdfranklin@tamu.edu::5abe4091-dd5f-473a-9aa3-6bf6dd197779" providerId="AD" clId="Web-{CBBB04AB-1A05-A468-49CB-787487A7D96A}" dt="2022-02-23T02:40:24.283" v="397" actId="20577"/>
        <pc:sldMkLst>
          <pc:docMk/>
          <pc:sldMk cId="3970868064" sldId="282"/>
        </pc:sldMkLst>
        <pc:spChg chg="mod">
          <ac:chgData name="Franklin, Grant" userId="S::grantdfranklin@tamu.edu::5abe4091-dd5f-473a-9aa3-6bf6dd197779" providerId="AD" clId="Web-{CBBB04AB-1A05-A468-49CB-787487A7D96A}" dt="2022-02-23T02:40:24.283" v="397" actId="20577"/>
          <ac:spMkLst>
            <pc:docMk/>
            <pc:sldMk cId="3970868064" sldId="282"/>
            <ac:spMk id="3" creationId="{461672CF-79C8-475F-93CE-CB1E61E2D36A}"/>
          </ac:spMkLst>
        </pc:spChg>
      </pc:sldChg>
    </pc:docChg>
  </pc:docChgLst>
  <pc:docChgLst>
    <pc:chgData name="Franklin, Grant" userId="S::grantdfranklin@tamu.edu::5abe4091-dd5f-473a-9aa3-6bf6dd197779" providerId="AD" clId="Web-{65137FD4-8E6B-61F4-30AB-07489FA8FAD3}"/>
    <pc:docChg chg="delSld modSld">
      <pc:chgData name="Franklin, Grant" userId="S::grantdfranklin@tamu.edu::5abe4091-dd5f-473a-9aa3-6bf6dd197779" providerId="AD" clId="Web-{65137FD4-8E6B-61F4-30AB-07489FA8FAD3}" dt="2022-02-22T05:36:49.557" v="1030"/>
      <pc:docMkLst>
        <pc:docMk/>
      </pc:docMkLst>
      <pc:sldChg chg="addSp delSp modSp">
        <pc:chgData name="Franklin, Grant" userId="S::grantdfranklin@tamu.edu::5abe4091-dd5f-473a-9aa3-6bf6dd197779" providerId="AD" clId="Web-{65137FD4-8E6B-61F4-30AB-07489FA8FAD3}" dt="2022-02-22T03:36:23.633" v="30" actId="20577"/>
        <pc:sldMkLst>
          <pc:docMk/>
          <pc:sldMk cId="788870923" sldId="277"/>
        </pc:sldMkLst>
        <pc:spChg chg="add mod">
          <ac:chgData name="Franklin, Grant" userId="S::grantdfranklin@tamu.edu::5abe4091-dd5f-473a-9aa3-6bf6dd197779" providerId="AD" clId="Web-{65137FD4-8E6B-61F4-30AB-07489FA8FAD3}" dt="2022-02-22T03:35:31.678" v="13" actId="20577"/>
          <ac:spMkLst>
            <pc:docMk/>
            <pc:sldMk cId="788870923" sldId="277"/>
            <ac:spMk id="5" creationId="{307CFA1D-5A25-4B5E-B10D-7CBEB28E76F3}"/>
          </ac:spMkLst>
        </pc:spChg>
        <pc:spChg chg="add mod">
          <ac:chgData name="Franklin, Grant" userId="S::grantdfranklin@tamu.edu::5abe4091-dd5f-473a-9aa3-6bf6dd197779" providerId="AD" clId="Web-{65137FD4-8E6B-61F4-30AB-07489FA8FAD3}" dt="2022-02-22T03:36:05.773" v="26" actId="20577"/>
          <ac:spMkLst>
            <pc:docMk/>
            <pc:sldMk cId="788870923" sldId="277"/>
            <ac:spMk id="6" creationId="{6ED65EE8-3292-43C7-BEC2-334C6B757B4F}"/>
          </ac:spMkLst>
        </pc:spChg>
        <pc:spChg chg="add mod">
          <ac:chgData name="Franklin, Grant" userId="S::grantdfranklin@tamu.edu::5abe4091-dd5f-473a-9aa3-6bf6dd197779" providerId="AD" clId="Web-{65137FD4-8E6B-61F4-30AB-07489FA8FAD3}" dt="2022-02-22T03:36:01.304" v="25" actId="20577"/>
          <ac:spMkLst>
            <pc:docMk/>
            <pc:sldMk cId="788870923" sldId="277"/>
            <ac:spMk id="7" creationId="{2BA2B697-0511-4FC9-A6B3-EC238EF5D0C9}"/>
          </ac:spMkLst>
        </pc:spChg>
        <pc:spChg chg="add mod">
          <ac:chgData name="Franklin, Grant" userId="S::grantdfranklin@tamu.edu::5abe4091-dd5f-473a-9aa3-6bf6dd197779" providerId="AD" clId="Web-{65137FD4-8E6B-61F4-30AB-07489FA8FAD3}" dt="2022-02-22T03:36:23.633" v="30" actId="20577"/>
          <ac:spMkLst>
            <pc:docMk/>
            <pc:sldMk cId="788870923" sldId="277"/>
            <ac:spMk id="8" creationId="{2172EBC1-49E4-4A81-8621-B391E49C0F4F}"/>
          </ac:spMkLst>
        </pc:spChg>
        <pc:picChg chg="del">
          <ac:chgData name="Franklin, Grant" userId="S::grantdfranklin@tamu.edu::5abe4091-dd5f-473a-9aa3-6bf6dd197779" providerId="AD" clId="Web-{65137FD4-8E6B-61F4-30AB-07489FA8FAD3}" dt="2022-02-22T03:34:26.207" v="0"/>
          <ac:picMkLst>
            <pc:docMk/>
            <pc:sldMk cId="788870923" sldId="277"/>
            <ac:picMk id="3" creationId="{1B4574DD-2596-4A11-9B5E-DC387895F97E}"/>
          </ac:picMkLst>
        </pc:picChg>
        <pc:picChg chg="add mod">
          <ac:chgData name="Franklin, Grant" userId="S::grantdfranklin@tamu.edu::5abe4091-dd5f-473a-9aa3-6bf6dd197779" providerId="AD" clId="Web-{65137FD4-8E6B-61F4-30AB-07489FA8FAD3}" dt="2022-02-22T03:35:11.693" v="5" actId="1076"/>
          <ac:picMkLst>
            <pc:docMk/>
            <pc:sldMk cId="788870923" sldId="277"/>
            <ac:picMk id="4" creationId="{0C89247C-7862-4B21-960F-B8165C01CC27}"/>
          </ac:picMkLst>
        </pc:picChg>
      </pc:sldChg>
      <pc:sldChg chg="del">
        <pc:chgData name="Franklin, Grant" userId="S::grantdfranklin@tamu.edu::5abe4091-dd5f-473a-9aa3-6bf6dd197779" providerId="AD" clId="Web-{65137FD4-8E6B-61F4-30AB-07489FA8FAD3}" dt="2022-02-22T03:38:26.215" v="41"/>
        <pc:sldMkLst>
          <pc:docMk/>
          <pc:sldMk cId="3709083976" sldId="278"/>
        </pc:sldMkLst>
      </pc:sldChg>
      <pc:sldChg chg="addSp delSp modSp">
        <pc:chgData name="Franklin, Grant" userId="S::grantdfranklin@tamu.edu::5abe4091-dd5f-473a-9aa3-6bf6dd197779" providerId="AD" clId="Web-{65137FD4-8E6B-61F4-30AB-07489FA8FAD3}" dt="2022-02-22T05:36:49.557" v="1030"/>
        <pc:sldMkLst>
          <pc:docMk/>
          <pc:sldMk cId="1160868006" sldId="279"/>
        </pc:sldMkLst>
        <pc:spChg chg="mod">
          <ac:chgData name="Franklin, Grant" userId="S::grantdfranklin@tamu.edu::5abe4091-dd5f-473a-9aa3-6bf6dd197779" providerId="AD" clId="Web-{65137FD4-8E6B-61F4-30AB-07489FA8FAD3}" dt="2022-02-22T03:38:21.840" v="40" actId="20577"/>
          <ac:spMkLst>
            <pc:docMk/>
            <pc:sldMk cId="1160868006" sldId="279"/>
            <ac:spMk id="2" creationId="{00000000-0000-0000-0000-000000000000}"/>
          </ac:spMkLst>
        </pc:spChg>
        <pc:spChg chg="del">
          <ac:chgData name="Franklin, Grant" userId="S::grantdfranklin@tamu.edu::5abe4091-dd5f-473a-9aa3-6bf6dd197779" providerId="AD" clId="Web-{65137FD4-8E6B-61F4-30AB-07489FA8FAD3}" dt="2022-02-22T03:38:36.622" v="42"/>
          <ac:spMkLst>
            <pc:docMk/>
            <pc:sldMk cId="1160868006" sldId="279"/>
            <ac:spMk id="3" creationId="{00000000-0000-0000-0000-000000000000}"/>
          </ac:spMkLst>
        </pc:spChg>
        <pc:spChg chg="add del mod">
          <ac:chgData name="Franklin, Grant" userId="S::grantdfranklin@tamu.edu::5abe4091-dd5f-473a-9aa3-6bf6dd197779" providerId="AD" clId="Web-{65137FD4-8E6B-61F4-30AB-07489FA8FAD3}" dt="2022-02-22T03:38:40.169" v="43"/>
          <ac:spMkLst>
            <pc:docMk/>
            <pc:sldMk cId="1160868006" sldId="279"/>
            <ac:spMk id="5" creationId="{369CB855-D2C6-4DBB-B7FC-E8B9B434591A}"/>
          </ac:spMkLst>
        </pc:spChg>
        <pc:graphicFrameChg chg="add del mod">
          <ac:chgData name="Franklin, Grant" userId="S::grantdfranklin@tamu.edu::5abe4091-dd5f-473a-9aa3-6bf6dd197779" providerId="AD" clId="Web-{65137FD4-8E6B-61F4-30AB-07489FA8FAD3}" dt="2022-02-22T03:39:47.155" v="46"/>
          <ac:graphicFrameMkLst>
            <pc:docMk/>
            <pc:sldMk cId="1160868006" sldId="279"/>
            <ac:graphicFrameMk id="6" creationId="{AC1145B2-1970-401F-AC3C-74D3974F04D2}"/>
          </ac:graphicFrameMkLst>
        </pc:graphicFrameChg>
        <pc:graphicFrameChg chg="add mod modGraphic">
          <ac:chgData name="Franklin, Grant" userId="S::grantdfranklin@tamu.edu::5abe4091-dd5f-473a-9aa3-6bf6dd197779" providerId="AD" clId="Web-{65137FD4-8E6B-61F4-30AB-07489FA8FAD3}" dt="2022-02-22T05:36:49.557" v="1030"/>
          <ac:graphicFrameMkLst>
            <pc:docMk/>
            <pc:sldMk cId="1160868006" sldId="279"/>
            <ac:graphicFrameMk id="7" creationId="{0B17E1DB-D3C3-48E2-A9DF-7153E1A19A18}"/>
          </ac:graphicFrameMkLst>
        </pc:graphicFrameChg>
      </pc:sldChg>
    </pc:docChg>
  </pc:docChgLst>
  <pc:docChgLst>
    <pc:chgData name="Rennaker, Martin" userId="c71cc602-29bf-4247-95bf-88928ae1b3d4" providerId="ADAL" clId="{CCAFB88C-B825-4662-8157-7D54C2A79565}"/>
    <pc:docChg chg="custSel modSld">
      <pc:chgData name="Rennaker, Martin" userId="c71cc602-29bf-4247-95bf-88928ae1b3d4" providerId="ADAL" clId="{CCAFB88C-B825-4662-8157-7D54C2A79565}" dt="2022-02-22T21:19:29.485" v="1296" actId="1076"/>
      <pc:docMkLst>
        <pc:docMk/>
      </pc:docMkLst>
      <pc:sldChg chg="addSp delSp modSp mod">
        <pc:chgData name="Rennaker, Martin" userId="c71cc602-29bf-4247-95bf-88928ae1b3d4" providerId="ADAL" clId="{CCAFB88C-B825-4662-8157-7D54C2A79565}" dt="2022-02-22T02:50:02.580" v="34" actId="1076"/>
        <pc:sldMkLst>
          <pc:docMk/>
          <pc:sldMk cId="1628571770" sldId="256"/>
        </pc:sldMkLst>
        <pc:spChg chg="mod">
          <ac:chgData name="Rennaker, Martin" userId="c71cc602-29bf-4247-95bf-88928ae1b3d4" providerId="ADAL" clId="{CCAFB88C-B825-4662-8157-7D54C2A79565}" dt="2022-02-22T02:50:02.580" v="34" actId="1076"/>
          <ac:spMkLst>
            <pc:docMk/>
            <pc:sldMk cId="1628571770" sldId="256"/>
            <ac:spMk id="2" creationId="{00000000-0000-0000-0000-000000000000}"/>
          </ac:spMkLst>
        </pc:spChg>
        <pc:spChg chg="add del mod">
          <ac:chgData name="Rennaker, Martin" userId="c71cc602-29bf-4247-95bf-88928ae1b3d4" providerId="ADAL" clId="{CCAFB88C-B825-4662-8157-7D54C2A79565}" dt="2022-02-22T02:49:45.742" v="21" actId="478"/>
          <ac:spMkLst>
            <pc:docMk/>
            <pc:sldMk cId="1628571770" sldId="256"/>
            <ac:spMk id="3" creationId="{3E5C1027-9421-4B97-87F6-6D155A49D0A1}"/>
          </ac:spMkLst>
        </pc:spChg>
        <pc:picChg chg="mod">
          <ac:chgData name="Rennaker, Martin" userId="c71cc602-29bf-4247-95bf-88928ae1b3d4" providerId="ADAL" clId="{CCAFB88C-B825-4662-8157-7D54C2A79565}" dt="2022-02-22T02:49:50.344" v="22" actId="1076"/>
          <ac:picMkLst>
            <pc:docMk/>
            <pc:sldMk cId="1628571770" sldId="256"/>
            <ac:picMk id="6" creationId="{00000000-0000-0000-0000-000000000000}"/>
          </ac:picMkLst>
        </pc:picChg>
      </pc:sldChg>
      <pc:sldChg chg="modSp mod">
        <pc:chgData name="Rennaker, Martin" userId="c71cc602-29bf-4247-95bf-88928ae1b3d4" providerId="ADAL" clId="{CCAFB88C-B825-4662-8157-7D54C2A79565}" dt="2022-02-22T20:48:29.140" v="1043" actId="33524"/>
        <pc:sldMkLst>
          <pc:docMk/>
          <pc:sldMk cId="1160868006" sldId="279"/>
        </pc:sldMkLst>
        <pc:spChg chg="mod">
          <ac:chgData name="Rennaker, Martin" userId="c71cc602-29bf-4247-95bf-88928ae1b3d4" providerId="ADAL" clId="{CCAFB88C-B825-4662-8157-7D54C2A79565}" dt="2022-02-22T18:28:42.984" v="987" actId="1076"/>
          <ac:spMkLst>
            <pc:docMk/>
            <pc:sldMk cId="1160868006" sldId="279"/>
            <ac:spMk id="2" creationId="{00000000-0000-0000-0000-000000000000}"/>
          </ac:spMkLst>
        </pc:spChg>
        <pc:graphicFrameChg chg="mod modGraphic">
          <ac:chgData name="Rennaker, Martin" userId="c71cc602-29bf-4247-95bf-88928ae1b3d4" providerId="ADAL" clId="{CCAFB88C-B825-4662-8157-7D54C2A79565}" dt="2022-02-22T20:48:29.140" v="1043" actId="33524"/>
          <ac:graphicFrameMkLst>
            <pc:docMk/>
            <pc:sldMk cId="1160868006" sldId="279"/>
            <ac:graphicFrameMk id="7" creationId="{0B17E1DB-D3C3-48E2-A9DF-7153E1A19A18}"/>
          </ac:graphicFrameMkLst>
        </pc:graphicFrameChg>
      </pc:sldChg>
      <pc:sldChg chg="modSp mod">
        <pc:chgData name="Rennaker, Martin" userId="c71cc602-29bf-4247-95bf-88928ae1b3d4" providerId="ADAL" clId="{CCAFB88C-B825-4662-8157-7D54C2A79565}" dt="2022-02-22T21:09:38.873" v="1213" actId="20577"/>
        <pc:sldMkLst>
          <pc:docMk/>
          <pc:sldMk cId="3970868064" sldId="282"/>
        </pc:sldMkLst>
        <pc:spChg chg="mod">
          <ac:chgData name="Rennaker, Martin" userId="c71cc602-29bf-4247-95bf-88928ae1b3d4" providerId="ADAL" clId="{CCAFB88C-B825-4662-8157-7D54C2A79565}" dt="2022-02-22T21:09:38.873" v="1213" actId="20577"/>
          <ac:spMkLst>
            <pc:docMk/>
            <pc:sldMk cId="3970868064" sldId="282"/>
            <ac:spMk id="3" creationId="{461672CF-79C8-475F-93CE-CB1E61E2D36A}"/>
          </ac:spMkLst>
        </pc:spChg>
      </pc:sldChg>
      <pc:sldChg chg="addSp delSp modSp mod">
        <pc:chgData name="Rennaker, Martin" userId="c71cc602-29bf-4247-95bf-88928ae1b3d4" providerId="ADAL" clId="{CCAFB88C-B825-4662-8157-7D54C2A79565}" dt="2022-02-22T21:19:29.485" v="1296" actId="1076"/>
        <pc:sldMkLst>
          <pc:docMk/>
          <pc:sldMk cId="186769876" sldId="286"/>
        </pc:sldMkLst>
        <pc:spChg chg="mod">
          <ac:chgData name="Rennaker, Martin" userId="c71cc602-29bf-4247-95bf-88928ae1b3d4" providerId="ADAL" clId="{CCAFB88C-B825-4662-8157-7D54C2A79565}" dt="2022-02-22T21:14:25.374" v="1245" actId="20577"/>
          <ac:spMkLst>
            <pc:docMk/>
            <pc:sldMk cId="186769876" sldId="286"/>
            <ac:spMk id="2" creationId="{BF020602-54BB-4DB0-9446-FEF5FA5ADEB2}"/>
          </ac:spMkLst>
        </pc:spChg>
        <pc:spChg chg="del">
          <ac:chgData name="Rennaker, Martin" userId="c71cc602-29bf-4247-95bf-88928ae1b3d4" providerId="ADAL" clId="{CCAFB88C-B825-4662-8157-7D54C2A79565}" dt="2022-02-22T02:51:43.548" v="35" actId="931"/>
          <ac:spMkLst>
            <pc:docMk/>
            <pc:sldMk cId="186769876" sldId="286"/>
            <ac:spMk id="3" creationId="{0EB2A54E-526B-4F69-9CDE-F7FE4C9C23BA}"/>
          </ac:spMkLst>
        </pc:spChg>
        <pc:spChg chg="add mod">
          <ac:chgData name="Rennaker, Martin" userId="c71cc602-29bf-4247-95bf-88928ae1b3d4" providerId="ADAL" clId="{CCAFB88C-B825-4662-8157-7D54C2A79565}" dt="2022-02-22T21:12:55.532" v="1233" actId="20577"/>
          <ac:spMkLst>
            <pc:docMk/>
            <pc:sldMk cId="186769876" sldId="286"/>
            <ac:spMk id="6" creationId="{822C0CAF-452B-4D07-A65B-81EEA875032C}"/>
          </ac:spMkLst>
        </pc:spChg>
        <pc:spChg chg="add mod">
          <ac:chgData name="Rennaker, Martin" userId="c71cc602-29bf-4247-95bf-88928ae1b3d4" providerId="ADAL" clId="{CCAFB88C-B825-4662-8157-7D54C2A79565}" dt="2022-02-22T21:19:29.485" v="1296" actId="1076"/>
          <ac:spMkLst>
            <pc:docMk/>
            <pc:sldMk cId="186769876" sldId="286"/>
            <ac:spMk id="7" creationId="{94B110FE-04EB-4964-917D-E402CEFC51BE}"/>
          </ac:spMkLst>
        </pc:spChg>
        <pc:spChg chg="add mod">
          <ac:chgData name="Rennaker, Martin" userId="c71cc602-29bf-4247-95bf-88928ae1b3d4" providerId="ADAL" clId="{CCAFB88C-B825-4662-8157-7D54C2A79565}" dt="2022-02-22T21:19:13.150" v="1292" actId="1076"/>
          <ac:spMkLst>
            <pc:docMk/>
            <pc:sldMk cId="186769876" sldId="286"/>
            <ac:spMk id="10" creationId="{8FA5CB90-1064-444B-A1F3-F5A6B0D648A0}"/>
          </ac:spMkLst>
        </pc:spChg>
        <pc:picChg chg="add mod">
          <ac:chgData name="Rennaker, Martin" userId="c71cc602-29bf-4247-95bf-88928ae1b3d4" providerId="ADAL" clId="{CCAFB88C-B825-4662-8157-7D54C2A79565}" dt="2022-02-22T21:17:51.931" v="1257" actId="1076"/>
          <ac:picMkLst>
            <pc:docMk/>
            <pc:sldMk cId="186769876" sldId="286"/>
            <ac:picMk id="5" creationId="{ADAC5E26-3996-49C7-A5AF-6C0AFB82060F}"/>
          </ac:picMkLst>
        </pc:picChg>
        <pc:picChg chg="add mod">
          <ac:chgData name="Rennaker, Martin" userId="c71cc602-29bf-4247-95bf-88928ae1b3d4" providerId="ADAL" clId="{CCAFB88C-B825-4662-8157-7D54C2A79565}" dt="2022-02-22T21:18:16.031" v="1262" actId="1076"/>
          <ac:picMkLst>
            <pc:docMk/>
            <pc:sldMk cId="186769876" sldId="286"/>
            <ac:picMk id="9" creationId="{269A4CE6-D8D3-4CC5-BCE4-21524BFBEF95}"/>
          </ac:picMkLst>
        </pc:picChg>
      </pc:sldChg>
    </pc:docChg>
  </pc:docChgLst>
  <pc:docChgLst>
    <pc:chgData name="Franklin, Grant" userId="S::grantdfranklin@tamu.edu::5abe4091-dd5f-473a-9aa3-6bf6dd197779" providerId="AD" clId="Web-{D8C34ACD-3EC9-E669-AF7F-828CEEAA009D}"/>
    <pc:docChg chg="modSld">
      <pc:chgData name="Franklin, Grant" userId="S::grantdfranklin@tamu.edu::5abe4091-dd5f-473a-9aa3-6bf6dd197779" providerId="AD" clId="Web-{D8C34ACD-3EC9-E669-AF7F-828CEEAA009D}" dt="2022-02-23T00:48:11.729" v="11" actId="20577"/>
      <pc:docMkLst>
        <pc:docMk/>
      </pc:docMkLst>
      <pc:sldChg chg="addSp delSp modSp">
        <pc:chgData name="Franklin, Grant" userId="S::grantdfranklin@tamu.edu::5abe4091-dd5f-473a-9aa3-6bf6dd197779" providerId="AD" clId="Web-{D8C34ACD-3EC9-E669-AF7F-828CEEAA009D}" dt="2022-02-23T00:46:11.286" v="7" actId="1076"/>
        <pc:sldMkLst>
          <pc:docMk/>
          <pc:sldMk cId="788870923" sldId="277"/>
        </pc:sldMkLst>
        <pc:picChg chg="add mod">
          <ac:chgData name="Franklin, Grant" userId="S::grantdfranklin@tamu.edu::5abe4091-dd5f-473a-9aa3-6bf6dd197779" providerId="AD" clId="Web-{D8C34ACD-3EC9-E669-AF7F-828CEEAA009D}" dt="2022-02-23T00:46:11.286" v="7" actId="1076"/>
          <ac:picMkLst>
            <pc:docMk/>
            <pc:sldMk cId="788870923" sldId="277"/>
            <ac:picMk id="3" creationId="{6D863879-C3D8-4A4D-831C-F9E3C40590EF}"/>
          </ac:picMkLst>
        </pc:picChg>
        <pc:picChg chg="del">
          <ac:chgData name="Franklin, Grant" userId="S::grantdfranklin@tamu.edu::5abe4091-dd5f-473a-9aa3-6bf6dd197779" providerId="AD" clId="Web-{D8C34ACD-3EC9-E669-AF7F-828CEEAA009D}" dt="2022-02-23T00:44:44" v="0"/>
          <ac:picMkLst>
            <pc:docMk/>
            <pc:sldMk cId="788870923" sldId="277"/>
            <ac:picMk id="4" creationId="{0C89247C-7862-4B21-960F-B8165C01CC27}"/>
          </ac:picMkLst>
        </pc:picChg>
      </pc:sldChg>
      <pc:sldChg chg="modSp">
        <pc:chgData name="Franklin, Grant" userId="S::grantdfranklin@tamu.edu::5abe4091-dd5f-473a-9aa3-6bf6dd197779" providerId="AD" clId="Web-{D8C34ACD-3EC9-E669-AF7F-828CEEAA009D}" dt="2022-02-23T00:48:11.729" v="11" actId="20577"/>
        <pc:sldMkLst>
          <pc:docMk/>
          <pc:sldMk cId="3071448517" sldId="280"/>
        </pc:sldMkLst>
        <pc:spChg chg="mod">
          <ac:chgData name="Franklin, Grant" userId="S::grantdfranklin@tamu.edu::5abe4091-dd5f-473a-9aa3-6bf6dd197779" providerId="AD" clId="Web-{D8C34ACD-3EC9-E669-AF7F-828CEEAA009D}" dt="2022-02-23T00:48:11.729" v="11" actId="20577"/>
          <ac:spMkLst>
            <pc:docMk/>
            <pc:sldMk cId="3071448517" sldId="280"/>
            <ac:spMk id="3" creationId="{00000000-0000-0000-0000-000000000000}"/>
          </ac:spMkLst>
        </pc:spChg>
      </pc:sldChg>
    </pc:docChg>
  </pc:docChgLst>
  <pc:docChgLst>
    <pc:chgData name="Franklin, Grant" userId="S::grantdfranklin@tamu.edu::5abe4091-dd5f-473a-9aa3-6bf6dd197779" providerId="AD" clId="Web-{02CF1B22-D8F9-914D-07AE-13001DB953C1}"/>
    <pc:docChg chg="delSld modSld">
      <pc:chgData name="Franklin, Grant" userId="S::grantdfranklin@tamu.edu::5abe4091-dd5f-473a-9aa3-6bf6dd197779" providerId="AD" clId="Web-{02CF1B22-D8F9-914D-07AE-13001DB953C1}" dt="2022-02-22T21:56:36.907" v="241" actId="20577"/>
      <pc:docMkLst>
        <pc:docMk/>
      </pc:docMkLst>
      <pc:sldChg chg="modSp modCm">
        <pc:chgData name="Franklin, Grant" userId="S::grantdfranklin@tamu.edu::5abe4091-dd5f-473a-9aa3-6bf6dd197779" providerId="AD" clId="Web-{02CF1B22-D8F9-914D-07AE-13001DB953C1}" dt="2022-02-22T21:26:32.029" v="238" actId="20577"/>
        <pc:sldMkLst>
          <pc:docMk/>
          <pc:sldMk cId="2351466088" sldId="257"/>
        </pc:sldMkLst>
        <pc:spChg chg="mod">
          <ac:chgData name="Franklin, Grant" userId="S::grantdfranklin@tamu.edu::5abe4091-dd5f-473a-9aa3-6bf6dd197779" providerId="AD" clId="Web-{02CF1B22-D8F9-914D-07AE-13001DB953C1}" dt="2022-02-22T21:26:32.029" v="238" actId="20577"/>
          <ac:spMkLst>
            <pc:docMk/>
            <pc:sldMk cId="2351466088" sldId="257"/>
            <ac:spMk id="3" creationId="{00000000-0000-0000-0000-000000000000}"/>
          </ac:spMkLst>
        </pc:spChg>
      </pc:sldChg>
      <pc:sldChg chg="del">
        <pc:chgData name="Franklin, Grant" userId="S::grantdfranklin@tamu.edu::5abe4091-dd5f-473a-9aa3-6bf6dd197779" providerId="AD" clId="Web-{02CF1B22-D8F9-914D-07AE-13001DB953C1}" dt="2022-02-22T21:50:21.225" v="239"/>
        <pc:sldMkLst>
          <pc:docMk/>
          <pc:sldMk cId="1810629760" sldId="276"/>
        </pc:sldMkLst>
      </pc:sldChg>
      <pc:sldChg chg="modSp">
        <pc:chgData name="Franklin, Grant" userId="S::grantdfranklin@tamu.edu::5abe4091-dd5f-473a-9aa3-6bf6dd197779" providerId="AD" clId="Web-{02CF1B22-D8F9-914D-07AE-13001DB953C1}" dt="2022-02-22T21:56:36.907" v="241" actId="20577"/>
        <pc:sldMkLst>
          <pc:docMk/>
          <pc:sldMk cId="3071448517" sldId="280"/>
        </pc:sldMkLst>
        <pc:spChg chg="mod">
          <ac:chgData name="Franklin, Grant" userId="S::grantdfranklin@tamu.edu::5abe4091-dd5f-473a-9aa3-6bf6dd197779" providerId="AD" clId="Web-{02CF1B22-D8F9-914D-07AE-13001DB953C1}" dt="2022-02-22T21:56:36.907" v="241" actId="20577"/>
          <ac:spMkLst>
            <pc:docMk/>
            <pc:sldMk cId="3071448517" sldId="280"/>
            <ac:spMk id="3" creationId="{00000000-0000-0000-0000-000000000000}"/>
          </ac:spMkLst>
        </pc:spChg>
      </pc:sldChg>
      <pc:sldChg chg="modCm">
        <pc:chgData name="Franklin, Grant" userId="S::grantdfranklin@tamu.edu::5abe4091-dd5f-473a-9aa3-6bf6dd197779" providerId="AD" clId="Web-{02CF1B22-D8F9-914D-07AE-13001DB953C1}" dt="2022-02-22T21:10:54.722" v="134"/>
        <pc:sldMkLst>
          <pc:docMk/>
          <pc:sldMk cId="4154977895" sldId="281"/>
        </pc:sldMkLst>
      </pc:sldChg>
      <pc:sldChg chg="modSp">
        <pc:chgData name="Franklin, Grant" userId="S::grantdfranklin@tamu.edu::5abe4091-dd5f-473a-9aa3-6bf6dd197779" providerId="AD" clId="Web-{02CF1B22-D8F9-914D-07AE-13001DB953C1}" dt="2022-02-22T21:10:39.300" v="132" actId="20577"/>
        <pc:sldMkLst>
          <pc:docMk/>
          <pc:sldMk cId="3970868064" sldId="282"/>
        </pc:sldMkLst>
        <pc:spChg chg="mod">
          <ac:chgData name="Franklin, Grant" userId="S::grantdfranklin@tamu.edu::5abe4091-dd5f-473a-9aa3-6bf6dd197779" providerId="AD" clId="Web-{02CF1B22-D8F9-914D-07AE-13001DB953C1}" dt="2022-02-22T21:10:39.300" v="132" actId="20577"/>
          <ac:spMkLst>
            <pc:docMk/>
            <pc:sldMk cId="3970868064" sldId="282"/>
            <ac:spMk id="3" creationId="{461672CF-79C8-475F-93CE-CB1E61E2D36A}"/>
          </ac:spMkLst>
        </pc:spChg>
      </pc:sldChg>
      <pc:sldChg chg="modSp">
        <pc:chgData name="Franklin, Grant" userId="S::grantdfranklin@tamu.edu::5abe4091-dd5f-473a-9aa3-6bf6dd197779" providerId="AD" clId="Web-{02CF1B22-D8F9-914D-07AE-13001DB953C1}" dt="2022-02-22T21:11:39.473" v="136" actId="20577"/>
        <pc:sldMkLst>
          <pc:docMk/>
          <pc:sldMk cId="199665138" sldId="283"/>
        </pc:sldMkLst>
        <pc:spChg chg="mod">
          <ac:chgData name="Franklin, Grant" userId="S::grantdfranklin@tamu.edu::5abe4091-dd5f-473a-9aa3-6bf6dd197779" providerId="AD" clId="Web-{02CF1B22-D8F9-914D-07AE-13001DB953C1}" dt="2022-02-22T21:11:39.473" v="136" actId="20577"/>
          <ac:spMkLst>
            <pc:docMk/>
            <pc:sldMk cId="199665138" sldId="283"/>
            <ac:spMk id="3" creationId="{5A881B46-43E4-487A-BC19-CD5F6FD3A48C}"/>
          </ac:spMkLst>
        </pc:spChg>
      </pc:sldChg>
      <pc:sldChg chg="delSp">
        <pc:chgData name="Franklin, Grant" userId="S::grantdfranklin@tamu.edu::5abe4091-dd5f-473a-9aa3-6bf6dd197779" providerId="AD" clId="Web-{02CF1B22-D8F9-914D-07AE-13001DB953C1}" dt="2022-02-22T20:01:45.827" v="0"/>
        <pc:sldMkLst>
          <pc:docMk/>
          <pc:sldMk cId="4236280848" sldId="284"/>
        </pc:sldMkLst>
        <pc:spChg chg="del">
          <ac:chgData name="Franklin, Grant" userId="S::grantdfranklin@tamu.edu::5abe4091-dd5f-473a-9aa3-6bf6dd197779" providerId="AD" clId="Web-{02CF1B22-D8F9-914D-07AE-13001DB953C1}" dt="2022-02-22T20:01:45.827" v="0"/>
          <ac:spMkLst>
            <pc:docMk/>
            <pc:sldMk cId="4236280848" sldId="284"/>
            <ac:spMk id="6" creationId="{C22BC3F8-B461-4B11-A22A-7072C2C17AE2}"/>
          </ac:spMkLst>
        </pc:spChg>
      </pc:sldChg>
    </pc:docChg>
  </pc:docChgLst>
  <pc:docChgLst>
    <pc:chgData name="Rennaker, Martin" userId="S::mwrennaker@tamu.edu::c71cc602-29bf-4247-95bf-88928ae1b3d4" providerId="AD" clId="Web-{427F2574-7780-3715-F58F-BE4FACD5E768}"/>
    <pc:docChg chg="modSld">
      <pc:chgData name="Rennaker, Martin" userId="S::mwrennaker@tamu.edu::c71cc602-29bf-4247-95bf-88928ae1b3d4" providerId="AD" clId="Web-{427F2574-7780-3715-F58F-BE4FACD5E768}" dt="2022-02-22T02:48:48.149" v="69" actId="20577"/>
      <pc:docMkLst>
        <pc:docMk/>
      </pc:docMkLst>
      <pc:sldChg chg="modSp">
        <pc:chgData name="Rennaker, Martin" userId="S::mwrennaker@tamu.edu::c71cc602-29bf-4247-95bf-88928ae1b3d4" providerId="AD" clId="Web-{427F2574-7780-3715-F58F-BE4FACD5E768}" dt="2022-02-22T02:48:48.149" v="69" actId="20577"/>
        <pc:sldMkLst>
          <pc:docMk/>
          <pc:sldMk cId="1628571770" sldId="256"/>
        </pc:sldMkLst>
        <pc:spChg chg="mod">
          <ac:chgData name="Rennaker, Martin" userId="S::mwrennaker@tamu.edu::c71cc602-29bf-4247-95bf-88928ae1b3d4" providerId="AD" clId="Web-{427F2574-7780-3715-F58F-BE4FACD5E768}" dt="2022-02-22T02:48:48.149" v="69" actId="20577"/>
          <ac:spMkLst>
            <pc:docMk/>
            <pc:sldMk cId="1628571770" sldId="256"/>
            <ac:spMk id="2" creationId="{00000000-0000-0000-0000-000000000000}"/>
          </ac:spMkLst>
        </pc:spChg>
        <pc:picChg chg="mod">
          <ac:chgData name="Rennaker, Martin" userId="S::mwrennaker@tamu.edu::c71cc602-29bf-4247-95bf-88928ae1b3d4" providerId="AD" clId="Web-{427F2574-7780-3715-F58F-BE4FACD5E768}" dt="2022-02-22T02:48:11.070" v="57" actId="1076"/>
          <ac:picMkLst>
            <pc:docMk/>
            <pc:sldMk cId="1628571770" sldId="256"/>
            <ac:picMk id="6" creationId="{00000000-0000-0000-0000-000000000000}"/>
          </ac:picMkLst>
        </pc:picChg>
      </pc:sldChg>
      <pc:sldChg chg="modSp">
        <pc:chgData name="Rennaker, Martin" userId="S::mwrennaker@tamu.edu::c71cc602-29bf-4247-95bf-88928ae1b3d4" providerId="AD" clId="Web-{427F2574-7780-3715-F58F-BE4FACD5E768}" dt="2022-02-21T21:40:55.544" v="0" actId="1076"/>
        <pc:sldMkLst>
          <pc:docMk/>
          <pc:sldMk cId="788870923" sldId="277"/>
        </pc:sldMkLst>
        <pc:picChg chg="mod">
          <ac:chgData name="Rennaker, Martin" userId="S::mwrennaker@tamu.edu::c71cc602-29bf-4247-95bf-88928ae1b3d4" providerId="AD" clId="Web-{427F2574-7780-3715-F58F-BE4FACD5E768}" dt="2022-02-21T21:40:55.544" v="0" actId="1076"/>
          <ac:picMkLst>
            <pc:docMk/>
            <pc:sldMk cId="788870923" sldId="277"/>
            <ac:picMk id="3" creationId="{1B4574DD-2596-4A11-9B5E-DC387895F97E}"/>
          </ac:picMkLst>
        </pc:picChg>
      </pc:sldChg>
    </pc:docChg>
  </pc:docChgLst>
  <pc:docChgLst>
    <pc:chgData name="Magallanes, Yarentzy" userId="S::yarentzym@tamu.edu::b14954fa-3e6a-41ac-9a52-396e13fe3d4e" providerId="AD" clId="Web-{5A60BAF7-6031-3A77-CD83-B74B9F2E4937}"/>
    <pc:docChg chg="modSld">
      <pc:chgData name="Magallanes, Yarentzy" userId="S::yarentzym@tamu.edu::b14954fa-3e6a-41ac-9a52-396e13fe3d4e" providerId="AD" clId="Web-{5A60BAF7-6031-3A77-CD83-B74B9F2E4937}" dt="2022-02-23T03:41:54.864" v="1470"/>
      <pc:docMkLst>
        <pc:docMk/>
      </pc:docMkLst>
      <pc:sldChg chg="addCm modNotes">
        <pc:chgData name="Magallanes, Yarentzy" userId="S::yarentzym@tamu.edu::b14954fa-3e6a-41ac-9a52-396e13fe3d4e" providerId="AD" clId="Web-{5A60BAF7-6031-3A77-CD83-B74B9F2E4937}" dt="2022-02-23T02:38:20.517" v="511"/>
        <pc:sldMkLst>
          <pc:docMk/>
          <pc:sldMk cId="3970868064" sldId="282"/>
        </pc:sldMkLst>
      </pc:sldChg>
      <pc:sldChg chg="addCm">
        <pc:chgData name="Magallanes, Yarentzy" userId="S::yarentzym@tamu.edu::b14954fa-3e6a-41ac-9a52-396e13fe3d4e" providerId="AD" clId="Web-{5A60BAF7-6031-3A77-CD83-B74B9F2E4937}" dt="2022-02-23T02:18:40.224" v="42"/>
        <pc:sldMkLst>
          <pc:docMk/>
          <pc:sldMk cId="199665138" sldId="283"/>
        </pc:sldMkLst>
      </pc:sldChg>
      <pc:sldChg chg="modSp modNotes">
        <pc:chgData name="Magallanes, Yarentzy" userId="S::yarentzym@tamu.edu::b14954fa-3e6a-41ac-9a52-396e13fe3d4e" providerId="AD" clId="Web-{5A60BAF7-6031-3A77-CD83-B74B9F2E4937}" dt="2022-02-23T03:41:54.864" v="1470"/>
        <pc:sldMkLst>
          <pc:docMk/>
          <pc:sldMk cId="4236280848" sldId="284"/>
        </pc:sldMkLst>
        <pc:spChg chg="mod">
          <ac:chgData name="Magallanes, Yarentzy" userId="S::yarentzym@tamu.edu::b14954fa-3e6a-41ac-9a52-396e13fe3d4e" providerId="AD" clId="Web-{5A60BAF7-6031-3A77-CD83-B74B9F2E4937}" dt="2022-02-23T03:38:13.881" v="1264" actId="20577"/>
          <ac:spMkLst>
            <pc:docMk/>
            <pc:sldMk cId="4236280848" sldId="284"/>
            <ac:spMk id="3" creationId="{CF777D8F-B92A-40D1-AC2F-088435CC0247}"/>
          </ac:spMkLst>
        </pc:spChg>
      </pc:sldChg>
      <pc:sldChg chg="addSp delSp modSp modNotes">
        <pc:chgData name="Magallanes, Yarentzy" userId="S::yarentzym@tamu.edu::b14954fa-3e6a-41ac-9a52-396e13fe3d4e" providerId="AD" clId="Web-{5A60BAF7-6031-3A77-CD83-B74B9F2E4937}" dt="2022-02-23T03:29:26.474" v="1160"/>
        <pc:sldMkLst>
          <pc:docMk/>
          <pc:sldMk cId="1063204113" sldId="285"/>
        </pc:sldMkLst>
        <pc:spChg chg="mod">
          <ac:chgData name="Magallanes, Yarentzy" userId="S::yarentzym@tamu.edu::b14954fa-3e6a-41ac-9a52-396e13fe3d4e" providerId="AD" clId="Web-{5A60BAF7-6031-3A77-CD83-B74B9F2E4937}" dt="2022-02-23T03:13:54.869" v="691" actId="1076"/>
          <ac:spMkLst>
            <pc:docMk/>
            <pc:sldMk cId="1063204113" sldId="285"/>
            <ac:spMk id="2" creationId="{08983921-B0CA-4E72-B825-0B2D40C918F4}"/>
          </ac:spMkLst>
        </pc:spChg>
        <pc:spChg chg="del">
          <ac:chgData name="Magallanes, Yarentzy" userId="S::yarentzym@tamu.edu::b14954fa-3e6a-41ac-9a52-396e13fe3d4e" providerId="AD" clId="Web-{5A60BAF7-6031-3A77-CD83-B74B9F2E4937}" dt="2022-02-23T00:21:04.704" v="0"/>
          <ac:spMkLst>
            <pc:docMk/>
            <pc:sldMk cId="1063204113" sldId="285"/>
            <ac:spMk id="3" creationId="{E79C7401-A73E-4B02-B03B-A4104B7BA035}"/>
          </ac:spMkLst>
        </pc:spChg>
        <pc:spChg chg="add del">
          <ac:chgData name="Magallanes, Yarentzy" userId="S::yarentzym@tamu.edu::b14954fa-3e6a-41ac-9a52-396e13fe3d4e" providerId="AD" clId="Web-{5A60BAF7-6031-3A77-CD83-B74B9F2E4937}" dt="2022-02-23T00:21:57.941" v="4"/>
          <ac:spMkLst>
            <pc:docMk/>
            <pc:sldMk cId="1063204113" sldId="285"/>
            <ac:spMk id="5" creationId="{CD9C4E43-DC65-4CBE-960D-79675B0DE030}"/>
          </ac:spMkLst>
        </pc:spChg>
        <pc:spChg chg="del mod">
          <ac:chgData name="Magallanes, Yarentzy" userId="S::yarentzym@tamu.edu::b14954fa-3e6a-41ac-9a52-396e13fe3d4e" providerId="AD" clId="Web-{5A60BAF7-6031-3A77-CD83-B74B9F2E4937}" dt="2022-02-23T02:38:57.441" v="512"/>
          <ac:spMkLst>
            <pc:docMk/>
            <pc:sldMk cId="1063204113" sldId="285"/>
            <ac:spMk id="7" creationId="{42BDA6E4-A9BA-497C-B908-8FC9D6E7A0F3}"/>
          </ac:spMkLst>
        </pc:spChg>
        <pc:spChg chg="add del mod">
          <ac:chgData name="Magallanes, Yarentzy" userId="S::yarentzym@tamu.edu::b14954fa-3e6a-41ac-9a52-396e13fe3d4e" providerId="AD" clId="Web-{5A60BAF7-6031-3A77-CD83-B74B9F2E4937}" dt="2022-02-23T03:22:48.511" v="975"/>
          <ac:spMkLst>
            <pc:docMk/>
            <pc:sldMk cId="1063204113" sldId="285"/>
            <ac:spMk id="7" creationId="{C0AA7C8E-3CF7-47A7-8691-E53F768BEA64}"/>
          </ac:spMkLst>
        </pc:spChg>
        <pc:spChg chg="add del mod">
          <ac:chgData name="Magallanes, Yarentzy" userId="S::yarentzym@tamu.edu::b14954fa-3e6a-41ac-9a52-396e13fe3d4e" providerId="AD" clId="Web-{5A60BAF7-6031-3A77-CD83-B74B9F2E4937}" dt="2022-02-23T02:45:44.029" v="575"/>
          <ac:spMkLst>
            <pc:docMk/>
            <pc:sldMk cId="1063204113" sldId="285"/>
            <ac:spMk id="12" creationId="{D2F625CE-ECF5-4B80-88EE-034610A18104}"/>
          </ac:spMkLst>
        </pc:spChg>
        <pc:spChg chg="add del">
          <ac:chgData name="Magallanes, Yarentzy" userId="S::yarentzym@tamu.edu::b14954fa-3e6a-41ac-9a52-396e13fe3d4e" providerId="AD" clId="Web-{5A60BAF7-6031-3A77-CD83-B74B9F2E4937}" dt="2022-02-23T03:10:36.638" v="645"/>
          <ac:spMkLst>
            <pc:docMk/>
            <pc:sldMk cId="1063204113" sldId="285"/>
            <ac:spMk id="13" creationId="{433B8774-473C-449D-B1A2-6FE3B2E2B660}"/>
          </ac:spMkLst>
        </pc:spChg>
        <pc:spChg chg="add del">
          <ac:chgData name="Magallanes, Yarentzy" userId="S::yarentzym@tamu.edu::b14954fa-3e6a-41ac-9a52-396e13fe3d4e" providerId="AD" clId="Web-{5A60BAF7-6031-3A77-CD83-B74B9F2E4937}" dt="2022-02-23T03:10:41.247" v="647"/>
          <ac:spMkLst>
            <pc:docMk/>
            <pc:sldMk cId="1063204113" sldId="285"/>
            <ac:spMk id="26" creationId="{2F893AB7-2C27-46BD-8DA6-8702F6B48182}"/>
          </ac:spMkLst>
        </pc:spChg>
        <pc:spChg chg="add del mod">
          <ac:chgData name="Magallanes, Yarentzy" userId="S::yarentzym@tamu.edu::b14954fa-3e6a-41ac-9a52-396e13fe3d4e" providerId="AD" clId="Web-{5A60BAF7-6031-3A77-CD83-B74B9F2E4937}" dt="2022-02-23T03:22:51.105" v="976"/>
          <ac:spMkLst>
            <pc:docMk/>
            <pc:sldMk cId="1063204113" sldId="285"/>
            <ac:spMk id="28" creationId="{CA3EB3BA-9330-4D1B-8E81-1930009DD1AF}"/>
          </ac:spMkLst>
        </pc:spChg>
        <pc:spChg chg="add del mod">
          <ac:chgData name="Magallanes, Yarentzy" userId="S::yarentzym@tamu.edu::b14954fa-3e6a-41ac-9a52-396e13fe3d4e" providerId="AD" clId="Web-{5A60BAF7-6031-3A77-CD83-B74B9F2E4937}" dt="2022-02-23T03:22:46.683" v="974"/>
          <ac:spMkLst>
            <pc:docMk/>
            <pc:sldMk cId="1063204113" sldId="285"/>
            <ac:spMk id="29" creationId="{2930DBB4-3D39-4AAD-B200-F4133B935D91}"/>
          </ac:spMkLst>
        </pc:spChg>
        <pc:spChg chg="add del mod">
          <ac:chgData name="Magallanes, Yarentzy" userId="S::yarentzym@tamu.edu::b14954fa-3e6a-41ac-9a52-396e13fe3d4e" providerId="AD" clId="Web-{5A60BAF7-6031-3A77-CD83-B74B9F2E4937}" dt="2022-02-23T03:22:52.871" v="977"/>
          <ac:spMkLst>
            <pc:docMk/>
            <pc:sldMk cId="1063204113" sldId="285"/>
            <ac:spMk id="30" creationId="{523927F9-691E-4422-B031-C378322DBBFE}"/>
          </ac:spMkLst>
        </pc:spChg>
        <pc:spChg chg="add del mod">
          <ac:chgData name="Magallanes, Yarentzy" userId="S::yarentzym@tamu.edu::b14954fa-3e6a-41ac-9a52-396e13fe3d4e" providerId="AD" clId="Web-{5A60BAF7-6031-3A77-CD83-B74B9F2E4937}" dt="2022-02-23T03:22:45.292" v="973"/>
          <ac:spMkLst>
            <pc:docMk/>
            <pc:sldMk cId="1063204113" sldId="285"/>
            <ac:spMk id="35" creationId="{59959C74-81DA-4F9B-89D0-6CD695F7BDAE}"/>
          </ac:spMkLst>
        </pc:spChg>
        <pc:spChg chg="add mod">
          <ac:chgData name="Magallanes, Yarentzy" userId="S::yarentzym@tamu.edu::b14954fa-3e6a-41ac-9a52-396e13fe3d4e" providerId="AD" clId="Web-{5A60BAF7-6031-3A77-CD83-B74B9F2E4937}" dt="2022-02-23T03:25:43.585" v="1042" actId="1076"/>
          <ac:spMkLst>
            <pc:docMk/>
            <pc:sldMk cId="1063204113" sldId="285"/>
            <ac:spMk id="36" creationId="{A1505AF3-BD6A-4890-B7A7-4BEA17FBF3BF}"/>
          </ac:spMkLst>
        </pc:spChg>
        <pc:spChg chg="add mod">
          <ac:chgData name="Magallanes, Yarentzy" userId="S::yarentzym@tamu.edu::b14954fa-3e6a-41ac-9a52-396e13fe3d4e" providerId="AD" clId="Web-{5A60BAF7-6031-3A77-CD83-B74B9F2E4937}" dt="2022-02-23T03:24:54.144" v="1026" actId="1076"/>
          <ac:spMkLst>
            <pc:docMk/>
            <pc:sldMk cId="1063204113" sldId="285"/>
            <ac:spMk id="37" creationId="{7DE8D00A-E6D1-4075-967E-9B7F0A11F8EF}"/>
          </ac:spMkLst>
        </pc:spChg>
        <pc:spChg chg="add mod">
          <ac:chgData name="Magallanes, Yarentzy" userId="S::yarentzym@tamu.edu::b14954fa-3e6a-41ac-9a52-396e13fe3d4e" providerId="AD" clId="Web-{5A60BAF7-6031-3A77-CD83-B74B9F2E4937}" dt="2022-02-23T03:24:28.971" v="1012" actId="1076"/>
          <ac:spMkLst>
            <pc:docMk/>
            <pc:sldMk cId="1063204113" sldId="285"/>
            <ac:spMk id="38" creationId="{C2E3FC7E-7972-4945-B640-10522145895B}"/>
          </ac:spMkLst>
        </pc:spChg>
        <pc:spChg chg="add mod">
          <ac:chgData name="Magallanes, Yarentzy" userId="S::yarentzym@tamu.edu::b14954fa-3e6a-41ac-9a52-396e13fe3d4e" providerId="AD" clId="Web-{5A60BAF7-6031-3A77-CD83-B74B9F2E4937}" dt="2022-02-23T03:25:19.396" v="1032" actId="1076"/>
          <ac:spMkLst>
            <pc:docMk/>
            <pc:sldMk cId="1063204113" sldId="285"/>
            <ac:spMk id="39" creationId="{94479B0F-2CEE-47DB-A964-457F1F93D5CC}"/>
          </ac:spMkLst>
        </pc:spChg>
        <pc:spChg chg="add mod">
          <ac:chgData name="Magallanes, Yarentzy" userId="S::yarentzym@tamu.edu::b14954fa-3e6a-41ac-9a52-396e13fe3d4e" providerId="AD" clId="Web-{5A60BAF7-6031-3A77-CD83-B74B9F2E4937}" dt="2022-02-23T03:25:06.379" v="1028" actId="1076"/>
          <ac:spMkLst>
            <pc:docMk/>
            <pc:sldMk cId="1063204113" sldId="285"/>
            <ac:spMk id="40" creationId="{0249C5E4-A191-4933-9D27-2FAF829F795B}"/>
          </ac:spMkLst>
        </pc:spChg>
        <pc:picChg chg="add mod ord">
          <ac:chgData name="Magallanes, Yarentzy" userId="S::yarentzym@tamu.edu::b14954fa-3e6a-41ac-9a52-396e13fe3d4e" providerId="AD" clId="Web-{5A60BAF7-6031-3A77-CD83-B74B9F2E4937}" dt="2022-02-23T03:19:25.780" v="871" actId="1076"/>
          <ac:picMkLst>
            <pc:docMk/>
            <pc:sldMk cId="1063204113" sldId="285"/>
            <ac:picMk id="3" creationId="{4D675A71-8C2D-4275-9E35-AE85DBE4B6AF}"/>
          </ac:picMkLst>
        </pc:picChg>
        <pc:picChg chg="add mod modCrop">
          <ac:chgData name="Magallanes, Yarentzy" userId="S::yarentzym@tamu.edu::b14954fa-3e6a-41ac-9a52-396e13fe3d4e" providerId="AD" clId="Web-{5A60BAF7-6031-3A77-CD83-B74B9F2E4937}" dt="2022-02-23T03:13:09.178" v="678" actId="1076"/>
          <ac:picMkLst>
            <pc:docMk/>
            <pc:sldMk cId="1063204113" sldId="285"/>
            <ac:picMk id="4" creationId="{981DA33C-F870-4965-8BCA-6D477D6BF785}"/>
          </ac:picMkLst>
        </pc:picChg>
        <pc:picChg chg="add mod">
          <ac:chgData name="Magallanes, Yarentzy" userId="S::yarentzym@tamu.edu::b14954fa-3e6a-41ac-9a52-396e13fe3d4e" providerId="AD" clId="Web-{5A60BAF7-6031-3A77-CD83-B74B9F2E4937}" dt="2022-02-23T03:14:20.652" v="698" actId="1076"/>
          <ac:picMkLst>
            <pc:docMk/>
            <pc:sldMk cId="1063204113" sldId="285"/>
            <ac:picMk id="6" creationId="{00C5BFF5-0B85-4570-9BA1-FC384E3370AA}"/>
          </ac:picMkLst>
        </pc:picChg>
        <pc:picChg chg="add del mod">
          <ac:chgData name="Magallanes, Yarentzy" userId="S::yarentzym@tamu.edu::b14954fa-3e6a-41ac-9a52-396e13fe3d4e" providerId="AD" clId="Web-{5A60BAF7-6031-3A77-CD83-B74B9F2E4937}" dt="2022-02-23T00:27:36.920" v="12"/>
          <ac:picMkLst>
            <pc:docMk/>
            <pc:sldMk cId="1063204113" sldId="285"/>
            <ac:picMk id="6" creationId="{7AC43368-C3B3-41FE-80B0-07BFFA32F4EC}"/>
          </ac:picMkLst>
        </pc:picChg>
        <pc:picChg chg="add mod">
          <ac:chgData name="Magallanes, Yarentzy" userId="S::yarentzym@tamu.edu::b14954fa-3e6a-41ac-9a52-396e13fe3d4e" providerId="AD" clId="Web-{5A60BAF7-6031-3A77-CD83-B74B9F2E4937}" dt="2022-02-23T03:13:15.226" v="680" actId="1076"/>
          <ac:picMkLst>
            <pc:docMk/>
            <pc:sldMk cId="1063204113" sldId="285"/>
            <ac:picMk id="8" creationId="{64FEBBAF-1C1D-4329-A6CD-5CEBCA8EBE01}"/>
          </ac:picMkLst>
        </pc:picChg>
        <pc:picChg chg="add mod">
          <ac:chgData name="Magallanes, Yarentzy" userId="S::yarentzym@tamu.edu::b14954fa-3e6a-41ac-9a52-396e13fe3d4e" providerId="AD" clId="Web-{5A60BAF7-6031-3A77-CD83-B74B9F2E4937}" dt="2022-02-23T03:13:23.773" v="682" actId="1076"/>
          <ac:picMkLst>
            <pc:docMk/>
            <pc:sldMk cId="1063204113" sldId="285"/>
            <ac:picMk id="9" creationId="{BD4DA702-1D95-4EA6-8987-19698073E373}"/>
          </ac:picMkLst>
        </pc:picChg>
        <pc:picChg chg="add mod">
          <ac:chgData name="Magallanes, Yarentzy" userId="S::yarentzym@tamu.edu::b14954fa-3e6a-41ac-9a52-396e13fe3d4e" providerId="AD" clId="Web-{5A60BAF7-6031-3A77-CD83-B74B9F2E4937}" dt="2022-02-23T03:13:18.335" v="681" actId="1076"/>
          <ac:picMkLst>
            <pc:docMk/>
            <pc:sldMk cId="1063204113" sldId="285"/>
            <ac:picMk id="10" creationId="{7C2A0B4B-1679-4DC1-85B2-DDAF76781382}"/>
          </ac:picMkLst>
        </pc:picChg>
        <pc:picChg chg="add mod">
          <ac:chgData name="Magallanes, Yarentzy" userId="S::yarentzym@tamu.edu::b14954fa-3e6a-41ac-9a52-396e13fe3d4e" providerId="AD" clId="Web-{5A60BAF7-6031-3A77-CD83-B74B9F2E4937}" dt="2022-02-23T03:14:16.479" v="697" actId="1076"/>
          <ac:picMkLst>
            <pc:docMk/>
            <pc:sldMk cId="1063204113" sldId="285"/>
            <ac:picMk id="11" creationId="{83F395A0-3B2B-45BB-96A5-A7649D9DB061}"/>
          </ac:picMkLst>
        </pc:picChg>
        <pc:picChg chg="add del mod">
          <ac:chgData name="Magallanes, Yarentzy" userId="S::yarentzym@tamu.edu::b14954fa-3e6a-41ac-9a52-396e13fe3d4e" providerId="AD" clId="Web-{5A60BAF7-6031-3A77-CD83-B74B9F2E4937}" dt="2022-02-23T00:29:59.128" v="35"/>
          <ac:picMkLst>
            <pc:docMk/>
            <pc:sldMk cId="1063204113" sldId="285"/>
            <ac:picMk id="12" creationId="{D20A720E-E0E1-4A36-87E0-1794D1484B9F}"/>
          </ac:picMkLst>
        </pc:picChg>
        <pc:picChg chg="add del mod">
          <ac:chgData name="Magallanes, Yarentzy" userId="S::yarentzym@tamu.edu::b14954fa-3e6a-41ac-9a52-396e13fe3d4e" providerId="AD" clId="Web-{5A60BAF7-6031-3A77-CD83-B74B9F2E4937}" dt="2022-02-23T00:29:59.128" v="34"/>
          <ac:picMkLst>
            <pc:docMk/>
            <pc:sldMk cId="1063204113" sldId="285"/>
            <ac:picMk id="13" creationId="{E5F0BC42-0E76-4A7A-BABF-8ED413A13869}"/>
          </ac:picMkLst>
        </pc:picChg>
        <pc:picChg chg="add mod">
          <ac:chgData name="Magallanes, Yarentzy" userId="S::yarentzym@tamu.edu::b14954fa-3e6a-41ac-9a52-396e13fe3d4e" providerId="AD" clId="Web-{5A60BAF7-6031-3A77-CD83-B74B9F2E4937}" dt="2022-02-23T03:20:26.628" v="888" actId="1076"/>
          <ac:picMkLst>
            <pc:docMk/>
            <pc:sldMk cId="1063204113" sldId="285"/>
            <ac:picMk id="14" creationId="{88B815D5-A57E-43E7-A642-BF18F74F0775}"/>
          </ac:picMkLst>
        </pc:picChg>
        <pc:picChg chg="add mod">
          <ac:chgData name="Magallanes, Yarentzy" userId="S::yarentzym@tamu.edu::b14954fa-3e6a-41ac-9a52-396e13fe3d4e" providerId="AD" clId="Web-{5A60BAF7-6031-3A77-CD83-B74B9F2E4937}" dt="2022-02-23T03:25:13.974" v="1031" actId="1076"/>
          <ac:picMkLst>
            <pc:docMk/>
            <pc:sldMk cId="1063204113" sldId="285"/>
            <ac:picMk id="15" creationId="{5ECDCABE-54A6-42C2-BF2F-51A57A81BDFE}"/>
          </ac:picMkLst>
        </pc:picChg>
        <pc:picChg chg="add mod">
          <ac:chgData name="Magallanes, Yarentzy" userId="S::yarentzym@tamu.edu::b14954fa-3e6a-41ac-9a52-396e13fe3d4e" providerId="AD" clId="Web-{5A60BAF7-6031-3A77-CD83-B74B9F2E4937}" dt="2022-02-23T03:24:59.004" v="1027" actId="1076"/>
          <ac:picMkLst>
            <pc:docMk/>
            <pc:sldMk cId="1063204113" sldId="285"/>
            <ac:picMk id="16" creationId="{E334CE1C-8A0A-4FF6-864B-84EF4D22A979}"/>
          </ac:picMkLst>
        </pc:picChg>
        <pc:picChg chg="add mod">
          <ac:chgData name="Magallanes, Yarentzy" userId="S::yarentzym@tamu.edu::b14954fa-3e6a-41ac-9a52-396e13fe3d4e" providerId="AD" clId="Web-{5A60BAF7-6031-3A77-CD83-B74B9F2E4937}" dt="2022-02-23T03:19:13.592" v="866" actId="1076"/>
          <ac:picMkLst>
            <pc:docMk/>
            <pc:sldMk cId="1063204113" sldId="285"/>
            <ac:picMk id="32" creationId="{F4C1CC82-9E8E-45B5-90B4-FE1CBC0E7E81}"/>
          </ac:picMkLst>
        </pc:picChg>
        <pc:cxnChg chg="add del mod">
          <ac:chgData name="Magallanes, Yarentzy" userId="S::yarentzym@tamu.edu::b14954fa-3e6a-41ac-9a52-396e13fe3d4e" providerId="AD" clId="Web-{5A60BAF7-6031-3A77-CD83-B74B9F2E4937}" dt="2022-02-23T02:45:40.419" v="572"/>
          <ac:cxnSpMkLst>
            <pc:docMk/>
            <pc:sldMk cId="1063204113" sldId="285"/>
            <ac:cxnSpMk id="5" creationId="{4AE5B3FC-73F2-4172-91AF-556F11443BA4}"/>
          </ac:cxnSpMkLst>
        </pc:cxnChg>
        <pc:cxnChg chg="add del mod">
          <ac:chgData name="Magallanes, Yarentzy" userId="S::yarentzym@tamu.edu::b14954fa-3e6a-41ac-9a52-396e13fe3d4e" providerId="AD" clId="Web-{5A60BAF7-6031-3A77-CD83-B74B9F2E4937}" dt="2022-02-23T02:45:41.185" v="573"/>
          <ac:cxnSpMkLst>
            <pc:docMk/>
            <pc:sldMk cId="1063204113" sldId="285"/>
            <ac:cxnSpMk id="17" creationId="{F27787E5-2812-4A17-A956-653B1E50A059}"/>
          </ac:cxnSpMkLst>
        </pc:cxnChg>
        <pc:cxnChg chg="add del mod">
          <ac:chgData name="Magallanes, Yarentzy" userId="S::yarentzym@tamu.edu::b14954fa-3e6a-41ac-9a52-396e13fe3d4e" providerId="AD" clId="Web-{5A60BAF7-6031-3A77-CD83-B74B9F2E4937}" dt="2022-02-23T02:45:41.997" v="574"/>
          <ac:cxnSpMkLst>
            <pc:docMk/>
            <pc:sldMk cId="1063204113" sldId="285"/>
            <ac:cxnSpMk id="18" creationId="{29AF9630-72E1-4352-B6AC-578613559EC3}"/>
          </ac:cxnSpMkLst>
        </pc:cxnChg>
        <pc:cxnChg chg="add mod">
          <ac:chgData name="Magallanes, Yarentzy" userId="S::yarentzym@tamu.edu::b14954fa-3e6a-41ac-9a52-396e13fe3d4e" providerId="AD" clId="Web-{5A60BAF7-6031-3A77-CD83-B74B9F2E4937}" dt="2022-02-23T03:13:30.805" v="685" actId="14100"/>
          <ac:cxnSpMkLst>
            <pc:docMk/>
            <pc:sldMk cId="1063204113" sldId="285"/>
            <ac:cxnSpMk id="19" creationId="{D4CCD2B8-7E0A-49F8-A748-2140CBADA995}"/>
          </ac:cxnSpMkLst>
        </pc:cxnChg>
        <pc:cxnChg chg="add mod">
          <ac:chgData name="Magallanes, Yarentzy" userId="S::yarentzym@tamu.edu::b14954fa-3e6a-41ac-9a52-396e13fe3d4e" providerId="AD" clId="Web-{5A60BAF7-6031-3A77-CD83-B74B9F2E4937}" dt="2022-02-23T03:14:57.779" v="709" actId="14100"/>
          <ac:cxnSpMkLst>
            <pc:docMk/>
            <pc:sldMk cId="1063204113" sldId="285"/>
            <ac:cxnSpMk id="20" creationId="{D395EA40-9559-4F63-A341-1878C2429C6E}"/>
          </ac:cxnSpMkLst>
        </pc:cxnChg>
        <pc:cxnChg chg="add mod">
          <ac:chgData name="Magallanes, Yarentzy" userId="S::yarentzym@tamu.edu::b14954fa-3e6a-41ac-9a52-396e13fe3d4e" providerId="AD" clId="Web-{5A60BAF7-6031-3A77-CD83-B74B9F2E4937}" dt="2022-02-23T03:15:09.123" v="713" actId="14100"/>
          <ac:cxnSpMkLst>
            <pc:docMk/>
            <pc:sldMk cId="1063204113" sldId="285"/>
            <ac:cxnSpMk id="21" creationId="{94BE336F-0525-4E23-BD51-2F81D45CA3E4}"/>
          </ac:cxnSpMkLst>
        </pc:cxnChg>
        <pc:cxnChg chg="add mod">
          <ac:chgData name="Magallanes, Yarentzy" userId="S::yarentzym@tamu.edu::b14954fa-3e6a-41ac-9a52-396e13fe3d4e" providerId="AD" clId="Web-{5A60BAF7-6031-3A77-CD83-B74B9F2E4937}" dt="2022-02-23T03:14:45.091" v="707" actId="14100"/>
          <ac:cxnSpMkLst>
            <pc:docMk/>
            <pc:sldMk cId="1063204113" sldId="285"/>
            <ac:cxnSpMk id="22" creationId="{DD7647F9-1589-4E1C-9B57-C17729DDA8AC}"/>
          </ac:cxnSpMkLst>
        </pc:cxnChg>
        <pc:cxnChg chg="add mod">
          <ac:chgData name="Magallanes, Yarentzy" userId="S::yarentzym@tamu.edu::b14954fa-3e6a-41ac-9a52-396e13fe3d4e" providerId="AD" clId="Web-{5A60BAF7-6031-3A77-CD83-B74B9F2E4937}" dt="2022-02-23T03:19:48.344" v="876" actId="14100"/>
          <ac:cxnSpMkLst>
            <pc:docMk/>
            <pc:sldMk cId="1063204113" sldId="285"/>
            <ac:cxnSpMk id="33" creationId="{D8F063FE-A5A6-4E5F-9281-71F27AC2CA74}"/>
          </ac:cxnSpMkLst>
        </pc:cxnChg>
        <pc:cxnChg chg="add mod">
          <ac:chgData name="Magallanes, Yarentzy" userId="S::yarentzym@tamu.edu::b14954fa-3e6a-41ac-9a52-396e13fe3d4e" providerId="AD" clId="Web-{5A60BAF7-6031-3A77-CD83-B74B9F2E4937}" dt="2022-02-23T03:20:04.032" v="880" actId="14100"/>
          <ac:cxnSpMkLst>
            <pc:docMk/>
            <pc:sldMk cId="1063204113" sldId="285"/>
            <ac:cxnSpMk id="34" creationId="{4A2AFAB8-EEF7-426A-BB6F-D1983D14C48A}"/>
          </ac:cxnSpMkLst>
        </pc:cxnChg>
        <pc:cxnChg chg="add mod">
          <ac:chgData name="Magallanes, Yarentzy" userId="S::yarentzym@tamu.edu::b14954fa-3e6a-41ac-9a52-396e13fe3d4e" providerId="AD" clId="Web-{5A60BAF7-6031-3A77-CD83-B74B9F2E4937}" dt="2022-02-23T03:26:24.337" v="1051" actId="14100"/>
          <ac:cxnSpMkLst>
            <pc:docMk/>
            <pc:sldMk cId="1063204113" sldId="285"/>
            <ac:cxnSpMk id="41" creationId="{C2F53707-4E3D-4425-A712-8530D88AF048}"/>
          </ac:cxnSpMkLst>
        </pc:cxnChg>
      </pc:sldChg>
      <pc:sldChg chg="addCm">
        <pc:chgData name="Magallanes, Yarentzy" userId="S::yarentzym@tamu.edu::b14954fa-3e6a-41ac-9a52-396e13fe3d4e" providerId="AD" clId="Web-{5A60BAF7-6031-3A77-CD83-B74B9F2E4937}" dt="2022-02-23T02:23:59.588" v="43"/>
        <pc:sldMkLst>
          <pc:docMk/>
          <pc:sldMk cId="186769876" sldId="286"/>
        </pc:sldMkLst>
      </pc:sldChg>
    </pc:docChg>
  </pc:docChgLst>
</pc:chgInfo>
</file>

<file path=ppt/comments/modernComment_100_6112087A.xml><?xml version="1.0" encoding="utf-8"?>
<p188:cmLst xmlns:a="http://schemas.openxmlformats.org/drawingml/2006/main" xmlns:r="http://schemas.openxmlformats.org/officeDocument/2006/relationships" xmlns:p188="http://schemas.microsoft.com/office/powerpoint/2018/8/main">
  <p188:cm id="{529FA6E7-FD53-47C2-9B84-2445AA4F8109}" authorId="{7E7B28BA-17EB-C702-9B2D-86A57A5191D8}" created="2022-02-22T21:49:11.575">
    <pc:sldMkLst xmlns:pc="http://schemas.microsoft.com/office/powerpoint/2013/main/command">
      <pc:docMk/>
      <pc:sldMk cId="1628571770" sldId="256"/>
    </pc:sldMkLst>
    <p188:txBody>
      <a:bodyPr/>
      <a:lstStyle/>
      <a:p>
        <a:r>
          <a:rPr lang="en-US"/>
          <a:t>Martin</a:t>
        </a:r>
      </a:p>
    </p188:txBody>
  </p188:cm>
</p188:cmLst>
</file>

<file path=ppt/comments/modernComment_101_8C288668.xml><?xml version="1.0" encoding="utf-8"?>
<p188:cmLst xmlns:a="http://schemas.openxmlformats.org/drawingml/2006/main" xmlns:r="http://schemas.openxmlformats.org/officeDocument/2006/relationships" xmlns:p188="http://schemas.microsoft.com/office/powerpoint/2018/8/main">
  <p188:cm id="{BE8E844B-410D-4B1B-B873-5D5157660A4A}" authorId="{30A40CCD-9904-29EE-286E-8AA5807CEAA3}" created="2022-02-22T19:13:56.723">
    <ac:deMkLst xmlns:ac="http://schemas.microsoft.com/office/drawing/2013/main/command">
      <pc:docMk xmlns:pc="http://schemas.microsoft.com/office/powerpoint/2013/main/command"/>
      <pc:sldMk xmlns:pc="http://schemas.microsoft.com/office/powerpoint/2013/main/command" cId="2351466088" sldId="257"/>
      <ac:spMk id="3" creationId="{00000000-0000-0000-0000-000000000000}"/>
    </ac:deMkLst>
    <p188:txBody>
      <a:bodyPr/>
      <a:lstStyle/>
      <a:p>
        <a:r>
          <a:rPr lang="en-US"/>
          <a:t>A car parked outside on a sunny, 95-degree Fahrenheit day can reach temperatures of up to 117 degrees Fahrenheit in just 30 minutes.</a:t>
        </a:r>
      </a:p>
    </p188:txBody>
  </p188:cm>
  <p188:cm id="{0A5D8FB7-ACE8-4ED8-A8DB-D173DA08113A}" authorId="{30A40CCD-9904-29EE-286E-8AA5807CEAA3}" created="2022-02-22T19:14:51.350">
    <ac:txMkLst xmlns:ac="http://schemas.microsoft.com/office/drawing/2013/main/command">
      <pc:docMk xmlns:pc="http://schemas.microsoft.com/office/powerpoint/2013/main/command"/>
      <pc:sldMk xmlns:pc="http://schemas.microsoft.com/office/powerpoint/2013/main/command" cId="2351466088" sldId="257"/>
      <ac:spMk id="3" creationId="{00000000-0000-0000-0000-000000000000}"/>
      <ac:txMk cp="70">
        <ac:context len="225" hash="4173491804"/>
      </ac:txMk>
    </ac:txMkLst>
    <p188:pos x="4344483" y="1386767"/>
    <p188:txBody>
      <a:bodyPr/>
      <a:lstStyle/>
      <a:p>
        <a:r>
          <a:rPr lang="en-US"/>
          <a:t>We arn't doing heating</a:t>
        </a:r>
      </a:p>
    </p188:txBody>
  </p188:cm>
  <p188:cm id="{AF771C50-4B75-41A7-88F7-D75829CE7DFE}" authorId="{7E7B28BA-17EB-C702-9B2D-86A57A5191D8}" created="2022-02-22T21:49:22.685">
    <pc:sldMkLst xmlns:pc="http://schemas.microsoft.com/office/powerpoint/2013/main/command">
      <pc:docMk/>
      <pc:sldMk cId="2351466088" sldId="257"/>
    </pc:sldMkLst>
    <p188:replyLst>
      <p188:reply id="{80108A36-1DFA-464F-8075-87257D4D130F}" authorId="{7E7B28BA-17EB-C702-9B2D-86A57A5191D8}" created="2022-02-22T21:51:36.939">
        <p188:txBody>
          <a:bodyPr/>
          <a:lstStyle/>
          <a:p>
            <a:r>
              <a:rPr lang="en-US"/>
              <a:t>Martin actually</a:t>
            </a:r>
          </a:p>
        </p188:txBody>
      </p188:reply>
    </p188:replyLst>
    <p188:txBody>
      <a:bodyPr/>
      <a:lstStyle/>
      <a:p>
        <a:r>
          <a:rPr lang="en-US"/>
          <a:t>Yarentzy</a:t>
        </a:r>
      </a:p>
    </p188:txBody>
  </p188:cm>
  <p188:cm id="{BD9A6B4A-94F8-4454-8520-20FC8E7FFE42}" authorId="{7E7B28BA-17EB-C702-9B2D-86A57A5191D8}" created="2022-02-22T22:26:37.494">
    <pc:sldMkLst xmlns:pc="http://schemas.microsoft.com/office/powerpoint/2013/main/command">
      <pc:docMk/>
      <pc:sldMk cId="2351466088" sldId="257"/>
    </pc:sldMkLst>
    <p188:txBody>
      <a:bodyPr/>
      <a:lstStyle/>
      <a:p>
        <a:r>
          <a:rPr lang="en-US"/>
          <a:t>Who is this for?</a:t>
        </a:r>
      </a:p>
    </p188:txBody>
  </p188:cm>
</p188:cmLst>
</file>

<file path=ppt/comments/modernComment_115_2F05370B.xml><?xml version="1.0" encoding="utf-8"?>
<p188:cmLst xmlns:a="http://schemas.openxmlformats.org/drawingml/2006/main" xmlns:r="http://schemas.openxmlformats.org/officeDocument/2006/relationships" xmlns:p188="http://schemas.microsoft.com/office/powerpoint/2018/8/main">
  <p188:cm id="{296CE54D-A233-4FD7-BDBE-D75DF3244801}" authorId="{7E7B28BA-17EB-C702-9B2D-86A57A5191D8}" created="2022-02-22T21:51:56.456">
    <pc:sldMkLst xmlns:pc="http://schemas.microsoft.com/office/powerpoint/2013/main/command">
      <pc:docMk/>
      <pc:sldMk cId="788870923" sldId="277"/>
    </pc:sldMkLst>
    <p188:txBody>
      <a:bodyPr/>
      <a:lstStyle/>
      <a:p>
        <a:r>
          <a:rPr lang="en-US"/>
          <a:t>Grant</a:t>
        </a:r>
      </a:p>
    </p188:txBody>
  </p188:cm>
</p188:cmLst>
</file>

<file path=ppt/comments/modernComment_118_B71295C5.xml><?xml version="1.0" encoding="utf-8"?>
<p188:cmLst xmlns:a="http://schemas.openxmlformats.org/drawingml/2006/main" xmlns:r="http://schemas.openxmlformats.org/officeDocument/2006/relationships" xmlns:p188="http://schemas.microsoft.com/office/powerpoint/2018/8/main">
  <p188:cm id="{FED848C3-29BE-4463-B4F7-2444F86AC9FA}" authorId="{7E7B28BA-17EB-C702-9B2D-86A57A5191D8}" created="2022-02-22T21:51:46.018">
    <pc:sldMkLst xmlns:pc="http://schemas.microsoft.com/office/powerpoint/2013/main/command">
      <pc:docMk/>
      <pc:sldMk cId="3071448517" sldId="280"/>
    </pc:sldMkLst>
    <p188:txBody>
      <a:bodyPr/>
      <a:lstStyle/>
      <a:p>
        <a:r>
          <a:rPr lang="en-US"/>
          <a:t>Martin</a:t>
        </a:r>
      </a:p>
    </p188:txBody>
  </p188:cm>
</p188:cmLst>
</file>

<file path=ppt/comments/modernComment_119_F7A7EE67.xml><?xml version="1.0" encoding="utf-8"?>
<p188:cmLst xmlns:a="http://schemas.openxmlformats.org/drawingml/2006/main" xmlns:r="http://schemas.openxmlformats.org/officeDocument/2006/relationships" xmlns:p188="http://schemas.microsoft.com/office/powerpoint/2018/8/main">
  <p188:cm id="{AC833480-8497-4290-9434-30CD9CBEFE9F}" authorId="{30A40CCD-9904-29EE-286E-8AA5807CEAA3}" status="resolved" created="2022-02-22T19:17:35.950" complete="100000">
    <ac:txMkLst xmlns:ac="http://schemas.microsoft.com/office/drawing/2013/main/command">
      <pc:docMk xmlns:pc="http://schemas.microsoft.com/office/powerpoint/2013/main/command"/>
      <pc:sldMk xmlns:pc="http://schemas.microsoft.com/office/powerpoint/2013/main/command" cId="4154977895" sldId="281"/>
      <ac:spMk id="2" creationId="{B2F45E33-CC38-44DE-BE3E-5A35EAC563F8}"/>
      <ac:txMk cp="11" len="6">
        <ac:context len="18" hash="1293458788"/>
      </ac:txMk>
    </ac:txMkLst>
    <p188:pos x="5850426" y="433364"/>
    <p188:txBody>
      <a:bodyPr/>
      <a:lstStyle/>
      <a:p>
        <a:r>
          <a:rPr lang="en-US"/>
          <a:t>make chart font bigger</a:t>
        </a:r>
      </a:p>
    </p188:txBody>
  </p188:cm>
  <p188:cm id="{94C66910-1CBF-4239-99A4-5006E2F16BA6}" authorId="{30A40CCD-9904-29EE-286E-8AA5807CEAA3}" status="resolved" created="2022-02-22T19:19:04.672" complete="100000">
    <ac:txMkLst xmlns:ac="http://schemas.microsoft.com/office/drawing/2013/main/command">
      <pc:docMk xmlns:pc="http://schemas.microsoft.com/office/powerpoint/2013/main/command"/>
      <pc:sldMk xmlns:pc="http://schemas.microsoft.com/office/powerpoint/2013/main/command" cId="4154977895" sldId="281"/>
      <ac:graphicFrameMk id="4" creationId="{E07CDA95-5B71-4BD6-9D94-CE734A3A8AA3}"/>
      <ac:tblMk/>
      <ac:tcMk rowId="1399864618" colId="1417933980"/>
      <ac:txMk cp="9" len="5">
        <ac:context len="15" hash="987275306"/>
      </ac:txMk>
    </ac:txMkLst>
    <p188:pos x="4777848" y="845061"/>
    <p188:txBody>
      <a:bodyPr/>
      <a:lstStyle/>
      <a:p>
        <a:r>
          <a:rPr lang="en-US"/>
          <a:t>Changed to approved</a:t>
        </a:r>
      </a:p>
    </p188:txBody>
  </p188:cm>
  <p188:cm id="{3DCD0AFC-DAFD-467D-8AFC-826430BB9247}" authorId="{30A40CCD-9904-29EE-286E-8AA5807CEAA3}" created="2022-02-22T21:48:31.735">
    <pc:sldMkLst xmlns:pc="http://schemas.microsoft.com/office/powerpoint/2013/main/command">
      <pc:docMk/>
      <pc:sldMk cId="4154977895" sldId="281"/>
    </pc:sldMkLst>
    <p188:txBody>
      <a:bodyPr/>
      <a:lstStyle/>
      <a:p>
        <a:r>
          <a:rPr lang="en-US"/>
          <a:t>Yarentzy</a:t>
        </a:r>
      </a:p>
    </p188:txBody>
  </p188:cm>
</p188:cmLst>
</file>

<file path=ppt/comments/modernComment_11A_ECAEA360.xml><?xml version="1.0" encoding="utf-8"?>
<p188:cmLst xmlns:a="http://schemas.openxmlformats.org/drawingml/2006/main" xmlns:r="http://schemas.openxmlformats.org/officeDocument/2006/relationships" xmlns:p188="http://schemas.microsoft.com/office/powerpoint/2018/8/main">
  <p188:cm id="{4323DD9F-6BAB-4B2D-9858-BDAB21C59772}" authorId="{7E7B28BA-17EB-C702-9B2D-86A57A5191D8}" created="2022-02-22T21:53:06.333">
    <pc:sldMkLst xmlns:pc="http://schemas.microsoft.com/office/powerpoint/2013/main/command">
      <pc:docMk/>
      <pc:sldMk cId="3970868064" sldId="282"/>
    </pc:sldMkLst>
    <p188:txBody>
      <a:bodyPr/>
      <a:lstStyle/>
      <a:p>
        <a:r>
          <a:rPr lang="en-US"/>
          <a:t>Grant</a:t>
        </a:r>
      </a:p>
    </p188:txBody>
  </p188:cm>
  <p188:cm id="{594A5ADA-6011-41F3-8E07-8445E4B2DCF0}" authorId="{30A40CCD-9904-29EE-286E-8AA5807CEAA3}" created="2022-02-23T02:38:20.517">
    <ac:txMkLst xmlns:ac="http://schemas.microsoft.com/office/drawing/2013/main/command">
      <pc:docMk xmlns:pc="http://schemas.microsoft.com/office/powerpoint/2013/main/command"/>
      <pc:sldMk xmlns:pc="http://schemas.microsoft.com/office/powerpoint/2013/main/command" cId="3970868064" sldId="282"/>
      <ac:spMk id="2" creationId="{DB9C1D34-6009-46D0-B222-51951D1B4D0F}"/>
      <ac:txMk cp="0" len="7">
        <ac:context len="8" hash="3454249467"/>
      </ac:txMk>
    </ac:txMkLst>
    <p188:pos x="5092574" y="430039"/>
    <p188:txBody>
      <a:bodyPr/>
      <a:lstStyle/>
      <a:p>
        <a:r>
          <a:rPr lang="en-US"/>
          <a:t>We are currently putting the finishing touches on the FSR and ICD as well as the Validation and execution plan. We have visited the university writing center to review our papers and practice our presentation. As we wait to receive our parts we will continue learning as much as we can about our subsystems. But we are really excited to start getting our hands dirty in implementing our design and seeing our thoughts come into fruition.</a:t>
        </a:r>
      </a:p>
    </p188:txBody>
  </p188:cm>
  <p188:cm id="{353B92D4-3F64-4069-B864-F2F3F6D72E01}" authorId="{8CE2F895-9C41-DE54-5564-99AD3D433B31}" created="2022-02-23T03:14:54.196">
    <pc:sldMkLst xmlns:pc="http://schemas.microsoft.com/office/powerpoint/2013/main/command">
      <pc:docMk/>
      <pc:sldMk cId="3970868064" sldId="282"/>
    </pc:sldMkLst>
    <p188:txBody>
      <a:bodyPr/>
      <a:lstStyle/>
      <a:p>
        <a:r>
          <a:rPr lang="en-US"/>
          <a:t>Moving forward, we are going to start testing our subsystems as shown in the validation plan. We are looking forward to starting getting some hands on experience building our project</a:t>
        </a:r>
      </a:p>
    </p188:txBody>
  </p188:cm>
</p188:cmLst>
</file>

<file path=ppt/comments/modernComment_11B_BE6A5F2.xml><?xml version="1.0" encoding="utf-8"?>
<p188:cmLst xmlns:a="http://schemas.openxmlformats.org/drawingml/2006/main" xmlns:r="http://schemas.openxmlformats.org/officeDocument/2006/relationships" xmlns:p188="http://schemas.microsoft.com/office/powerpoint/2018/8/main">
  <p188:cm id="{E348E919-9FC7-4AC4-8C17-1D8822093FFC}" authorId="{7E7B28BA-17EB-C702-9B2D-86A57A5191D8}" created="2022-02-22T21:52:00.878">
    <pc:sldMkLst xmlns:pc="http://schemas.microsoft.com/office/powerpoint/2013/main/command">
      <pc:docMk/>
      <pc:sldMk cId="199665138" sldId="283"/>
    </pc:sldMkLst>
    <p188:txBody>
      <a:bodyPr/>
      <a:lstStyle/>
      <a:p>
        <a:r>
          <a:rPr lang="en-US"/>
          <a:t>Grant</a:t>
        </a:r>
      </a:p>
    </p188:txBody>
  </p188:cm>
  <p188:cm id="{EA82EEC3-2D62-4473-82A1-720184D8751F}" authorId="{30A40CCD-9904-29EE-286E-8AA5807CEAA3}" created="2022-02-23T02:18:40.224">
    <ac:txMkLst xmlns:ac="http://schemas.microsoft.com/office/drawing/2013/main/command">
      <pc:docMk xmlns:pc="http://schemas.microsoft.com/office/powerpoint/2013/main/command"/>
      <pc:sldMk xmlns:pc="http://schemas.microsoft.com/office/powerpoint/2013/main/command" cId="199665138" sldId="283"/>
      <ac:spMk id="3" creationId="{5A881B46-43E4-487A-BC19-CD5F6FD3A48C}"/>
      <ac:txMk cp="133">
        <ac:context len="179" hash="2889780479"/>
      </ac:txMk>
    </ac:txMkLst>
    <p188:pos x="1955935" y="3068374"/>
    <p188:txBody>
      <a:bodyPr/>
      <a:lstStyle/>
      <a:p>
        <a:r>
          <a:rPr lang="en-US"/>
          <a:t>"will be scaled" for more formal language</a:t>
        </a:r>
      </a:p>
    </p188:txBody>
  </p188:cm>
</p188:cmLst>
</file>

<file path=ppt/comments/modernComment_11C_FC808410.xml><?xml version="1.0" encoding="utf-8"?>
<p188:cmLst xmlns:a="http://schemas.openxmlformats.org/drawingml/2006/main" xmlns:r="http://schemas.openxmlformats.org/officeDocument/2006/relationships" xmlns:p188="http://schemas.microsoft.com/office/powerpoint/2018/8/main">
  <p188:cm id="{41E2F4A2-5AA4-40A8-A4E4-722932BD2889}" authorId="{7E7B28BA-17EB-C702-9B2D-86A57A5191D8}" created="2022-02-22T21:52:08.940">
    <pc:sldMkLst xmlns:pc="http://schemas.microsoft.com/office/powerpoint/2013/main/command">
      <pc:docMk/>
      <pc:sldMk cId="4236280848" sldId="284"/>
    </pc:sldMkLst>
    <p188:txBody>
      <a:bodyPr/>
      <a:lstStyle/>
      <a:p>
        <a:r>
          <a:rPr lang="en-US"/>
          <a:t>Yarentzy</a:t>
        </a:r>
      </a:p>
    </p188:txBody>
  </p188:cm>
</p188:cmLst>
</file>

<file path=ppt/comments/modernComment_11D_3F5F3511.xml><?xml version="1.0" encoding="utf-8"?>
<p188:cmLst xmlns:a="http://schemas.openxmlformats.org/drawingml/2006/main" xmlns:r="http://schemas.openxmlformats.org/officeDocument/2006/relationships" xmlns:p188="http://schemas.microsoft.com/office/powerpoint/2018/8/main">
  <p188:cm id="{3AC0B6BB-7486-423A-AECA-27A97CBC1172}" authorId="{7E7B28BA-17EB-C702-9B2D-86A57A5191D8}" created="2022-02-22T21:52:16.691">
    <pc:sldMkLst xmlns:pc="http://schemas.microsoft.com/office/powerpoint/2013/main/command">
      <pc:docMk/>
      <pc:sldMk cId="1063204113" sldId="285"/>
    </pc:sldMkLst>
    <p188:txBody>
      <a:bodyPr/>
      <a:lstStyle/>
      <a:p>
        <a:r>
          <a:rPr lang="en-US"/>
          <a:t>Yarentzy</a:t>
        </a:r>
      </a:p>
    </p188:txBody>
  </p188:cm>
</p188:cmLst>
</file>

<file path=ppt/comments/modernComment_11E_B21E1D4.xml><?xml version="1.0" encoding="utf-8"?>
<p188:cmLst xmlns:a="http://schemas.openxmlformats.org/drawingml/2006/main" xmlns:r="http://schemas.openxmlformats.org/officeDocument/2006/relationships" xmlns:p188="http://schemas.microsoft.com/office/powerpoint/2018/8/main">
  <p188:cm id="{C8653BA4-D653-4FCD-8DF8-6B2EA0256821}" authorId="{7E7B28BA-17EB-C702-9B2D-86A57A5191D8}" created="2022-02-22T21:52:22.253">
    <pc:sldMkLst xmlns:pc="http://schemas.microsoft.com/office/powerpoint/2013/main/command">
      <pc:docMk/>
      <pc:sldMk cId="186769876" sldId="286"/>
    </pc:sldMkLst>
    <p188:txBody>
      <a:bodyPr/>
      <a:lstStyle/>
      <a:p>
        <a:r>
          <a:rPr lang="en-US"/>
          <a:t>Martin</a:t>
        </a:r>
      </a:p>
    </p188:txBody>
  </p188:cm>
  <p188:cm id="{9CF6DD3C-343A-41AD-85DA-DBB5426402F6}" authorId="{30A40CCD-9904-29EE-286E-8AA5807CEAA3}" created="2022-02-23T02:23:59.588">
    <ac:deMkLst xmlns:ac="http://schemas.microsoft.com/office/drawing/2013/main/command">
      <pc:docMk xmlns:pc="http://schemas.microsoft.com/office/powerpoint/2013/main/command"/>
      <pc:sldMk xmlns:pc="http://schemas.microsoft.com/office/powerpoint/2013/main/command" cId="186769876" sldId="286"/>
      <ac:picMk id="5" creationId="{ADAC5E26-3996-49C7-A5AF-6C0AFB82060F}"/>
    </ac:deMkLst>
    <p188:txBody>
      <a:bodyPr/>
      <a:lstStyle/>
      <a:p>
        <a:r>
          <a:rPr lang="en-US"/>
          <a:t>make bigger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E8DDF-A418-42F4-94C6-78A0ABDF02CF}" type="datetimeFigureOut">
              <a:t>2/23/2022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0013F-DC3F-4663-B386-6B047CDD9073}" type="slidenum">
              <a:t>‹#›</a:t>
            </a:fld>
            <a:endParaRPr lang="en-US"/>
          </a:p>
        </p:txBody>
      </p:sp>
    </p:spTree>
    <p:extLst>
      <p:ext uri="{BB962C8B-B14F-4D97-AF65-F5344CB8AC3E}">
        <p14:creationId xmlns:p14="http://schemas.microsoft.com/office/powerpoint/2010/main" val="327037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Air Conditioning Unit we chose for the functionality of the chilly dog was the Midea </a:t>
            </a:r>
            <a:r>
              <a:rPr lang="en-US" err="1">
                <a:cs typeface="Calibri"/>
              </a:rPr>
              <a:t>Comfortsense</a:t>
            </a:r>
            <a:r>
              <a:rPr lang="en-US">
                <a:cs typeface="Calibri"/>
              </a:rPr>
              <a:t>. </a:t>
            </a:r>
          </a:p>
          <a:p>
            <a:endParaRPr lang="en-US">
              <a:cs typeface="Calibri"/>
            </a:endParaRPr>
          </a:p>
          <a:p>
            <a:r>
              <a:rPr lang="en-US">
                <a:cs typeface="Calibri"/>
              </a:rPr>
              <a:t>The key Features that led us to our decision revolved around  the power consumption of 115V meaning it is compatible with virtually any wall outlet.  the cooling capacity. Or the BTU which stands for British thermal unit. Is 5,000 as can be seen here. With 5,000 BTU we are able to cool 150 sq ft This was important because We are aiming to cool a crossover vehicle which on average span 100 square feet. The modes of Low Mid High and Auto were also taken into consideration as the MCU will determine the intensity of the air output depending on the ambient temperature. We will dive deeper into this on the following slide.</a:t>
            </a:r>
          </a:p>
          <a:p>
            <a:endParaRPr lang="en-US">
              <a:cs typeface="Calibri"/>
            </a:endParaRPr>
          </a:p>
          <a:p>
            <a:r>
              <a:rPr lang="en-US">
                <a:cs typeface="Calibri"/>
              </a:rPr>
              <a:t>The features listed above tied directly to our subsystems however these bonus features were also important. The Chilly Dog will be installed into the cabin of the customers vehicle and take up no more than one seat. These measurements satisfy that specification. The CEER which is a rating set by the department of energy describes the efficiency of the unit. The higher this number is the more efficient the unit is. Here we have a 10.5 out of 14. We are in good shape. </a:t>
            </a:r>
          </a:p>
          <a:p>
            <a:endParaRPr lang="en-US">
              <a:cs typeface="Calibri"/>
            </a:endParaRPr>
          </a:p>
          <a:p>
            <a:r>
              <a:rPr lang="en-US">
                <a:cs typeface="Calibri"/>
              </a:rPr>
              <a:t>The </a:t>
            </a:r>
            <a:r>
              <a:rPr lang="en-US" err="1">
                <a:cs typeface="Calibri"/>
              </a:rPr>
              <a:t>midea</a:t>
            </a:r>
            <a:r>
              <a:rPr lang="en-US">
                <a:cs typeface="Calibri"/>
              </a:rPr>
              <a:t> </a:t>
            </a:r>
            <a:r>
              <a:rPr lang="en-US" err="1">
                <a:cs typeface="Calibri"/>
              </a:rPr>
              <a:t>comfortsense</a:t>
            </a:r>
            <a:r>
              <a:rPr lang="en-US">
                <a:cs typeface="Calibri"/>
              </a:rPr>
              <a:t> will provide the perfect climate for your furry friend.</a:t>
            </a:r>
          </a:p>
        </p:txBody>
      </p:sp>
      <p:sp>
        <p:nvSpPr>
          <p:cNvPr id="4" name="Slide Number Placeholder 3"/>
          <p:cNvSpPr>
            <a:spLocks noGrp="1"/>
          </p:cNvSpPr>
          <p:nvPr>
            <p:ph type="sldNum" sz="quarter" idx="5"/>
          </p:nvPr>
        </p:nvSpPr>
        <p:spPr/>
        <p:txBody>
          <a:bodyPr/>
          <a:lstStyle/>
          <a:p>
            <a:fld id="{3B40013F-DC3F-4663-B386-6B047CDD9073}" type="slidenum">
              <a:t>6</a:t>
            </a:fld>
            <a:endParaRPr lang="en-US"/>
          </a:p>
        </p:txBody>
      </p:sp>
    </p:spTree>
    <p:extLst>
      <p:ext uri="{BB962C8B-B14F-4D97-AF65-F5344CB8AC3E}">
        <p14:creationId xmlns:p14="http://schemas.microsoft.com/office/powerpoint/2010/main" val="425101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microcontroller of the Chilly Dog will be the brain of the device. </a:t>
            </a:r>
          </a:p>
          <a:p>
            <a:endParaRPr lang="en-US">
              <a:cs typeface="Calibri"/>
            </a:endParaRPr>
          </a:p>
          <a:p>
            <a:r>
              <a:rPr lang="en-US">
                <a:cs typeface="Calibri"/>
              </a:rPr>
              <a:t>It will receive inputs from the power subsystem. 1 functionality being choosing whether the battery will receive its charge from the solar panels or the cigarette lighter outlet. As well as receive the percentage of the battery charge.</a:t>
            </a:r>
          </a:p>
          <a:p>
            <a:endParaRPr lang="en-US">
              <a:cs typeface="Calibri"/>
            </a:endParaRPr>
          </a:p>
          <a:p>
            <a:r>
              <a:rPr lang="en-US">
                <a:cs typeface="Calibri"/>
              </a:rPr>
              <a:t>It will receive inputs from the ambient temperature sensor This sensor will report the internal temperature of the cabin Actively and accurately to then output that reading to the users application. The microcontroller will then receive the desired temperature set by the user on the app and output the proper air flow to meet those specifications. It will continue this process of checking the ambient temperature comparing it to the setpoint until either the desired temperature is met or the device is turned off. </a:t>
            </a:r>
          </a:p>
          <a:p>
            <a:endParaRPr lang="en-US">
              <a:cs typeface="Calibri"/>
            </a:endParaRPr>
          </a:p>
          <a:p>
            <a:r>
              <a:rPr lang="en-US">
                <a:cs typeface="Calibri"/>
              </a:rPr>
              <a:t>For this we will be using a PIC18 for the hardware and its supporting software MPLAB.</a:t>
            </a:r>
          </a:p>
        </p:txBody>
      </p:sp>
      <p:sp>
        <p:nvSpPr>
          <p:cNvPr id="4" name="Slide Number Placeholder 3"/>
          <p:cNvSpPr>
            <a:spLocks noGrp="1"/>
          </p:cNvSpPr>
          <p:nvPr>
            <p:ph type="sldNum" sz="quarter" idx="5"/>
          </p:nvPr>
        </p:nvSpPr>
        <p:spPr/>
        <p:txBody>
          <a:bodyPr/>
          <a:lstStyle/>
          <a:p>
            <a:fld id="{3B40013F-DC3F-4663-B386-6B047CDD9073}" type="slidenum">
              <a:rPr lang="en-US"/>
              <a:t>7</a:t>
            </a:fld>
            <a:endParaRPr lang="en-US"/>
          </a:p>
        </p:txBody>
      </p:sp>
    </p:spTree>
    <p:extLst>
      <p:ext uri="{BB962C8B-B14F-4D97-AF65-F5344CB8AC3E}">
        <p14:creationId xmlns:p14="http://schemas.microsoft.com/office/powerpoint/2010/main" val="1373304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a list of </a:t>
            </a:r>
            <a:r>
              <a:rPr lang="en-US" err="1">
                <a:cs typeface="Calibri"/>
              </a:rPr>
              <a:t>oour</a:t>
            </a:r>
            <a:r>
              <a:rPr lang="en-US">
                <a:cs typeface="Calibri"/>
              </a:rPr>
              <a:t> preliminary parts list. We are on </a:t>
            </a:r>
            <a:r>
              <a:rPr lang="en-US" err="1">
                <a:cs typeface="Calibri"/>
              </a:rPr>
              <a:t>scheudle</a:t>
            </a:r>
            <a:r>
              <a:rPr lang="en-US">
                <a:cs typeface="Calibri"/>
              </a:rPr>
              <a:t> and can </a:t>
            </a:r>
            <a:r>
              <a:rPr lang="en-US" err="1">
                <a:cs typeface="Calibri"/>
              </a:rPr>
              <a:t>excpect</a:t>
            </a:r>
            <a:r>
              <a:rPr lang="en-US">
                <a:cs typeface="Calibri"/>
              </a:rPr>
              <a:t> to </a:t>
            </a:r>
            <a:r>
              <a:rPr lang="en-US" err="1">
                <a:cs typeface="Calibri"/>
              </a:rPr>
              <a:t>recive</a:t>
            </a:r>
            <a:r>
              <a:rPr lang="en-US">
                <a:cs typeface="Calibri"/>
              </a:rPr>
              <a:t> all of out components </a:t>
            </a:r>
          </a:p>
        </p:txBody>
      </p:sp>
      <p:sp>
        <p:nvSpPr>
          <p:cNvPr id="4" name="Slide Number Placeholder 3"/>
          <p:cNvSpPr>
            <a:spLocks noGrp="1"/>
          </p:cNvSpPr>
          <p:nvPr>
            <p:ph type="sldNum" sz="quarter" idx="5"/>
          </p:nvPr>
        </p:nvSpPr>
        <p:spPr/>
        <p:txBody>
          <a:bodyPr/>
          <a:lstStyle/>
          <a:p>
            <a:fld id="{3B40013F-DC3F-4663-B386-6B047CDD9073}" type="slidenum">
              <a:rPr lang="en-US"/>
              <a:t>10</a:t>
            </a:fld>
            <a:endParaRPr lang="en-US"/>
          </a:p>
        </p:txBody>
      </p:sp>
    </p:spTree>
    <p:extLst>
      <p:ext uri="{BB962C8B-B14F-4D97-AF65-F5344CB8AC3E}">
        <p14:creationId xmlns:p14="http://schemas.microsoft.com/office/powerpoint/2010/main" val="406880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are currently putting the finishing touches on the FSR and ICD as well as the Validation and execution plan. We have visited the university writing center to review our papers and practice our presentation. As we wait to receive our parts we will continue learning as much as we can about our subsystems. But we are really excited to start getting our hands dirty in implementing our design and seeing our thoughts come into fruition.</a:t>
            </a:r>
          </a:p>
        </p:txBody>
      </p:sp>
      <p:sp>
        <p:nvSpPr>
          <p:cNvPr id="4" name="Slide Number Placeholder 3"/>
          <p:cNvSpPr>
            <a:spLocks noGrp="1"/>
          </p:cNvSpPr>
          <p:nvPr>
            <p:ph type="sldNum" sz="quarter" idx="5"/>
          </p:nvPr>
        </p:nvSpPr>
        <p:spPr/>
        <p:txBody>
          <a:bodyPr/>
          <a:lstStyle/>
          <a:p>
            <a:fld id="{3B40013F-DC3F-4663-B386-6B047CDD9073}" type="slidenum">
              <a:rPr lang="en-US"/>
              <a:t>11</a:t>
            </a:fld>
            <a:endParaRPr lang="en-US"/>
          </a:p>
        </p:txBody>
      </p:sp>
    </p:spTree>
    <p:extLst>
      <p:ext uri="{BB962C8B-B14F-4D97-AF65-F5344CB8AC3E}">
        <p14:creationId xmlns:p14="http://schemas.microsoft.com/office/powerpoint/2010/main" val="494635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2/23/2022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microsoft.com/office/2018/10/relationships/comments" Target="../comments/modernComment_100_6112087A.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119_F7A7EE67.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A_ECAEA36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8C28866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18_B71295C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5_2F05370B.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B_BE6A5F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1C_FC808410.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microsoft.com/office/2018/10/relationships/comments" Target="../comments/modernComment_11D_3F5F3511.xml"/><Relationship Id="rId21" Type="http://schemas.openxmlformats.org/officeDocument/2006/relationships/image" Target="../media/image7.jpe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2.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7.svg"/><Relationship Id="rId10" Type="http://schemas.openxmlformats.org/officeDocument/2006/relationships/image" Target="../media/image15.sv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1E_B21E1D4.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6742" y="1151341"/>
            <a:ext cx="6344139" cy="3942128"/>
          </a:xfrm>
        </p:spPr>
        <p:txBody>
          <a:bodyPr>
            <a:normAutofit fontScale="90000"/>
          </a:bodyPr>
          <a:lstStyle/>
          <a:p>
            <a:r>
              <a:rPr lang="en-US">
                <a:cs typeface="Arial"/>
              </a:rPr>
              <a:t>The Chilly Dog</a:t>
            </a:r>
            <a:br>
              <a:rPr lang="en-US">
                <a:cs typeface="Arial"/>
              </a:rPr>
            </a:br>
            <a:br>
              <a:rPr lang="en-US">
                <a:cs typeface="Arial"/>
              </a:rPr>
            </a:br>
            <a:r>
              <a:rPr lang="en-US" u="sng">
                <a:cs typeface="Arial"/>
              </a:rPr>
              <a:t>Sponsor</a:t>
            </a:r>
            <a:br>
              <a:rPr lang="en-US">
                <a:cs typeface="Arial"/>
              </a:rPr>
            </a:br>
            <a:r>
              <a:rPr lang="en-US">
                <a:cs typeface="Arial"/>
              </a:rPr>
              <a:t>Skyelar Head</a:t>
            </a:r>
            <a:br>
              <a:rPr lang="en-US">
                <a:cs typeface="Arial"/>
              </a:rPr>
            </a:br>
            <a:br>
              <a:rPr lang="en-US">
                <a:cs typeface="Arial"/>
              </a:rPr>
            </a:br>
            <a:r>
              <a:rPr lang="en-US" u="sng">
                <a:cs typeface="Arial"/>
              </a:rPr>
              <a:t>TA</a:t>
            </a:r>
            <a:br>
              <a:rPr lang="en-US">
                <a:cs typeface="Arial"/>
              </a:rPr>
            </a:br>
            <a:r>
              <a:rPr lang="en-US">
                <a:cs typeface="Arial"/>
              </a:rPr>
              <a:t> </a:t>
            </a:r>
            <a:r>
              <a:rPr lang="en-US" err="1">
                <a:cs typeface="Arial"/>
              </a:rPr>
              <a:t>Sambandh</a:t>
            </a:r>
            <a:r>
              <a:rPr lang="en-US">
                <a:cs typeface="Arial"/>
              </a:rPr>
              <a:t> Dhal</a:t>
            </a:r>
            <a:br>
              <a:rPr lang="en-US">
                <a:cs typeface="Arial"/>
              </a:rPr>
            </a:br>
            <a:br>
              <a:rPr lang="en-US"/>
            </a:br>
            <a:r>
              <a:rPr lang="en-US" u="sng">
                <a:cs typeface="Arial"/>
              </a:rPr>
              <a:t>Group Members</a:t>
            </a:r>
            <a:br>
              <a:rPr lang="en-US"/>
            </a:br>
            <a:r>
              <a:rPr lang="en-US">
                <a:cs typeface="Arial"/>
              </a:rPr>
              <a:t>Grant Franklin</a:t>
            </a:r>
            <a:br>
              <a:rPr lang="en-US">
                <a:cs typeface="Arial"/>
              </a:rPr>
            </a:br>
            <a:r>
              <a:rPr lang="en-US">
                <a:cs typeface="Arial"/>
              </a:rPr>
              <a:t>Martin Rennaker</a:t>
            </a:r>
            <a:br>
              <a:rPr lang="en-US">
                <a:cs typeface="Arial"/>
              </a:rPr>
            </a:br>
            <a:r>
              <a:rPr lang="en-US" err="1">
                <a:cs typeface="Arial"/>
              </a:rPr>
              <a:t>Yarentzy</a:t>
            </a:r>
            <a:r>
              <a:rPr lang="en-US">
                <a:cs typeface="Arial"/>
              </a:rPr>
              <a:t> Magallanes</a:t>
            </a:r>
          </a:p>
        </p:txBody>
      </p:sp>
      <p:sp>
        <p:nvSpPr>
          <p:cNvPr id="4" name="Diagonal Stripe 3"/>
          <p:cNvSpPr/>
          <p:nvPr/>
        </p:nvSpPr>
        <p:spPr>
          <a:xfrm>
            <a:off x="0" y="0"/>
            <a:ext cx="6111425" cy="6111425"/>
          </a:xfrm>
          <a:prstGeom prst="diagStripe">
            <a:avLst>
              <a:gd name="adj" fmla="val 28990"/>
            </a:avLst>
          </a:prstGeom>
          <a:blipFill rotWithShape="1">
            <a:blip r:embed="rId3" cstate="print">
              <a:extLst>
                <a:ext uri="{28A0092B-C50C-407E-A947-70E740481C1C}">
                  <a14:useLocalDpi xmlns:a14="http://schemas.microsoft.com/office/drawing/2010/main"/>
                </a:ext>
              </a:extLst>
            </a:blip>
            <a:srcRect/>
            <a:stretch>
              <a:fillRect/>
            </a:stretch>
          </a:blipFill>
          <a:ln>
            <a:noFill/>
          </a:ln>
          <a:effectLst>
            <a:outerShdw blurRad="193675" dist="230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6" name="Picture 5" descr="DLCOE_logo_HWHT.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53473" y="6158501"/>
            <a:ext cx="3114199" cy="525774"/>
          </a:xfrm>
          <a:prstGeom prst="rect">
            <a:avLst/>
          </a:prstGeom>
        </p:spPr>
      </p:pic>
    </p:spTree>
    <p:extLst>
      <p:ext uri="{BB962C8B-B14F-4D97-AF65-F5344CB8AC3E}">
        <p14:creationId xmlns:p14="http://schemas.microsoft.com/office/powerpoint/2010/main" val="1628571770"/>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5E33-CC38-44DE-BE3E-5A35EAC563F8}"/>
              </a:ext>
            </a:extLst>
          </p:cNvPr>
          <p:cNvSpPr>
            <a:spLocks noGrp="1"/>
          </p:cNvSpPr>
          <p:nvPr>
            <p:ph type="title"/>
          </p:nvPr>
        </p:nvSpPr>
        <p:spPr/>
        <p:txBody>
          <a:bodyPr/>
          <a:lstStyle/>
          <a:p>
            <a:r>
              <a:rPr lang="en-US"/>
              <a:t>Part Order Status</a:t>
            </a:r>
          </a:p>
        </p:txBody>
      </p:sp>
      <p:graphicFrame>
        <p:nvGraphicFramePr>
          <p:cNvPr id="4" name="Table 3">
            <a:extLst>
              <a:ext uri="{FF2B5EF4-FFF2-40B4-BE49-F238E27FC236}">
                <a16:creationId xmlns:a16="http://schemas.microsoft.com/office/drawing/2014/main" id="{E07CDA95-5B71-4BD6-9D94-CE734A3A8AA3}"/>
              </a:ext>
            </a:extLst>
          </p:cNvPr>
          <p:cNvGraphicFramePr>
            <a:graphicFrameLocks noGrp="1"/>
          </p:cNvGraphicFramePr>
          <p:nvPr>
            <p:extLst>
              <p:ext uri="{D42A27DB-BD31-4B8C-83A1-F6EECF244321}">
                <p14:modId xmlns:p14="http://schemas.microsoft.com/office/powerpoint/2010/main" val="663843746"/>
              </p:ext>
            </p:extLst>
          </p:nvPr>
        </p:nvGraphicFramePr>
        <p:xfrm>
          <a:off x="1016000" y="2285999"/>
          <a:ext cx="7416800" cy="3522828"/>
        </p:xfrm>
        <a:graphic>
          <a:graphicData uri="http://schemas.openxmlformats.org/drawingml/2006/table">
            <a:tbl>
              <a:tblPr>
                <a:tableStyleId>{5C22544A-7EE6-4342-B048-85BDC9FD1C3A}</a:tableStyleId>
              </a:tblPr>
              <a:tblGrid>
                <a:gridCol w="3066770">
                  <a:extLst>
                    <a:ext uri="{9D8B030D-6E8A-4147-A177-3AD203B41FA5}">
                      <a16:colId xmlns:a16="http://schemas.microsoft.com/office/drawing/2014/main" val="1167055518"/>
                    </a:ext>
                  </a:extLst>
                </a:gridCol>
                <a:gridCol w="4350030">
                  <a:extLst>
                    <a:ext uri="{9D8B030D-6E8A-4147-A177-3AD203B41FA5}">
                      <a16:colId xmlns:a16="http://schemas.microsoft.com/office/drawing/2014/main" val="1417933980"/>
                    </a:ext>
                  </a:extLst>
                </a:gridCol>
              </a:tblGrid>
              <a:tr h="293569">
                <a:tc>
                  <a:txBody>
                    <a:bodyPr/>
                    <a:lstStyle/>
                    <a:p>
                      <a:pPr algn="ctr" fontAlgn="b"/>
                      <a:r>
                        <a:rPr lang="en-US" sz="1300" b="1" u="none" strike="noStrike">
                          <a:effectLst/>
                        </a:rPr>
                        <a:t>Part Description</a:t>
                      </a:r>
                      <a:endParaRPr lang="en-US" sz="1300" b="1" i="0" u="none" strike="noStrike">
                        <a:solidFill>
                          <a:srgbClr val="000000"/>
                        </a:solidFill>
                        <a:effectLst/>
                        <a:latin typeface="Calibri"/>
                      </a:endParaRPr>
                    </a:p>
                  </a:txBody>
                  <a:tcPr marL="9525" marR="9525" marT="9525" marB="0" anchor="b"/>
                </a:tc>
                <a:tc>
                  <a:txBody>
                    <a:bodyPr/>
                    <a:lstStyle/>
                    <a:p>
                      <a:pPr algn="ctr" fontAlgn="b"/>
                      <a:r>
                        <a:rPr lang="en-US" sz="1300" b="1" u="none" strike="noStrike">
                          <a:effectLst/>
                        </a:rPr>
                        <a:t>Status (order approved/order placed/part received)</a:t>
                      </a:r>
                      <a:endParaRPr lang="en-US" sz="13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137842988"/>
                  </a:ext>
                </a:extLst>
              </a:tr>
              <a:tr h="293569">
                <a:tc>
                  <a:txBody>
                    <a:bodyPr/>
                    <a:lstStyle/>
                    <a:p>
                      <a:pPr algn="l" fontAlgn="b"/>
                      <a:r>
                        <a:rPr lang="en-US" sz="1300" b="0" i="0" u="none" strike="noStrike">
                          <a:solidFill>
                            <a:srgbClr val="000000"/>
                          </a:solidFill>
                          <a:effectLst/>
                          <a:latin typeface="Calibri"/>
                        </a:rPr>
                        <a:t>DC-AC Inverter</a:t>
                      </a:r>
                    </a:p>
                  </a:txBody>
                  <a:tcPr marL="9525" marR="9525" marT="9525" marB="0" anchor="b"/>
                </a:tc>
                <a:tc>
                  <a:txBody>
                    <a:bodyPr/>
                    <a:lstStyle/>
                    <a:p>
                      <a:pPr algn="l" fontAlgn="b"/>
                      <a:r>
                        <a:rPr lang="en-US" sz="1300" u="none" strike="noStrike">
                          <a:effectLst/>
                          <a:latin typeface="Calibri"/>
                        </a:rPr>
                        <a:t>Order approved</a:t>
                      </a:r>
                      <a:endParaRPr lang="en-US" sz="13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097831644"/>
                  </a:ext>
                </a:extLst>
              </a:tr>
              <a:tr h="293569">
                <a:tc>
                  <a:txBody>
                    <a:bodyPr/>
                    <a:lstStyle/>
                    <a:p>
                      <a:pPr algn="l" fontAlgn="b"/>
                      <a:r>
                        <a:rPr lang="en-US" sz="1300" b="0" i="0" u="none" strike="noStrike">
                          <a:solidFill>
                            <a:srgbClr val="000000"/>
                          </a:solidFill>
                          <a:effectLst/>
                          <a:latin typeface="Calibri"/>
                        </a:rPr>
                        <a:t>SIM card</a:t>
                      </a:r>
                    </a:p>
                  </a:txBody>
                  <a:tcPr marL="9525" marR="9525" marT="9525" marB="0" anchor="b"/>
                </a:tc>
                <a:tc>
                  <a:txBody>
                    <a:bodyPr/>
                    <a:lstStyle/>
                    <a:p>
                      <a:pPr algn="l" fontAlgn="b"/>
                      <a:r>
                        <a:rPr lang="en-US" sz="1300" b="0" i="0" u="none" strike="noStrike">
                          <a:solidFill>
                            <a:srgbClr val="000000"/>
                          </a:solidFill>
                          <a:effectLst/>
                          <a:latin typeface="Calibri"/>
                        </a:rPr>
                        <a:t>Order approved</a:t>
                      </a:r>
                    </a:p>
                  </a:txBody>
                  <a:tcPr marL="9525" marR="9525" marT="9525" marB="0" anchor="b"/>
                </a:tc>
                <a:extLst>
                  <a:ext uri="{0D108BD9-81ED-4DB2-BD59-A6C34878D82A}">
                    <a16:rowId xmlns:a16="http://schemas.microsoft.com/office/drawing/2014/main" val="1399864618"/>
                  </a:ext>
                </a:extLst>
              </a:tr>
              <a:tr h="293569">
                <a:tc>
                  <a:txBody>
                    <a:bodyPr/>
                    <a:lstStyle/>
                    <a:p>
                      <a:pPr algn="l" fontAlgn="b"/>
                      <a:r>
                        <a:rPr lang="en-US" sz="1300" b="0" i="0" u="none" strike="noStrike">
                          <a:solidFill>
                            <a:srgbClr val="000000"/>
                          </a:solidFill>
                          <a:effectLst/>
                          <a:latin typeface="Calibri"/>
                        </a:rPr>
                        <a:t>Midea Air Conditioner</a:t>
                      </a:r>
                    </a:p>
                  </a:txBody>
                  <a:tcPr marL="9525" marR="9525" marT="9525" marB="0" anchor="b"/>
                </a:tc>
                <a:tc>
                  <a:txBody>
                    <a:bodyPr/>
                    <a:lstStyle/>
                    <a:p>
                      <a:pPr algn="l" fontAlgn="b"/>
                      <a:r>
                        <a:rPr lang="en-US" sz="1300" b="0" i="0" u="none" strike="noStrike">
                          <a:solidFill>
                            <a:srgbClr val="000000"/>
                          </a:solidFill>
                          <a:effectLst/>
                          <a:latin typeface="Calibri"/>
                        </a:rPr>
                        <a:t>Order approved</a:t>
                      </a:r>
                    </a:p>
                  </a:txBody>
                  <a:tcPr marL="9525" marR="9525" marT="9525" marB="0" anchor="b"/>
                </a:tc>
                <a:extLst>
                  <a:ext uri="{0D108BD9-81ED-4DB2-BD59-A6C34878D82A}">
                    <a16:rowId xmlns:a16="http://schemas.microsoft.com/office/drawing/2014/main" val="1587640084"/>
                  </a:ext>
                </a:extLst>
              </a:tr>
              <a:tr h="293569">
                <a:tc>
                  <a:txBody>
                    <a:bodyPr/>
                    <a:lstStyle/>
                    <a:p>
                      <a:pPr algn="l" fontAlgn="b"/>
                      <a:r>
                        <a:rPr lang="en-US" sz="1300" b="0" i="0" u="none" strike="noStrike">
                          <a:solidFill>
                            <a:srgbClr val="000000"/>
                          </a:solidFill>
                          <a:effectLst/>
                          <a:latin typeface="Calibri"/>
                        </a:rPr>
                        <a:t>PIC MCU</a:t>
                      </a:r>
                    </a:p>
                  </a:txBody>
                  <a:tcPr marL="9525" marR="9525" marT="9525" marB="0" anchor="b"/>
                </a:tc>
                <a:tc>
                  <a:txBody>
                    <a:bodyPr/>
                    <a:lstStyle/>
                    <a:p>
                      <a:pPr algn="l" fontAlgn="b"/>
                      <a:r>
                        <a:rPr lang="en-US" sz="1300" b="0" i="0" u="none" strike="noStrike">
                          <a:solidFill>
                            <a:srgbClr val="000000"/>
                          </a:solidFill>
                          <a:effectLst/>
                          <a:latin typeface="Calibri"/>
                        </a:rPr>
                        <a:t>Order approved</a:t>
                      </a:r>
                    </a:p>
                  </a:txBody>
                  <a:tcPr marL="9525" marR="9525" marT="9525" marB="0" anchor="b"/>
                </a:tc>
                <a:extLst>
                  <a:ext uri="{0D108BD9-81ED-4DB2-BD59-A6C34878D82A}">
                    <a16:rowId xmlns:a16="http://schemas.microsoft.com/office/drawing/2014/main" val="3023312229"/>
                  </a:ext>
                </a:extLst>
              </a:tr>
              <a:tr h="29356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550830"/>
                  </a:ext>
                </a:extLst>
              </a:tr>
              <a:tr h="29356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7239268"/>
                  </a:ext>
                </a:extLst>
              </a:tr>
              <a:tr h="29356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3358544"/>
                  </a:ext>
                </a:extLst>
              </a:tr>
              <a:tr h="29356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2932083"/>
                  </a:ext>
                </a:extLst>
              </a:tr>
              <a:tr h="29356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0020825"/>
                  </a:ext>
                </a:extLst>
              </a:tr>
              <a:tr h="29356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6674894"/>
                  </a:ext>
                </a:extLst>
              </a:tr>
              <a:tr h="293569">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6276041"/>
                  </a:ext>
                </a:extLst>
              </a:tr>
            </a:tbl>
          </a:graphicData>
        </a:graphic>
      </p:graphicFrame>
    </p:spTree>
    <p:extLst>
      <p:ext uri="{BB962C8B-B14F-4D97-AF65-F5344CB8AC3E}">
        <p14:creationId xmlns:p14="http://schemas.microsoft.com/office/powerpoint/2010/main" val="415497789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1D34-6009-46D0-B222-51951D1B4D0F}"/>
              </a:ext>
            </a:extLst>
          </p:cNvPr>
          <p:cNvSpPr>
            <a:spLocks noGrp="1"/>
          </p:cNvSpPr>
          <p:nvPr>
            <p:ph type="title"/>
          </p:nvPr>
        </p:nvSpPr>
        <p:spPr/>
        <p:txBody>
          <a:bodyPr/>
          <a:lstStyle/>
          <a:p>
            <a:r>
              <a:rPr lang="en-US">
                <a:cs typeface="Arial"/>
              </a:rPr>
              <a:t>Summary</a:t>
            </a:r>
            <a:endParaRPr lang="en-US"/>
          </a:p>
        </p:txBody>
      </p:sp>
      <p:sp>
        <p:nvSpPr>
          <p:cNvPr id="3" name="Content Placeholder 2">
            <a:extLst>
              <a:ext uri="{FF2B5EF4-FFF2-40B4-BE49-F238E27FC236}">
                <a16:creationId xmlns:a16="http://schemas.microsoft.com/office/drawing/2014/main" id="{461672CF-79C8-475F-93CE-CB1E61E2D36A}"/>
              </a:ext>
            </a:extLst>
          </p:cNvPr>
          <p:cNvSpPr>
            <a:spLocks noGrp="1"/>
          </p:cNvSpPr>
          <p:nvPr>
            <p:ph idx="1"/>
          </p:nvPr>
        </p:nvSpPr>
        <p:spPr/>
        <p:txBody>
          <a:bodyPr vert="horz" lIns="91440" tIns="45720" rIns="91440" bIns="45720" rtlCol="0" anchor="t">
            <a:normAutofit/>
          </a:bodyPr>
          <a:lstStyle/>
          <a:p>
            <a:r>
              <a:rPr lang="en-US">
                <a:cs typeface="Arial"/>
              </a:rPr>
              <a:t>We are creating a battery powered car a/c to keep pets safe in Texas heat.</a:t>
            </a:r>
          </a:p>
          <a:p>
            <a:r>
              <a:rPr lang="en-US">
                <a:cs typeface="Arial"/>
              </a:rPr>
              <a:t>Our design will consist of a VAC system and a microcontroller that controls it, where the user can input their desired temperature in the app.</a:t>
            </a:r>
          </a:p>
          <a:p>
            <a:endParaRPr lang="en-US">
              <a:cs typeface="Arial"/>
            </a:endParaRPr>
          </a:p>
          <a:p>
            <a:endParaRPr lang="en-US">
              <a:cs typeface="Arial"/>
            </a:endParaRPr>
          </a:p>
          <a:p>
            <a:endParaRPr lang="en-US">
              <a:cs typeface="Arial"/>
            </a:endParaRPr>
          </a:p>
        </p:txBody>
      </p:sp>
    </p:spTree>
    <p:extLst>
      <p:ext uri="{BB962C8B-B14F-4D97-AF65-F5344CB8AC3E}">
        <p14:creationId xmlns:p14="http://schemas.microsoft.com/office/powerpoint/2010/main" val="397086806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F8E1-1A69-4FB3-8D86-98817943A152}"/>
              </a:ext>
            </a:extLst>
          </p:cNvPr>
          <p:cNvSpPr>
            <a:spLocks noGrp="1"/>
          </p:cNvSpPr>
          <p:nvPr>
            <p:ph type="title"/>
          </p:nvPr>
        </p:nvSpPr>
        <p:spPr>
          <a:xfrm>
            <a:off x="457200" y="871096"/>
            <a:ext cx="8229600" cy="803756"/>
          </a:xfrm>
        </p:spPr>
        <p:txBody>
          <a:bodyPr/>
          <a:lstStyle/>
          <a:p>
            <a:r>
              <a:rPr lang="en-US">
                <a:cs typeface="Arial"/>
              </a:rPr>
              <a:t>Questions?</a:t>
            </a:r>
            <a:endParaRPr lang="en-US"/>
          </a:p>
        </p:txBody>
      </p:sp>
      <p:pic>
        <p:nvPicPr>
          <p:cNvPr id="3" name="Picture 3">
            <a:extLst>
              <a:ext uri="{FF2B5EF4-FFF2-40B4-BE49-F238E27FC236}">
                <a16:creationId xmlns:a16="http://schemas.microsoft.com/office/drawing/2014/main" id="{B9FDEF0B-07E3-429B-A210-739AD0F24C62}"/>
              </a:ext>
            </a:extLst>
          </p:cNvPr>
          <p:cNvPicPr>
            <a:picLocks noChangeAspect="1"/>
          </p:cNvPicPr>
          <p:nvPr/>
        </p:nvPicPr>
        <p:blipFill>
          <a:blip r:embed="rId2"/>
          <a:stretch>
            <a:fillRect/>
          </a:stretch>
        </p:blipFill>
        <p:spPr>
          <a:xfrm>
            <a:off x="2162908" y="1757289"/>
            <a:ext cx="4818184" cy="5101885"/>
          </a:xfrm>
          <a:prstGeom prst="rect">
            <a:avLst/>
          </a:prstGeom>
        </p:spPr>
      </p:pic>
    </p:spTree>
    <p:extLst>
      <p:ext uri="{BB962C8B-B14F-4D97-AF65-F5344CB8AC3E}">
        <p14:creationId xmlns:p14="http://schemas.microsoft.com/office/powerpoint/2010/main" val="108686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Problem Description</a:t>
            </a:r>
            <a:endParaRPr lang="en-US">
              <a:cs typeface="Arial"/>
            </a:endParaRP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pPr marL="0" indent="0">
              <a:buNone/>
            </a:pPr>
            <a:r>
              <a:rPr lang="en-US">
                <a:cs typeface="Arial"/>
              </a:rPr>
              <a:t>Problem statement: </a:t>
            </a:r>
            <a:endParaRPr lang="en-US">
              <a:ea typeface="+mn-lt"/>
              <a:cs typeface="+mn-lt"/>
            </a:endParaRPr>
          </a:p>
          <a:p>
            <a:r>
              <a:rPr lang="en-US">
                <a:cs typeface="Arial"/>
              </a:rPr>
              <a:t>Temperatures inside vehicles during Texas summers can be very dangerous for pets. </a:t>
            </a:r>
            <a:endParaRPr lang="en-US">
              <a:ea typeface="+mn-lt"/>
              <a:cs typeface="+mn-lt"/>
            </a:endParaRPr>
          </a:p>
          <a:p>
            <a:r>
              <a:rPr lang="en-US">
                <a:cs typeface="Arial"/>
              </a:rPr>
              <a:t>A car parked outside on a sunny, 95-degree day can reach temperatures of up to 117 degrees Fahrenheit in just 30 minutes.</a:t>
            </a:r>
          </a:p>
        </p:txBody>
      </p:sp>
    </p:spTree>
    <p:extLst>
      <p:ext uri="{BB962C8B-B14F-4D97-AF65-F5344CB8AC3E}">
        <p14:creationId xmlns:p14="http://schemas.microsoft.com/office/powerpoint/2010/main" val="235146608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Arial"/>
              </a:rPr>
              <a:t>Solution Description</a:t>
            </a: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pPr marL="0" indent="0">
              <a:buNone/>
            </a:pPr>
            <a:r>
              <a:rPr lang="en-US">
                <a:sym typeface="Wingdings" panose="05000000000000000000" pitchFamily="2" charset="2"/>
              </a:rPr>
              <a:t>Solution proposal: </a:t>
            </a:r>
            <a:endParaRPr lang="en-US">
              <a:ea typeface="+mn-lt"/>
              <a:cs typeface="+mn-lt"/>
            </a:endParaRPr>
          </a:p>
          <a:p>
            <a:r>
              <a:rPr lang="en-US">
                <a:cs typeface="Arial"/>
              </a:rPr>
              <a:t>The Chilly Dog is a battery powered car A/C system</a:t>
            </a:r>
            <a:endParaRPr lang="en-US">
              <a:sym typeface="Wingdings" panose="05000000000000000000" pitchFamily="2" charset="2"/>
            </a:endParaRPr>
          </a:p>
          <a:p>
            <a:r>
              <a:rPr lang="en-US">
                <a:sym typeface="Wingdings" panose="05000000000000000000" pitchFamily="2" charset="2"/>
              </a:rPr>
              <a:t>Provide a way to cool down the internal temperature of the car, while being able to adjust the desired temperature using a phone application.</a:t>
            </a:r>
            <a:endParaRPr lang="en-US">
              <a:cs typeface="Arial"/>
            </a:endParaRPr>
          </a:p>
        </p:txBody>
      </p:sp>
    </p:spTree>
    <p:extLst>
      <p:ext uri="{BB962C8B-B14F-4D97-AF65-F5344CB8AC3E}">
        <p14:creationId xmlns:p14="http://schemas.microsoft.com/office/powerpoint/2010/main" val="307144851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Arial"/>
              </a:rPr>
              <a:t>Subsystem Block Diagram</a:t>
            </a:r>
          </a:p>
        </p:txBody>
      </p:sp>
      <p:sp>
        <p:nvSpPr>
          <p:cNvPr id="5" name="TextBox 4">
            <a:extLst>
              <a:ext uri="{FF2B5EF4-FFF2-40B4-BE49-F238E27FC236}">
                <a16:creationId xmlns:a16="http://schemas.microsoft.com/office/drawing/2014/main" id="{307CFA1D-5A25-4B5E-B10D-7CBEB28E76F3}"/>
              </a:ext>
            </a:extLst>
          </p:cNvPr>
          <p:cNvSpPr txBox="1"/>
          <p:nvPr/>
        </p:nvSpPr>
        <p:spPr>
          <a:xfrm>
            <a:off x="547942" y="2048675"/>
            <a:ext cx="867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0000"/>
                </a:solidFill>
              </a:rPr>
              <a:t>Grant</a:t>
            </a:r>
            <a:endParaRPr lang="en-US">
              <a:solidFill>
                <a:srgbClr val="FF0000"/>
              </a:solidFill>
              <a:cs typeface="Arial"/>
            </a:endParaRPr>
          </a:p>
        </p:txBody>
      </p:sp>
      <p:sp>
        <p:nvSpPr>
          <p:cNvPr id="6" name="TextBox 5">
            <a:extLst>
              <a:ext uri="{FF2B5EF4-FFF2-40B4-BE49-F238E27FC236}">
                <a16:creationId xmlns:a16="http://schemas.microsoft.com/office/drawing/2014/main" id="{6ED65EE8-3292-43C7-BEC2-334C6B757B4F}"/>
              </a:ext>
            </a:extLst>
          </p:cNvPr>
          <p:cNvSpPr txBox="1"/>
          <p:nvPr/>
        </p:nvSpPr>
        <p:spPr>
          <a:xfrm>
            <a:off x="254557" y="512321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solidFill>
                  <a:srgbClr val="0070C0"/>
                </a:solidFill>
              </a:rPr>
              <a:t>Yarentzy</a:t>
            </a:r>
            <a:endParaRPr lang="en-US">
              <a:solidFill>
                <a:srgbClr val="0070C0"/>
              </a:solidFill>
              <a:cs typeface="Arial"/>
            </a:endParaRPr>
          </a:p>
        </p:txBody>
      </p:sp>
      <p:sp>
        <p:nvSpPr>
          <p:cNvPr id="7" name="TextBox 6">
            <a:extLst>
              <a:ext uri="{FF2B5EF4-FFF2-40B4-BE49-F238E27FC236}">
                <a16:creationId xmlns:a16="http://schemas.microsoft.com/office/drawing/2014/main" id="{2BA2B697-0511-4FC9-A6B3-EC238EF5D0C9}"/>
              </a:ext>
            </a:extLst>
          </p:cNvPr>
          <p:cNvSpPr txBox="1"/>
          <p:nvPr/>
        </p:nvSpPr>
        <p:spPr>
          <a:xfrm>
            <a:off x="7836748" y="38580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solidFill>
                  <a:srgbClr val="00B050"/>
                </a:solidFill>
              </a:rPr>
              <a:t>Yarentzy</a:t>
            </a:r>
            <a:endParaRPr lang="en-US" err="1">
              <a:solidFill>
                <a:srgbClr val="00B050"/>
              </a:solidFill>
              <a:cs typeface="Arial"/>
            </a:endParaRPr>
          </a:p>
        </p:txBody>
      </p:sp>
      <p:sp>
        <p:nvSpPr>
          <p:cNvPr id="8" name="TextBox 7">
            <a:extLst>
              <a:ext uri="{FF2B5EF4-FFF2-40B4-BE49-F238E27FC236}">
                <a16:creationId xmlns:a16="http://schemas.microsoft.com/office/drawing/2014/main" id="{2172EBC1-49E4-4A81-8621-B391E49C0F4F}"/>
              </a:ext>
            </a:extLst>
          </p:cNvPr>
          <p:cNvSpPr txBox="1"/>
          <p:nvPr/>
        </p:nvSpPr>
        <p:spPr>
          <a:xfrm>
            <a:off x="7848745" y="53184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C000"/>
                </a:solidFill>
              </a:rPr>
              <a:t>Martin</a:t>
            </a:r>
          </a:p>
        </p:txBody>
      </p:sp>
      <p:pic>
        <p:nvPicPr>
          <p:cNvPr id="3" name="Picture 8" descr="Diagram&#10;&#10;Description automatically generated">
            <a:extLst>
              <a:ext uri="{FF2B5EF4-FFF2-40B4-BE49-F238E27FC236}">
                <a16:creationId xmlns:a16="http://schemas.microsoft.com/office/drawing/2014/main" id="{6D863879-C3D8-4A4D-831C-F9E3C40590EF}"/>
              </a:ext>
            </a:extLst>
          </p:cNvPr>
          <p:cNvPicPr>
            <a:picLocks noChangeAspect="1"/>
          </p:cNvPicPr>
          <p:nvPr/>
        </p:nvPicPr>
        <p:blipFill>
          <a:blip r:embed="rId3"/>
          <a:stretch>
            <a:fillRect/>
          </a:stretch>
        </p:blipFill>
        <p:spPr>
          <a:xfrm>
            <a:off x="1237232" y="1771355"/>
            <a:ext cx="6678261" cy="4458289"/>
          </a:xfrm>
          <a:prstGeom prst="rect">
            <a:avLst/>
          </a:prstGeom>
        </p:spPr>
      </p:pic>
    </p:spTree>
    <p:extLst>
      <p:ext uri="{BB962C8B-B14F-4D97-AF65-F5344CB8AC3E}">
        <p14:creationId xmlns:p14="http://schemas.microsoft.com/office/powerpoint/2010/main" val="788870923"/>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4C91-4F7C-4D58-AC23-CB6E8B94BB3C}"/>
              </a:ext>
            </a:extLst>
          </p:cNvPr>
          <p:cNvSpPr>
            <a:spLocks noGrp="1"/>
          </p:cNvSpPr>
          <p:nvPr>
            <p:ph type="title"/>
          </p:nvPr>
        </p:nvSpPr>
        <p:spPr/>
        <p:txBody>
          <a:bodyPr/>
          <a:lstStyle/>
          <a:p>
            <a:r>
              <a:rPr lang="en-US">
                <a:cs typeface="Arial"/>
              </a:rPr>
              <a:t>Power Supply</a:t>
            </a:r>
            <a:endParaRPr lang="en-US"/>
          </a:p>
        </p:txBody>
      </p:sp>
      <p:sp>
        <p:nvSpPr>
          <p:cNvPr id="3" name="Content Placeholder 2">
            <a:extLst>
              <a:ext uri="{FF2B5EF4-FFF2-40B4-BE49-F238E27FC236}">
                <a16:creationId xmlns:a16="http://schemas.microsoft.com/office/drawing/2014/main" id="{5A881B46-43E4-487A-BC19-CD5F6FD3A48C}"/>
              </a:ext>
            </a:extLst>
          </p:cNvPr>
          <p:cNvSpPr>
            <a:spLocks noGrp="1"/>
          </p:cNvSpPr>
          <p:nvPr>
            <p:ph idx="1"/>
          </p:nvPr>
        </p:nvSpPr>
        <p:spPr>
          <a:xfrm>
            <a:off x="457200" y="2049270"/>
            <a:ext cx="4771540" cy="4076893"/>
          </a:xfrm>
        </p:spPr>
        <p:txBody>
          <a:bodyPr vert="horz" lIns="91440" tIns="45720" rIns="91440" bIns="45720" rtlCol="0" anchor="t">
            <a:normAutofit fontScale="92500" lnSpcReduction="20000"/>
          </a:bodyPr>
          <a:lstStyle/>
          <a:p>
            <a:r>
              <a:rPr lang="en-US">
                <a:cs typeface="Arial"/>
              </a:rPr>
              <a:t>Charging:</a:t>
            </a:r>
          </a:p>
          <a:p>
            <a:pPr lvl="1"/>
            <a:r>
              <a:rPr lang="en-US">
                <a:cs typeface="Arial"/>
              </a:rPr>
              <a:t>15W, 12V solar panel</a:t>
            </a:r>
          </a:p>
          <a:p>
            <a:pPr lvl="1"/>
            <a:r>
              <a:rPr lang="en-US">
                <a:cs typeface="Arial"/>
              </a:rPr>
              <a:t>12V car outlet</a:t>
            </a:r>
          </a:p>
          <a:p>
            <a:pPr lvl="1"/>
            <a:r>
              <a:rPr lang="en-US">
                <a:cs typeface="Arial"/>
              </a:rPr>
              <a:t>Mux controlling input </a:t>
            </a:r>
          </a:p>
          <a:p>
            <a:r>
              <a:rPr lang="en-US">
                <a:cs typeface="Arial"/>
              </a:rPr>
              <a:t>Power source:</a:t>
            </a:r>
          </a:p>
          <a:p>
            <a:pPr lvl="1"/>
            <a:r>
              <a:rPr lang="en-US">
                <a:cs typeface="Arial"/>
              </a:rPr>
              <a:t>12V, 100Ah Sealed Lead Acid Battery</a:t>
            </a:r>
          </a:p>
          <a:p>
            <a:pPr lvl="2"/>
            <a:r>
              <a:rPr lang="en-US">
                <a:cs typeface="Arial"/>
              </a:rPr>
              <a:t>Will be scaled up and down to power MCU and VAC subsystems</a:t>
            </a:r>
          </a:p>
          <a:p>
            <a:endParaRPr lang="en-US">
              <a:cs typeface="Arial"/>
            </a:endParaRPr>
          </a:p>
        </p:txBody>
      </p:sp>
      <p:pic>
        <p:nvPicPr>
          <p:cNvPr id="4" name="Picture 4" descr="A picture containing text, car, outdoor, road&#10;&#10;Description automatically generated">
            <a:extLst>
              <a:ext uri="{FF2B5EF4-FFF2-40B4-BE49-F238E27FC236}">
                <a16:creationId xmlns:a16="http://schemas.microsoft.com/office/drawing/2014/main" id="{B2722712-7AB6-4F92-8AA3-AA8372461680}"/>
              </a:ext>
            </a:extLst>
          </p:cNvPr>
          <p:cNvPicPr>
            <a:picLocks noChangeAspect="1"/>
          </p:cNvPicPr>
          <p:nvPr/>
        </p:nvPicPr>
        <p:blipFill>
          <a:blip r:embed="rId3"/>
          <a:stretch>
            <a:fillRect/>
          </a:stretch>
        </p:blipFill>
        <p:spPr>
          <a:xfrm>
            <a:off x="5413751" y="2572719"/>
            <a:ext cx="3183204" cy="2122137"/>
          </a:xfrm>
          <a:prstGeom prst="rect">
            <a:avLst/>
          </a:prstGeom>
        </p:spPr>
      </p:pic>
      <p:sp>
        <p:nvSpPr>
          <p:cNvPr id="5" name="TextBox 4">
            <a:extLst>
              <a:ext uri="{FF2B5EF4-FFF2-40B4-BE49-F238E27FC236}">
                <a16:creationId xmlns:a16="http://schemas.microsoft.com/office/drawing/2014/main" id="{B1B3EB65-1531-485C-9C98-28A9881B2BC0}"/>
              </a:ext>
            </a:extLst>
          </p:cNvPr>
          <p:cNvSpPr txBox="1"/>
          <p:nvPr/>
        </p:nvSpPr>
        <p:spPr>
          <a:xfrm>
            <a:off x="5633540" y="4694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Source: jalopnik.com</a:t>
            </a:r>
          </a:p>
        </p:txBody>
      </p:sp>
    </p:spTree>
    <p:extLst>
      <p:ext uri="{BB962C8B-B14F-4D97-AF65-F5344CB8AC3E}">
        <p14:creationId xmlns:p14="http://schemas.microsoft.com/office/powerpoint/2010/main" val="19966513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72C5-86E4-4AF1-A39D-80E33AC517FC}"/>
              </a:ext>
            </a:extLst>
          </p:cNvPr>
          <p:cNvSpPr>
            <a:spLocks noGrp="1"/>
          </p:cNvSpPr>
          <p:nvPr>
            <p:ph type="title"/>
          </p:nvPr>
        </p:nvSpPr>
        <p:spPr/>
        <p:txBody>
          <a:bodyPr/>
          <a:lstStyle/>
          <a:p>
            <a:r>
              <a:rPr lang="en-US">
                <a:cs typeface="Arial"/>
              </a:rPr>
              <a:t>VAC System</a:t>
            </a:r>
            <a:endParaRPr lang="en-US"/>
          </a:p>
        </p:txBody>
      </p:sp>
      <p:sp>
        <p:nvSpPr>
          <p:cNvPr id="3" name="Content Placeholder 2">
            <a:extLst>
              <a:ext uri="{FF2B5EF4-FFF2-40B4-BE49-F238E27FC236}">
                <a16:creationId xmlns:a16="http://schemas.microsoft.com/office/drawing/2014/main" id="{CF777D8F-B92A-40D1-AC2F-088435CC0247}"/>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b="1">
                <a:cs typeface="Arial"/>
              </a:rPr>
              <a:t>Midea</a:t>
            </a:r>
            <a:endParaRPr lang="en-US" b="1"/>
          </a:p>
          <a:p>
            <a:pPr marL="0" indent="0">
              <a:buNone/>
            </a:pPr>
            <a:r>
              <a:rPr lang="en-US" u="sng">
                <a:cs typeface="Arial"/>
              </a:rPr>
              <a:t>Key Features</a:t>
            </a:r>
          </a:p>
          <a:p>
            <a:r>
              <a:rPr lang="en-US">
                <a:ea typeface="+mn-lt"/>
                <a:cs typeface="+mn-lt"/>
              </a:rPr>
              <a:t>115V </a:t>
            </a:r>
          </a:p>
          <a:p>
            <a:pPr marL="457200" indent="-457200"/>
            <a:r>
              <a:rPr lang="en-US">
                <a:ea typeface="+mn-lt"/>
                <a:cs typeface="+mn-lt"/>
              </a:rPr>
              <a:t>5,000 BTU can cool 150 sq ft</a:t>
            </a:r>
            <a:endParaRPr lang="en-US">
              <a:cs typeface="Arial"/>
            </a:endParaRPr>
          </a:p>
          <a:p>
            <a:pPr marL="457200" indent="-457200"/>
            <a:r>
              <a:rPr lang="en-US">
                <a:cs typeface="Arial"/>
              </a:rPr>
              <a:t>3 modes: Low, Mid, High</a:t>
            </a:r>
          </a:p>
          <a:p>
            <a:pPr marL="0" indent="0">
              <a:buNone/>
            </a:pPr>
            <a:endParaRPr lang="en-US" u="sng">
              <a:cs typeface="Arial"/>
            </a:endParaRPr>
          </a:p>
          <a:p>
            <a:pPr marL="0" indent="0">
              <a:buNone/>
            </a:pPr>
            <a:r>
              <a:rPr lang="en-US" u="sng">
                <a:cs typeface="Arial"/>
              </a:rPr>
              <a:t>Bonus Features </a:t>
            </a:r>
          </a:p>
          <a:p>
            <a:r>
              <a:rPr lang="en-US">
                <a:cs typeface="Arial"/>
              </a:rPr>
              <a:t>Size </a:t>
            </a:r>
            <a:r>
              <a:rPr lang="en-US">
                <a:ea typeface="+mn-lt"/>
                <a:cs typeface="+mn-lt"/>
              </a:rPr>
              <a:t>12.56"x24.96"x12.96"</a:t>
            </a:r>
          </a:p>
          <a:p>
            <a:r>
              <a:rPr lang="en-US">
                <a:ea typeface="+mn-lt"/>
                <a:cs typeface="+mn-lt"/>
              </a:rPr>
              <a:t>10.5 CEER rating</a:t>
            </a:r>
            <a:endParaRPr lang="en-US">
              <a:cs typeface="Arial"/>
            </a:endParaRPr>
          </a:p>
        </p:txBody>
      </p:sp>
      <p:pic>
        <p:nvPicPr>
          <p:cNvPr id="4" name="Picture 4" descr="A picture containing appliance, kitchen appliance, projector&#10;&#10;Description automatically generated">
            <a:extLst>
              <a:ext uri="{FF2B5EF4-FFF2-40B4-BE49-F238E27FC236}">
                <a16:creationId xmlns:a16="http://schemas.microsoft.com/office/drawing/2014/main" id="{1DAFAEC6-216F-4E2A-9F3A-59480B1AB4E4}"/>
              </a:ext>
            </a:extLst>
          </p:cNvPr>
          <p:cNvPicPr>
            <a:picLocks noChangeAspect="1"/>
          </p:cNvPicPr>
          <p:nvPr/>
        </p:nvPicPr>
        <p:blipFill>
          <a:blip r:embed="rId4"/>
          <a:stretch>
            <a:fillRect/>
          </a:stretch>
        </p:blipFill>
        <p:spPr>
          <a:xfrm>
            <a:off x="6406551" y="73324"/>
            <a:ext cx="2743200" cy="2743200"/>
          </a:xfrm>
          <a:prstGeom prst="rect">
            <a:avLst/>
          </a:prstGeom>
        </p:spPr>
      </p:pic>
      <p:pic>
        <p:nvPicPr>
          <p:cNvPr id="6" name="Picture 6">
            <a:extLst>
              <a:ext uri="{FF2B5EF4-FFF2-40B4-BE49-F238E27FC236}">
                <a16:creationId xmlns:a16="http://schemas.microsoft.com/office/drawing/2014/main" id="{B450F1EB-7A17-491F-B97E-EEEBB6CD660E}"/>
              </a:ext>
            </a:extLst>
          </p:cNvPr>
          <p:cNvPicPr>
            <a:picLocks noChangeAspect="1"/>
          </p:cNvPicPr>
          <p:nvPr/>
        </p:nvPicPr>
        <p:blipFill>
          <a:blip r:embed="rId5"/>
          <a:stretch>
            <a:fillRect/>
          </a:stretch>
        </p:blipFill>
        <p:spPr>
          <a:xfrm>
            <a:off x="5170099" y="4036452"/>
            <a:ext cx="3850255" cy="2753246"/>
          </a:xfrm>
          <a:prstGeom prst="rect">
            <a:avLst/>
          </a:prstGeom>
        </p:spPr>
      </p:pic>
    </p:spTree>
    <p:extLst>
      <p:ext uri="{BB962C8B-B14F-4D97-AF65-F5344CB8AC3E}">
        <p14:creationId xmlns:p14="http://schemas.microsoft.com/office/powerpoint/2010/main" val="4236280848"/>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3921-B0CA-4E72-B825-0B2D40C918F4}"/>
              </a:ext>
            </a:extLst>
          </p:cNvPr>
          <p:cNvSpPr>
            <a:spLocks noGrp="1"/>
          </p:cNvSpPr>
          <p:nvPr>
            <p:ph type="title"/>
          </p:nvPr>
        </p:nvSpPr>
        <p:spPr>
          <a:xfrm>
            <a:off x="3045125" y="2170611"/>
            <a:ext cx="3053751" cy="559341"/>
          </a:xfrm>
        </p:spPr>
        <p:txBody>
          <a:bodyPr>
            <a:normAutofit fontScale="90000"/>
          </a:bodyPr>
          <a:lstStyle/>
          <a:p>
            <a:r>
              <a:rPr lang="en-US">
                <a:cs typeface="Arial"/>
              </a:rPr>
              <a:t>Microcontroller</a:t>
            </a:r>
            <a:endParaRPr lang="en-US"/>
          </a:p>
        </p:txBody>
      </p:sp>
      <p:pic>
        <p:nvPicPr>
          <p:cNvPr id="4" name="Picture 4">
            <a:extLst>
              <a:ext uri="{FF2B5EF4-FFF2-40B4-BE49-F238E27FC236}">
                <a16:creationId xmlns:a16="http://schemas.microsoft.com/office/drawing/2014/main" id="{981DA33C-F870-4965-8BCA-6D477D6BF785}"/>
              </a:ext>
            </a:extLst>
          </p:cNvPr>
          <p:cNvPicPr>
            <a:picLocks noChangeAspect="1"/>
          </p:cNvPicPr>
          <p:nvPr/>
        </p:nvPicPr>
        <p:blipFill rotWithShape="1">
          <a:blip r:embed="rId4"/>
          <a:srcRect l="12042" r="11518" b="1042"/>
          <a:stretch/>
        </p:blipFill>
        <p:spPr>
          <a:xfrm>
            <a:off x="3016554" y="2764765"/>
            <a:ext cx="3117693" cy="2004295"/>
          </a:xfrm>
          <a:prstGeom prst="rect">
            <a:avLst/>
          </a:prstGeom>
        </p:spPr>
      </p:pic>
      <p:pic>
        <p:nvPicPr>
          <p:cNvPr id="8" name="Graphic 8" descr="Solar Panels with solid fill">
            <a:extLst>
              <a:ext uri="{FF2B5EF4-FFF2-40B4-BE49-F238E27FC236}">
                <a16:creationId xmlns:a16="http://schemas.microsoft.com/office/drawing/2014/main" id="{64FEBBAF-1C1D-4329-A6CD-5CEBCA8EBE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4340" y="1994922"/>
            <a:ext cx="914400" cy="914400"/>
          </a:xfrm>
          <a:prstGeom prst="rect">
            <a:avLst/>
          </a:prstGeom>
        </p:spPr>
      </p:pic>
      <p:pic>
        <p:nvPicPr>
          <p:cNvPr id="9" name="Graphic 9" descr="Battery charging with solid fill">
            <a:extLst>
              <a:ext uri="{FF2B5EF4-FFF2-40B4-BE49-F238E27FC236}">
                <a16:creationId xmlns:a16="http://schemas.microsoft.com/office/drawing/2014/main" id="{BD4DA702-1D95-4EA6-8987-19698073E3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3984" y="3972734"/>
            <a:ext cx="914400" cy="914400"/>
          </a:xfrm>
          <a:prstGeom prst="rect">
            <a:avLst/>
          </a:prstGeom>
        </p:spPr>
      </p:pic>
      <p:pic>
        <p:nvPicPr>
          <p:cNvPr id="10" name="Graphic 10" descr="Electric car with solid fill">
            <a:extLst>
              <a:ext uri="{FF2B5EF4-FFF2-40B4-BE49-F238E27FC236}">
                <a16:creationId xmlns:a16="http://schemas.microsoft.com/office/drawing/2014/main" id="{7C2A0B4B-1679-4DC1-85B2-DDAF7678138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607" y="2970519"/>
            <a:ext cx="914400" cy="914400"/>
          </a:xfrm>
          <a:prstGeom prst="rect">
            <a:avLst/>
          </a:prstGeom>
        </p:spPr>
      </p:pic>
      <p:pic>
        <p:nvPicPr>
          <p:cNvPr id="11" name="Graphic 11" descr="Thermometer with solid fill">
            <a:extLst>
              <a:ext uri="{FF2B5EF4-FFF2-40B4-BE49-F238E27FC236}">
                <a16:creationId xmlns:a16="http://schemas.microsoft.com/office/drawing/2014/main" id="{83F395A0-3B2B-45BB-96A5-A7649D9DB06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53095" y="5566132"/>
            <a:ext cx="778599" cy="801232"/>
          </a:xfrm>
          <a:prstGeom prst="rect">
            <a:avLst/>
          </a:prstGeom>
        </p:spPr>
      </p:pic>
      <p:pic>
        <p:nvPicPr>
          <p:cNvPr id="14" name="Graphic 14" descr="Sun with solid fill">
            <a:extLst>
              <a:ext uri="{FF2B5EF4-FFF2-40B4-BE49-F238E27FC236}">
                <a16:creationId xmlns:a16="http://schemas.microsoft.com/office/drawing/2014/main" id="{88B815D5-A57E-43E7-A642-BF18F74F077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795405" y="3719422"/>
            <a:ext cx="914400" cy="914400"/>
          </a:xfrm>
          <a:prstGeom prst="rect">
            <a:avLst/>
          </a:prstGeom>
        </p:spPr>
      </p:pic>
      <p:pic>
        <p:nvPicPr>
          <p:cNvPr id="15" name="Graphic 15" descr="Snowflake with solid fill">
            <a:extLst>
              <a:ext uri="{FF2B5EF4-FFF2-40B4-BE49-F238E27FC236}">
                <a16:creationId xmlns:a16="http://schemas.microsoft.com/office/drawing/2014/main" id="{5ECDCABE-54A6-42C2-BF2F-51A57A81BDF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75253" y="3748179"/>
            <a:ext cx="914400" cy="914400"/>
          </a:xfrm>
          <a:prstGeom prst="rect">
            <a:avLst/>
          </a:prstGeom>
        </p:spPr>
      </p:pic>
      <p:pic>
        <p:nvPicPr>
          <p:cNvPr id="16" name="Graphic 16" descr="Smart Phone with solid fill">
            <a:extLst>
              <a:ext uri="{FF2B5EF4-FFF2-40B4-BE49-F238E27FC236}">
                <a16:creationId xmlns:a16="http://schemas.microsoft.com/office/drawing/2014/main" id="{E334CE1C-8A0A-4FF6-864B-84EF4D22A97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464724" y="1922253"/>
            <a:ext cx="914400" cy="914400"/>
          </a:xfrm>
          <a:prstGeom prst="rect">
            <a:avLst/>
          </a:prstGeom>
        </p:spPr>
      </p:pic>
      <p:pic>
        <p:nvPicPr>
          <p:cNvPr id="6" name="Graphic 11" descr="Car with solid fill">
            <a:extLst>
              <a:ext uri="{FF2B5EF4-FFF2-40B4-BE49-F238E27FC236}">
                <a16:creationId xmlns:a16="http://schemas.microsoft.com/office/drawing/2014/main" id="{00C5BFF5-0B85-4570-9BA1-FC384E3370A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818427" y="5573035"/>
            <a:ext cx="914400" cy="914400"/>
          </a:xfrm>
          <a:prstGeom prst="rect">
            <a:avLst/>
          </a:prstGeom>
        </p:spPr>
      </p:pic>
      <p:cxnSp>
        <p:nvCxnSpPr>
          <p:cNvPr id="19" name="Straight Arrow Connector 18">
            <a:extLst>
              <a:ext uri="{FF2B5EF4-FFF2-40B4-BE49-F238E27FC236}">
                <a16:creationId xmlns:a16="http://schemas.microsoft.com/office/drawing/2014/main" id="{D4CCD2B8-7E0A-49F8-A748-2140CBADA995}"/>
              </a:ext>
            </a:extLst>
          </p:cNvPr>
          <p:cNvCxnSpPr>
            <a:cxnSpLocks/>
          </p:cNvCxnSpPr>
          <p:nvPr/>
        </p:nvCxnSpPr>
        <p:spPr>
          <a:xfrm>
            <a:off x="1615627" y="2467525"/>
            <a:ext cx="1304299" cy="416173"/>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395EA40-9559-4F63-A341-1878C2429C6E}"/>
              </a:ext>
            </a:extLst>
          </p:cNvPr>
          <p:cNvCxnSpPr>
            <a:cxnSpLocks/>
          </p:cNvCxnSpPr>
          <p:nvPr/>
        </p:nvCxnSpPr>
        <p:spPr>
          <a:xfrm>
            <a:off x="1589934" y="3415078"/>
            <a:ext cx="1370063" cy="192898"/>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4BE336F-0525-4E23-BD51-2F81D45CA3E4}"/>
              </a:ext>
            </a:extLst>
          </p:cNvPr>
          <p:cNvCxnSpPr>
            <a:cxnSpLocks/>
          </p:cNvCxnSpPr>
          <p:nvPr/>
        </p:nvCxnSpPr>
        <p:spPr>
          <a:xfrm flipV="1">
            <a:off x="1687514" y="4411186"/>
            <a:ext cx="1261167" cy="7258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D7647F9-1589-4E1C-9B57-C17729DDA8AC}"/>
              </a:ext>
            </a:extLst>
          </p:cNvPr>
          <p:cNvCxnSpPr>
            <a:cxnSpLocks/>
          </p:cNvCxnSpPr>
          <p:nvPr/>
        </p:nvCxnSpPr>
        <p:spPr>
          <a:xfrm flipH="1" flipV="1">
            <a:off x="4558518" y="4965708"/>
            <a:ext cx="11443" cy="77394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2" name="Picture 4" descr="A picture containing appliance, kitchen appliance, projector&#10;&#10;Description automatically generated">
            <a:extLst>
              <a:ext uri="{FF2B5EF4-FFF2-40B4-BE49-F238E27FC236}">
                <a16:creationId xmlns:a16="http://schemas.microsoft.com/office/drawing/2014/main" id="{F4C1CC82-9E8E-45B5-90B4-FE1CBC0E7E81}"/>
              </a:ext>
            </a:extLst>
          </p:cNvPr>
          <p:cNvPicPr>
            <a:picLocks noChangeAspect="1"/>
          </p:cNvPicPr>
          <p:nvPr/>
        </p:nvPicPr>
        <p:blipFill>
          <a:blip r:embed="rId21"/>
          <a:stretch>
            <a:fillRect/>
          </a:stretch>
        </p:blipFill>
        <p:spPr>
          <a:xfrm>
            <a:off x="7010401" y="5565474"/>
            <a:ext cx="1233579" cy="1247955"/>
          </a:xfrm>
          <a:prstGeom prst="rect">
            <a:avLst/>
          </a:prstGeom>
        </p:spPr>
      </p:pic>
      <p:pic>
        <p:nvPicPr>
          <p:cNvPr id="3" name="Graphic 4" descr="Windy with solid fill">
            <a:extLst>
              <a:ext uri="{FF2B5EF4-FFF2-40B4-BE49-F238E27FC236}">
                <a16:creationId xmlns:a16="http://schemas.microsoft.com/office/drawing/2014/main" id="{4D675A71-8C2D-4275-9E35-AE85DBE4B6A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073341" y="5398869"/>
            <a:ext cx="813759" cy="799382"/>
          </a:xfrm>
          <a:prstGeom prst="rect">
            <a:avLst/>
          </a:prstGeom>
        </p:spPr>
      </p:pic>
      <p:cxnSp>
        <p:nvCxnSpPr>
          <p:cNvPr id="33" name="Straight Arrow Connector 32">
            <a:extLst>
              <a:ext uri="{FF2B5EF4-FFF2-40B4-BE49-F238E27FC236}">
                <a16:creationId xmlns:a16="http://schemas.microsoft.com/office/drawing/2014/main" id="{D8F063FE-A5A6-4E5F-9281-71F27AC2CA74}"/>
              </a:ext>
            </a:extLst>
          </p:cNvPr>
          <p:cNvCxnSpPr>
            <a:cxnSpLocks/>
          </p:cNvCxnSpPr>
          <p:nvPr/>
        </p:nvCxnSpPr>
        <p:spPr>
          <a:xfrm>
            <a:off x="6173248" y="4857581"/>
            <a:ext cx="872978" cy="91945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4A2AFAB8-EEF7-426A-BB6F-D1983D14C48A}"/>
              </a:ext>
            </a:extLst>
          </p:cNvPr>
          <p:cNvCxnSpPr>
            <a:cxnSpLocks/>
          </p:cNvCxnSpPr>
          <p:nvPr/>
        </p:nvCxnSpPr>
        <p:spPr>
          <a:xfrm flipV="1">
            <a:off x="6262574" y="2414655"/>
            <a:ext cx="1269421" cy="66974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A1505AF3-BD6A-4890-B7A7-4BEA17FBF3BF}"/>
              </a:ext>
            </a:extLst>
          </p:cNvPr>
          <p:cNvSpPr txBox="1"/>
          <p:nvPr/>
        </p:nvSpPr>
        <p:spPr>
          <a:xfrm>
            <a:off x="382438" y="1403231"/>
            <a:ext cx="12767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cs typeface="Arial"/>
              </a:rPr>
              <a:t>Power</a:t>
            </a:r>
          </a:p>
        </p:txBody>
      </p:sp>
      <p:sp>
        <p:nvSpPr>
          <p:cNvPr id="37" name="TextBox 36">
            <a:extLst>
              <a:ext uri="{FF2B5EF4-FFF2-40B4-BE49-F238E27FC236}">
                <a16:creationId xmlns:a16="http://schemas.microsoft.com/office/drawing/2014/main" id="{7DE8D00A-E6D1-4075-967E-9B7F0A11F8EF}"/>
              </a:ext>
            </a:extLst>
          </p:cNvPr>
          <p:cNvSpPr txBox="1"/>
          <p:nvPr/>
        </p:nvSpPr>
        <p:spPr>
          <a:xfrm>
            <a:off x="6737230" y="1403230"/>
            <a:ext cx="21249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Arial"/>
              </a:rPr>
              <a:t>Application</a:t>
            </a:r>
          </a:p>
        </p:txBody>
      </p:sp>
      <p:sp>
        <p:nvSpPr>
          <p:cNvPr id="38" name="TextBox 37">
            <a:extLst>
              <a:ext uri="{FF2B5EF4-FFF2-40B4-BE49-F238E27FC236}">
                <a16:creationId xmlns:a16="http://schemas.microsoft.com/office/drawing/2014/main" id="{C2E3FC7E-7972-4945-B640-10522145895B}"/>
              </a:ext>
            </a:extLst>
          </p:cNvPr>
          <p:cNvSpPr txBox="1"/>
          <p:nvPr/>
        </p:nvSpPr>
        <p:spPr>
          <a:xfrm>
            <a:off x="3861758" y="6334664"/>
            <a:ext cx="14492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Arial"/>
              </a:rPr>
              <a:t>Sensor</a:t>
            </a:r>
          </a:p>
        </p:txBody>
      </p:sp>
      <p:sp>
        <p:nvSpPr>
          <p:cNvPr id="39" name="TextBox 38">
            <a:extLst>
              <a:ext uri="{FF2B5EF4-FFF2-40B4-BE49-F238E27FC236}">
                <a16:creationId xmlns:a16="http://schemas.microsoft.com/office/drawing/2014/main" id="{94479B0F-2CEE-47DB-A964-457F1F93D5CC}"/>
              </a:ext>
            </a:extLst>
          </p:cNvPr>
          <p:cNvSpPr txBox="1"/>
          <p:nvPr/>
        </p:nvSpPr>
        <p:spPr>
          <a:xfrm>
            <a:off x="7470475" y="5040703"/>
            <a:ext cx="917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cs typeface="Arial"/>
              </a:rPr>
              <a:t>VAC</a:t>
            </a:r>
          </a:p>
        </p:txBody>
      </p:sp>
      <p:sp>
        <p:nvSpPr>
          <p:cNvPr id="40" name="TextBox 39">
            <a:extLst>
              <a:ext uri="{FF2B5EF4-FFF2-40B4-BE49-F238E27FC236}">
                <a16:creationId xmlns:a16="http://schemas.microsoft.com/office/drawing/2014/main" id="{0249C5E4-A191-4933-9D27-2FAF829F795B}"/>
              </a:ext>
            </a:extLst>
          </p:cNvPr>
          <p:cNvSpPr txBox="1"/>
          <p:nvPr/>
        </p:nvSpPr>
        <p:spPr>
          <a:xfrm>
            <a:off x="6996024" y="3157268"/>
            <a:ext cx="1607389" cy="5375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Arial"/>
              </a:rPr>
              <a:t>Setpoint</a:t>
            </a:r>
          </a:p>
        </p:txBody>
      </p:sp>
      <p:cxnSp>
        <p:nvCxnSpPr>
          <p:cNvPr id="41" name="Straight Arrow Connector 40">
            <a:extLst>
              <a:ext uri="{FF2B5EF4-FFF2-40B4-BE49-F238E27FC236}">
                <a16:creationId xmlns:a16="http://schemas.microsoft.com/office/drawing/2014/main" id="{C2F53707-4E3D-4425-A712-8530D88AF048}"/>
              </a:ext>
            </a:extLst>
          </p:cNvPr>
          <p:cNvCxnSpPr>
            <a:cxnSpLocks/>
          </p:cNvCxnSpPr>
          <p:nvPr/>
        </p:nvCxnSpPr>
        <p:spPr>
          <a:xfrm flipH="1" flipV="1">
            <a:off x="6197963" y="4166770"/>
            <a:ext cx="694153" cy="69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3204113"/>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0602-54BB-4DB0-9446-FEF5FA5ADEB2}"/>
              </a:ext>
            </a:extLst>
          </p:cNvPr>
          <p:cNvSpPr>
            <a:spLocks noGrp="1"/>
          </p:cNvSpPr>
          <p:nvPr>
            <p:ph type="title"/>
          </p:nvPr>
        </p:nvSpPr>
        <p:spPr>
          <a:xfrm>
            <a:off x="457200" y="776615"/>
            <a:ext cx="8229600" cy="803756"/>
          </a:xfrm>
        </p:spPr>
        <p:txBody>
          <a:bodyPr/>
          <a:lstStyle/>
          <a:p>
            <a:r>
              <a:rPr lang="en-US">
                <a:cs typeface="Arial"/>
              </a:rPr>
              <a:t>Phone Application and Modem</a:t>
            </a:r>
          </a:p>
        </p:txBody>
      </p:sp>
      <p:pic>
        <p:nvPicPr>
          <p:cNvPr id="5" name="Content Placeholder 4" descr="Graphical user interface&#10;&#10;Description automatically generated">
            <a:extLst>
              <a:ext uri="{FF2B5EF4-FFF2-40B4-BE49-F238E27FC236}">
                <a16:creationId xmlns:a16="http://schemas.microsoft.com/office/drawing/2014/main" id="{ADAC5E26-3996-49C7-A5AF-6C0AFB82060F}"/>
              </a:ext>
            </a:extLst>
          </p:cNvPr>
          <p:cNvPicPr>
            <a:picLocks noGrp="1" noChangeAspect="1"/>
          </p:cNvPicPr>
          <p:nvPr>
            <p:ph idx="1"/>
          </p:nvPr>
        </p:nvPicPr>
        <p:blipFill>
          <a:blip r:embed="rId3"/>
          <a:stretch>
            <a:fillRect/>
          </a:stretch>
        </p:blipFill>
        <p:spPr>
          <a:xfrm>
            <a:off x="4272367" y="1542167"/>
            <a:ext cx="4495553" cy="2325003"/>
          </a:xfrm>
        </p:spPr>
      </p:pic>
      <p:sp>
        <p:nvSpPr>
          <p:cNvPr id="6" name="TextBox 5">
            <a:extLst>
              <a:ext uri="{FF2B5EF4-FFF2-40B4-BE49-F238E27FC236}">
                <a16:creationId xmlns:a16="http://schemas.microsoft.com/office/drawing/2014/main" id="{822C0CAF-452B-4D07-A65B-81EEA875032C}"/>
              </a:ext>
            </a:extLst>
          </p:cNvPr>
          <p:cNvSpPr txBox="1"/>
          <p:nvPr/>
        </p:nvSpPr>
        <p:spPr>
          <a:xfrm>
            <a:off x="252477" y="1673362"/>
            <a:ext cx="3858936" cy="4708981"/>
          </a:xfrm>
          <a:prstGeom prst="rect">
            <a:avLst/>
          </a:prstGeom>
          <a:noFill/>
        </p:spPr>
        <p:txBody>
          <a:bodyPr wrap="square" rtlCol="0">
            <a:spAutoFit/>
          </a:bodyPr>
          <a:lstStyle/>
          <a:p>
            <a:pPr marL="285750" indent="-285750">
              <a:buFont typeface="Arial" panose="020B0604020202020204" pitchFamily="34" charset="0"/>
              <a:buChar char="•"/>
            </a:pPr>
            <a:r>
              <a:rPr lang="en-US" sz="2000"/>
              <a:t>Send user’s desired temperature to microcontroller</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Receive current car temperature and current battery percent</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Display both to user</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Allow user to change the desired temperature at any time</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Allow the user to have and manage multiple devices</a:t>
            </a:r>
          </a:p>
        </p:txBody>
      </p:sp>
      <p:sp>
        <p:nvSpPr>
          <p:cNvPr id="7" name="TextBox 6">
            <a:extLst>
              <a:ext uri="{FF2B5EF4-FFF2-40B4-BE49-F238E27FC236}">
                <a16:creationId xmlns:a16="http://schemas.microsoft.com/office/drawing/2014/main" id="{94B110FE-04EB-4964-917D-E402CEFC51BE}"/>
              </a:ext>
            </a:extLst>
          </p:cNvPr>
          <p:cNvSpPr txBox="1"/>
          <p:nvPr/>
        </p:nvSpPr>
        <p:spPr>
          <a:xfrm>
            <a:off x="5641459" y="3826309"/>
            <a:ext cx="2413862" cy="307777"/>
          </a:xfrm>
          <a:prstGeom prst="rect">
            <a:avLst/>
          </a:prstGeom>
          <a:noFill/>
        </p:spPr>
        <p:txBody>
          <a:bodyPr wrap="square" rtlCol="0">
            <a:spAutoFit/>
          </a:bodyPr>
          <a:lstStyle/>
          <a:p>
            <a:r>
              <a:rPr lang="en-US" sz="1400" i="1">
                <a:solidFill>
                  <a:schemeClr val="bg1">
                    <a:lumMod val="50000"/>
                  </a:schemeClr>
                </a:solidFill>
              </a:rPr>
              <a:t>A mock-up of the app</a:t>
            </a:r>
          </a:p>
        </p:txBody>
      </p:sp>
      <p:pic>
        <p:nvPicPr>
          <p:cNvPr id="9" name="Picture 8" descr="A picture containing text, electronics&#10;&#10;Description automatically generated">
            <a:extLst>
              <a:ext uri="{FF2B5EF4-FFF2-40B4-BE49-F238E27FC236}">
                <a16:creationId xmlns:a16="http://schemas.microsoft.com/office/drawing/2014/main" id="{269A4CE6-D8D3-4CC5-BCE4-21524BFBEF95}"/>
              </a:ext>
            </a:extLst>
          </p:cNvPr>
          <p:cNvPicPr>
            <a:picLocks noChangeAspect="1"/>
          </p:cNvPicPr>
          <p:nvPr/>
        </p:nvPicPr>
        <p:blipFill>
          <a:blip r:embed="rId4"/>
          <a:stretch>
            <a:fillRect/>
          </a:stretch>
        </p:blipFill>
        <p:spPr>
          <a:xfrm>
            <a:off x="4113442" y="4427469"/>
            <a:ext cx="3172819" cy="2136099"/>
          </a:xfrm>
          <a:prstGeom prst="rect">
            <a:avLst/>
          </a:prstGeom>
        </p:spPr>
      </p:pic>
      <p:sp>
        <p:nvSpPr>
          <p:cNvPr id="10" name="TextBox 9">
            <a:extLst>
              <a:ext uri="{FF2B5EF4-FFF2-40B4-BE49-F238E27FC236}">
                <a16:creationId xmlns:a16="http://schemas.microsoft.com/office/drawing/2014/main" id="{8FA5CB90-1064-444B-A1F3-F5A6B0D648A0}"/>
              </a:ext>
            </a:extLst>
          </p:cNvPr>
          <p:cNvSpPr txBox="1"/>
          <p:nvPr/>
        </p:nvSpPr>
        <p:spPr>
          <a:xfrm>
            <a:off x="7321239" y="5233908"/>
            <a:ext cx="1233485" cy="523220"/>
          </a:xfrm>
          <a:prstGeom prst="rect">
            <a:avLst/>
          </a:prstGeom>
          <a:noFill/>
        </p:spPr>
        <p:txBody>
          <a:bodyPr wrap="square" rtlCol="0">
            <a:spAutoFit/>
          </a:bodyPr>
          <a:lstStyle/>
          <a:p>
            <a:r>
              <a:rPr lang="en-US" sz="1400" i="1">
                <a:solidFill>
                  <a:schemeClr val="bg1">
                    <a:lumMod val="50000"/>
                  </a:schemeClr>
                </a:solidFill>
              </a:rPr>
              <a:t>GSM/GPRS</a:t>
            </a:r>
          </a:p>
          <a:p>
            <a:r>
              <a:rPr lang="en-US" sz="1400" i="1">
                <a:solidFill>
                  <a:schemeClr val="bg1">
                    <a:lumMod val="50000"/>
                  </a:schemeClr>
                </a:solidFill>
              </a:rPr>
              <a:t>Shield V1</a:t>
            </a:r>
          </a:p>
        </p:txBody>
      </p:sp>
    </p:spTree>
    <p:extLst>
      <p:ext uri="{BB962C8B-B14F-4D97-AF65-F5344CB8AC3E}">
        <p14:creationId xmlns:p14="http://schemas.microsoft.com/office/powerpoint/2010/main" val="186769876"/>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786"/>
            <a:ext cx="8229600" cy="803756"/>
          </a:xfrm>
        </p:spPr>
        <p:txBody>
          <a:bodyPr>
            <a:normAutofit/>
          </a:bodyPr>
          <a:lstStyle/>
          <a:p>
            <a:r>
              <a:rPr lang="en-US"/>
              <a:t>Validation and Execution plan</a:t>
            </a:r>
          </a:p>
        </p:txBody>
      </p:sp>
      <p:graphicFrame>
        <p:nvGraphicFramePr>
          <p:cNvPr id="7" name="Table 7">
            <a:extLst>
              <a:ext uri="{FF2B5EF4-FFF2-40B4-BE49-F238E27FC236}">
                <a16:creationId xmlns:a16="http://schemas.microsoft.com/office/drawing/2014/main" id="{0B17E1DB-D3C3-48E2-A9DF-7153E1A19A18}"/>
              </a:ext>
            </a:extLst>
          </p:cNvPr>
          <p:cNvGraphicFramePr>
            <a:graphicFrameLocks noGrp="1"/>
          </p:cNvGraphicFramePr>
          <p:nvPr>
            <p:extLst>
              <p:ext uri="{D42A27DB-BD31-4B8C-83A1-F6EECF244321}">
                <p14:modId xmlns:p14="http://schemas.microsoft.com/office/powerpoint/2010/main" val="3728970424"/>
              </p:ext>
            </p:extLst>
          </p:nvPr>
        </p:nvGraphicFramePr>
        <p:xfrm>
          <a:off x="145297" y="1618070"/>
          <a:ext cx="8822507" cy="5104165"/>
        </p:xfrm>
        <a:graphic>
          <a:graphicData uri="http://schemas.openxmlformats.org/drawingml/2006/table">
            <a:tbl>
              <a:tblPr firstRow="1" bandRow="1">
                <a:tableStyleId>{21E4AEA4-8DFA-4A89-87EB-49C32662AFE0}</a:tableStyleId>
              </a:tblPr>
              <a:tblGrid>
                <a:gridCol w="916663">
                  <a:extLst>
                    <a:ext uri="{9D8B030D-6E8A-4147-A177-3AD203B41FA5}">
                      <a16:colId xmlns:a16="http://schemas.microsoft.com/office/drawing/2014/main" val="1661394549"/>
                    </a:ext>
                  </a:extLst>
                </a:gridCol>
                <a:gridCol w="1290118">
                  <a:extLst>
                    <a:ext uri="{9D8B030D-6E8A-4147-A177-3AD203B41FA5}">
                      <a16:colId xmlns:a16="http://schemas.microsoft.com/office/drawing/2014/main" val="1997627663"/>
                    </a:ext>
                  </a:extLst>
                </a:gridCol>
                <a:gridCol w="1646596">
                  <a:extLst>
                    <a:ext uri="{9D8B030D-6E8A-4147-A177-3AD203B41FA5}">
                      <a16:colId xmlns:a16="http://schemas.microsoft.com/office/drawing/2014/main" val="3910450043"/>
                    </a:ext>
                  </a:extLst>
                </a:gridCol>
                <a:gridCol w="1459871">
                  <a:extLst>
                    <a:ext uri="{9D8B030D-6E8A-4147-A177-3AD203B41FA5}">
                      <a16:colId xmlns:a16="http://schemas.microsoft.com/office/drawing/2014/main" val="3859222726"/>
                    </a:ext>
                  </a:extLst>
                </a:gridCol>
                <a:gridCol w="1425920">
                  <a:extLst>
                    <a:ext uri="{9D8B030D-6E8A-4147-A177-3AD203B41FA5}">
                      <a16:colId xmlns:a16="http://schemas.microsoft.com/office/drawing/2014/main" val="2520186182"/>
                    </a:ext>
                  </a:extLst>
                </a:gridCol>
                <a:gridCol w="1001539">
                  <a:extLst>
                    <a:ext uri="{9D8B030D-6E8A-4147-A177-3AD203B41FA5}">
                      <a16:colId xmlns:a16="http://schemas.microsoft.com/office/drawing/2014/main" val="89803190"/>
                    </a:ext>
                  </a:extLst>
                </a:gridCol>
                <a:gridCol w="1081800">
                  <a:extLst>
                    <a:ext uri="{9D8B030D-6E8A-4147-A177-3AD203B41FA5}">
                      <a16:colId xmlns:a16="http://schemas.microsoft.com/office/drawing/2014/main" val="3935536217"/>
                    </a:ext>
                  </a:extLst>
                </a:gridCol>
              </a:tblGrid>
              <a:tr h="951045">
                <a:tc>
                  <a:txBody>
                    <a:bodyPr/>
                    <a:lstStyle/>
                    <a:p>
                      <a:endParaRPr lang="en-US" sz="1000"/>
                    </a:p>
                    <a:p>
                      <a:pPr lvl="0">
                        <a:buNone/>
                      </a:pPr>
                      <a:endParaRPr lang="en-US" sz="1000"/>
                    </a:p>
                    <a:p>
                      <a:pPr lvl="0">
                        <a:buNone/>
                      </a:pPr>
                      <a:r>
                        <a:rPr lang="en-US" sz="1000" dirty="0"/>
                        <a:t>Subsystem</a:t>
                      </a:r>
                      <a:endParaRPr lang="en-US" dirty="0"/>
                    </a:p>
                  </a:txBody>
                  <a:tcPr/>
                </a:tc>
                <a:tc>
                  <a:txBody>
                    <a:bodyPr/>
                    <a:lstStyle/>
                    <a:p>
                      <a:r>
                        <a:rPr lang="en-US" dirty="0"/>
                        <a:t>2/21</a:t>
                      </a:r>
                    </a:p>
                  </a:txBody>
                  <a:tcPr/>
                </a:tc>
                <a:tc>
                  <a:txBody>
                    <a:bodyPr/>
                    <a:lstStyle/>
                    <a:p>
                      <a:r>
                        <a:rPr lang="en-US" dirty="0"/>
                        <a:t>3/7</a:t>
                      </a:r>
                    </a:p>
                  </a:txBody>
                  <a:tcPr/>
                </a:tc>
                <a:tc>
                  <a:txBody>
                    <a:bodyPr/>
                    <a:lstStyle/>
                    <a:p>
                      <a:r>
                        <a:rPr lang="en-US" dirty="0"/>
                        <a:t>3/21</a:t>
                      </a:r>
                    </a:p>
                  </a:txBody>
                  <a:tcPr/>
                </a:tc>
                <a:tc>
                  <a:txBody>
                    <a:bodyPr/>
                    <a:lstStyle/>
                    <a:p>
                      <a:r>
                        <a:rPr lang="en-US" dirty="0"/>
                        <a:t>4/4</a:t>
                      </a:r>
                    </a:p>
                  </a:txBody>
                  <a:tcPr/>
                </a:tc>
                <a:tc>
                  <a:txBody>
                    <a:bodyPr/>
                    <a:lstStyle/>
                    <a:p>
                      <a:r>
                        <a:rPr lang="en-US" dirty="0"/>
                        <a:t>4/18</a:t>
                      </a:r>
                    </a:p>
                  </a:txBody>
                  <a:tcPr/>
                </a:tc>
                <a:tc>
                  <a:txBody>
                    <a:bodyPr/>
                    <a:lstStyle/>
                    <a:p>
                      <a:r>
                        <a:rPr lang="en-US" dirty="0"/>
                        <a:t>4/25</a:t>
                      </a:r>
                    </a:p>
                  </a:txBody>
                  <a:tcPr/>
                </a:tc>
                <a:extLst>
                  <a:ext uri="{0D108BD9-81ED-4DB2-BD59-A6C34878D82A}">
                    <a16:rowId xmlns:a16="http://schemas.microsoft.com/office/drawing/2014/main" val="981725982"/>
                  </a:ext>
                </a:extLst>
              </a:tr>
              <a:tr h="1001843">
                <a:tc>
                  <a:txBody>
                    <a:bodyPr/>
                    <a:lstStyle/>
                    <a:p>
                      <a:r>
                        <a:rPr lang="en-US" sz="1100" dirty="0"/>
                        <a:t>Power Supply</a:t>
                      </a:r>
                    </a:p>
                  </a:txBody>
                  <a:tcPr/>
                </a:tc>
                <a:tc>
                  <a:txBody>
                    <a:bodyPr/>
                    <a:lstStyle/>
                    <a:p>
                      <a:r>
                        <a:rPr lang="en-US" sz="1100" dirty="0"/>
                        <a:t>Simulate power system and order components for MCU</a:t>
                      </a:r>
                    </a:p>
                  </a:txBody>
                  <a:tcPr/>
                </a:tc>
                <a:tc>
                  <a:txBody>
                    <a:bodyPr/>
                    <a:lstStyle/>
                    <a:p>
                      <a:pPr lvl="0">
                        <a:buNone/>
                      </a:pPr>
                      <a:r>
                        <a:rPr lang="en-US" sz="1100" b="0" i="0" u="none" strike="noStrike" noProof="0" dirty="0">
                          <a:latin typeface="Arial"/>
                        </a:rPr>
                        <a:t>Begin testing power components and finish writing software for MCU</a:t>
                      </a:r>
                    </a:p>
                  </a:txBody>
                  <a:tcPr/>
                </a:tc>
                <a:tc>
                  <a:txBody>
                    <a:bodyPr/>
                    <a:lstStyle/>
                    <a:p>
                      <a:r>
                        <a:rPr lang="en-US" sz="1100" dirty="0"/>
                        <a:t>Begin putting full circuit together and validating outputs</a:t>
                      </a:r>
                    </a:p>
                  </a:txBody>
                  <a:tcPr/>
                </a:tc>
                <a:tc>
                  <a:txBody>
                    <a:bodyPr/>
                    <a:lstStyle/>
                    <a:p>
                      <a:r>
                        <a:rPr lang="en-US" sz="1100" dirty="0"/>
                        <a:t>Continue validation testing for full circuit</a:t>
                      </a:r>
                    </a:p>
                  </a:txBody>
                  <a:tcPr/>
                </a:tc>
                <a:tc>
                  <a:txBody>
                    <a:bodyPr/>
                    <a:lstStyle/>
                    <a:p>
                      <a:r>
                        <a:rPr lang="en-US" sz="1100" dirty="0"/>
                        <a:t>Ensure full circuit is in working condition and passes all validation</a:t>
                      </a:r>
                    </a:p>
                  </a:txBody>
                  <a:tcPr/>
                </a:tc>
                <a:tc>
                  <a:txBody>
                    <a:bodyPr/>
                    <a:lstStyle/>
                    <a:p>
                      <a:r>
                        <a:rPr lang="en-US" sz="1100" dirty="0"/>
                        <a:t>Subsystem presentations</a:t>
                      </a:r>
                    </a:p>
                  </a:txBody>
                  <a:tcPr/>
                </a:tc>
                <a:extLst>
                  <a:ext uri="{0D108BD9-81ED-4DB2-BD59-A6C34878D82A}">
                    <a16:rowId xmlns:a16="http://schemas.microsoft.com/office/drawing/2014/main" val="1709142278"/>
                  </a:ext>
                </a:extLst>
              </a:tr>
              <a:tr h="974769">
                <a:tc>
                  <a:txBody>
                    <a:bodyPr/>
                    <a:lstStyle/>
                    <a:p>
                      <a:r>
                        <a:rPr lang="en-US" sz="1100" dirty="0"/>
                        <a:t>MCU</a:t>
                      </a:r>
                    </a:p>
                  </a:txBody>
                  <a:tcPr/>
                </a:tc>
                <a:tc>
                  <a:txBody>
                    <a:bodyPr/>
                    <a:lstStyle/>
                    <a:p>
                      <a:r>
                        <a:rPr lang="en-US" sz="1100" dirty="0"/>
                        <a:t>Program a "Hello, World"</a:t>
                      </a:r>
                    </a:p>
                  </a:txBody>
                  <a:tcPr/>
                </a:tc>
                <a:tc>
                  <a:txBody>
                    <a:bodyPr/>
                    <a:lstStyle/>
                    <a:p>
                      <a:r>
                        <a:rPr lang="en-US" sz="1100" dirty="0"/>
                        <a:t>Configure MCU and ambient temperature sensor</a:t>
                      </a:r>
                    </a:p>
                  </a:txBody>
                  <a:tcPr/>
                </a:tc>
                <a:tc>
                  <a:txBody>
                    <a:bodyPr/>
                    <a:lstStyle/>
                    <a:p>
                      <a:pPr lvl="0">
                        <a:buNone/>
                      </a:pPr>
                      <a:r>
                        <a:rPr lang="en-US" sz="1100" b="0" i="0" u="none" strike="noStrike" noProof="0" dirty="0">
                          <a:latin typeface="Arial"/>
                        </a:rPr>
                        <a:t>Establish connection between AC and MCU</a:t>
                      </a:r>
                      <a:endParaRPr lang="en-US" dirty="0"/>
                    </a:p>
                  </a:txBody>
                  <a:tcPr/>
                </a:tc>
                <a:tc>
                  <a:txBody>
                    <a:bodyPr/>
                    <a:lstStyle/>
                    <a:p>
                      <a:pPr lvl="0">
                        <a:buNone/>
                      </a:pPr>
                      <a:r>
                        <a:rPr lang="en-US" sz="1100" b="0" i="0" u="none" strike="noStrike" noProof="0" dirty="0">
                          <a:latin typeface="Arial"/>
                        </a:rPr>
                        <a:t>Accept input from application (SPI) and incorporate into AC controls</a:t>
                      </a:r>
                      <a:endParaRPr lang="en-US" dirty="0"/>
                    </a:p>
                  </a:txBody>
                  <a:tcPr/>
                </a:tc>
                <a:tc>
                  <a:txBody>
                    <a:bodyPr/>
                    <a:lstStyle/>
                    <a:p>
                      <a:r>
                        <a:rPr lang="en-US" sz="1100" dirty="0"/>
                        <a:t>Finalize scope of microcontroller</a:t>
                      </a:r>
                    </a:p>
                  </a:txBody>
                  <a:tcPr/>
                </a:tc>
                <a:tc>
                  <a:txBody>
                    <a:bodyPr/>
                    <a:lstStyle/>
                    <a:p>
                      <a:r>
                        <a:rPr lang="en-US" sz="1100" dirty="0"/>
                        <a:t>Subsystem presentations</a:t>
                      </a:r>
                    </a:p>
                  </a:txBody>
                  <a:tcPr/>
                </a:tc>
                <a:extLst>
                  <a:ext uri="{0D108BD9-81ED-4DB2-BD59-A6C34878D82A}">
                    <a16:rowId xmlns:a16="http://schemas.microsoft.com/office/drawing/2014/main" val="1807498831"/>
                  </a:ext>
                </a:extLst>
              </a:tr>
              <a:tr h="983791">
                <a:tc>
                  <a:txBody>
                    <a:bodyPr/>
                    <a:lstStyle/>
                    <a:p>
                      <a:r>
                        <a:rPr lang="en-US" sz="1100" dirty="0"/>
                        <a:t>VAC</a:t>
                      </a:r>
                    </a:p>
                  </a:txBody>
                  <a:tcPr/>
                </a:tc>
                <a:tc>
                  <a:txBody>
                    <a:bodyPr/>
                    <a:lstStyle/>
                    <a:p>
                      <a:r>
                        <a:rPr lang="en-US" sz="1100" dirty="0"/>
                        <a:t>Receive unit and familiarize use</a:t>
                      </a:r>
                    </a:p>
                  </a:txBody>
                  <a:tcPr/>
                </a:tc>
                <a:tc>
                  <a:txBody>
                    <a:bodyPr/>
                    <a:lstStyle/>
                    <a:p>
                      <a:r>
                        <a:rPr lang="en-US" sz="1100" dirty="0"/>
                        <a:t>Obtain access to the control functionalities of the VAC</a:t>
                      </a:r>
                    </a:p>
                  </a:txBody>
                  <a:tcPr/>
                </a:tc>
                <a:tc>
                  <a:txBody>
                    <a:bodyPr/>
                    <a:lstStyle/>
                    <a:p>
                      <a:r>
                        <a:rPr lang="en-US" sz="1100" dirty="0"/>
                        <a:t>Test MSU commands and assure expected output</a:t>
                      </a:r>
                    </a:p>
                  </a:txBody>
                  <a:tcPr/>
                </a:tc>
                <a:tc>
                  <a:txBody>
                    <a:bodyPr/>
                    <a:lstStyle/>
                    <a:p>
                      <a:r>
                        <a:rPr lang="en-US" sz="1100" dirty="0"/>
                        <a:t>Design exhaust clip utilizing SolidWorks</a:t>
                      </a:r>
                    </a:p>
                  </a:txBody>
                  <a:tcPr/>
                </a:tc>
                <a:tc>
                  <a:txBody>
                    <a:bodyPr/>
                    <a:lstStyle/>
                    <a:p>
                      <a:r>
                        <a:rPr lang="en-US" sz="1100" dirty="0"/>
                        <a:t>Finalize and test compatibility</a:t>
                      </a:r>
                      <a:endParaRPr lang="en-US" dirty="0"/>
                    </a:p>
                    <a:p>
                      <a:pPr lvl="0">
                        <a:buNone/>
                      </a:pPr>
                      <a:r>
                        <a:rPr lang="en-US" sz="1100" dirty="0"/>
                        <a:t>With MCU</a:t>
                      </a:r>
                    </a:p>
                  </a:txBody>
                  <a:tcPr/>
                </a:tc>
                <a:tc>
                  <a:txBody>
                    <a:bodyPr/>
                    <a:lstStyle/>
                    <a:p>
                      <a:r>
                        <a:rPr lang="en-US" sz="1100" dirty="0"/>
                        <a:t>Subsystem presentations</a:t>
                      </a:r>
                    </a:p>
                  </a:txBody>
                  <a:tcPr/>
                </a:tc>
                <a:extLst>
                  <a:ext uri="{0D108BD9-81ED-4DB2-BD59-A6C34878D82A}">
                    <a16:rowId xmlns:a16="http://schemas.microsoft.com/office/drawing/2014/main" val="961520125"/>
                  </a:ext>
                </a:extLst>
              </a:tr>
              <a:tr h="1001843">
                <a:tc>
                  <a:txBody>
                    <a:bodyPr/>
                    <a:lstStyle/>
                    <a:p>
                      <a:r>
                        <a:rPr lang="en-US" sz="1100" dirty="0"/>
                        <a:t>Phone App</a:t>
                      </a:r>
                    </a:p>
                  </a:txBody>
                  <a:tcPr/>
                </a:tc>
                <a:tc>
                  <a:txBody>
                    <a:bodyPr/>
                    <a:lstStyle/>
                    <a:p>
                      <a:r>
                        <a:rPr lang="en-US" sz="1100" dirty="0"/>
                        <a:t>Make an app layout, find and order a cellular modem</a:t>
                      </a:r>
                    </a:p>
                  </a:txBody>
                  <a:tcPr/>
                </a:tc>
                <a:tc>
                  <a:txBody>
                    <a:bodyPr/>
                    <a:lstStyle/>
                    <a:p>
                      <a:r>
                        <a:rPr lang="en-US" sz="1100" dirty="0"/>
                        <a:t>Begin testing of the cellular modem and make sure connection is possible. Make connection to modem with an android app</a:t>
                      </a:r>
                    </a:p>
                  </a:txBody>
                  <a:tcPr/>
                </a:tc>
                <a:tc>
                  <a:txBody>
                    <a:bodyPr/>
                    <a:lstStyle/>
                    <a:p>
                      <a:r>
                        <a:rPr lang="en-US" sz="1100" dirty="0"/>
                        <a:t>Validate that app can transmit and receive data it needs, and output it correctly to MCU</a:t>
                      </a:r>
                    </a:p>
                  </a:txBody>
                  <a:tcPr/>
                </a:tc>
                <a:tc>
                  <a:txBody>
                    <a:bodyPr/>
                    <a:lstStyle/>
                    <a:p>
                      <a:r>
                        <a:rPr lang="en-US" sz="1100" dirty="0"/>
                        <a:t>Implement the app GUI over the already constructed app backend</a:t>
                      </a:r>
                    </a:p>
                  </a:txBody>
                  <a:tcPr/>
                </a:tc>
                <a:tc>
                  <a:txBody>
                    <a:bodyPr/>
                    <a:lstStyle/>
                    <a:p>
                      <a:r>
                        <a:rPr lang="en-US" sz="1100" dirty="0"/>
                        <a:t>Validate the app and modem are working properly together </a:t>
                      </a:r>
                    </a:p>
                  </a:txBody>
                  <a:tcPr/>
                </a:tc>
                <a:tc>
                  <a:txBody>
                    <a:bodyPr/>
                    <a:lstStyle/>
                    <a:p>
                      <a:r>
                        <a:rPr lang="en-US" sz="1100" dirty="0"/>
                        <a:t>Subsystem presentations</a:t>
                      </a:r>
                    </a:p>
                  </a:txBody>
                  <a:tcPr/>
                </a:tc>
                <a:extLst>
                  <a:ext uri="{0D108BD9-81ED-4DB2-BD59-A6C34878D82A}">
                    <a16:rowId xmlns:a16="http://schemas.microsoft.com/office/drawing/2014/main" val="878428927"/>
                  </a:ext>
                </a:extLst>
              </a:tr>
            </a:tbl>
          </a:graphicData>
        </a:graphic>
      </p:graphicFrame>
    </p:spTree>
    <p:extLst>
      <p:ext uri="{BB962C8B-B14F-4D97-AF65-F5344CB8AC3E}">
        <p14:creationId xmlns:p14="http://schemas.microsoft.com/office/powerpoint/2010/main" val="1160868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C7BCDF56222A47BE07F4E079CE7EB0" ma:contentTypeVersion="13" ma:contentTypeDescription="Create a new document." ma:contentTypeScope="" ma:versionID="be0cf19d6808ca5673754fe479325aab">
  <xsd:schema xmlns:xsd="http://www.w3.org/2001/XMLSchema" xmlns:xs="http://www.w3.org/2001/XMLSchema" xmlns:p="http://schemas.microsoft.com/office/2006/metadata/properties" xmlns:ns2="839ca9a9-ca33-4343-9dbd-05d07bcc6d4d" xmlns:ns3="45a329ca-748f-47a6-a917-d8560393942b" targetNamespace="http://schemas.microsoft.com/office/2006/metadata/properties" ma:root="true" ma:fieldsID="ddf85cfe17e798d72b1d41a20a5bf57d" ns2:_="" ns3:_="">
    <xsd:import namespace="839ca9a9-ca33-4343-9dbd-05d07bcc6d4d"/>
    <xsd:import namespace="45a329ca-748f-47a6-a917-d856039394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9ca9a9-ca33-4343-9dbd-05d07bcc6d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a329ca-748f-47a6-a917-d856039394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78B4F4-F3C5-4FC1-B7C3-10E6B53D9173}">
  <ds:schemaRefs>
    <ds:schemaRef ds:uri="http://schemas.microsoft.com/sharepoint/v3/contenttype/forms"/>
  </ds:schemaRefs>
</ds:datastoreItem>
</file>

<file path=customXml/itemProps2.xml><?xml version="1.0" encoding="utf-8"?>
<ds:datastoreItem xmlns:ds="http://schemas.openxmlformats.org/officeDocument/2006/customXml" ds:itemID="{235C9A00-36EF-4E40-938F-51FC2960B189}">
  <ds:schemaRefs>
    <ds:schemaRef ds:uri="839ca9a9-ca33-4343-9dbd-05d07bcc6d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FB1C24D-F913-4202-9CD5-E6C9E3D086E2}"/>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12</Slides>
  <Notes>4</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The Chilly Dog  Sponsor Skyelar Head  TA  Sambandh Dhal  Group Members Grant Franklin Martin Rennaker Yarentzy Magallanes</vt:lpstr>
      <vt:lpstr>Problem Description</vt:lpstr>
      <vt:lpstr>Solution Description</vt:lpstr>
      <vt:lpstr>Subsystem Block Diagram</vt:lpstr>
      <vt:lpstr>Power Supply</vt:lpstr>
      <vt:lpstr>VAC System</vt:lpstr>
      <vt:lpstr>Microcontroller</vt:lpstr>
      <vt:lpstr>Phone Application and Modem</vt:lpstr>
      <vt:lpstr>Validation and Execution plan</vt:lpstr>
      <vt:lpstr>Part Order Status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Gardner</dc:creator>
  <cp:revision>43</cp:revision>
  <dcterms:created xsi:type="dcterms:W3CDTF">2013-06-18T16:37:55Z</dcterms:created>
  <dcterms:modified xsi:type="dcterms:W3CDTF">2022-02-24T05:22:59Z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0x01010003C7BCDF56222A47BE07F4E079CE7EB0</vt:lpwstr>
  </property>
</Properties>
</file>