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300" r:id="rId6"/>
    <p:sldId id="277" r:id="rId7"/>
    <p:sldId id="290" r:id="rId8"/>
    <p:sldId id="289" r:id="rId9"/>
    <p:sldId id="298" r:id="rId10"/>
    <p:sldId id="297" r:id="rId11"/>
    <p:sldId id="299" r:id="rId12"/>
    <p:sldId id="286" r:id="rId13"/>
    <p:sldId id="302" r:id="rId14"/>
    <p:sldId id="303" r:id="rId15"/>
    <p:sldId id="301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CE2F895-9C41-DE54-5564-99AD3D433B31}" name="Franklin, Grant" initials="FG" userId="S::grantdfranklin@tamu.edu::5abe4091-dd5f-473a-9aa3-6bf6dd197779" providerId="AD"/>
  <p188:author id="{7E7B28BA-17EB-C702-9B2D-86A57A5191D8}" name="Rennaker, Martin" initials="RM" userId="S::mwrennaker@tamu.edu::c71cc602-29bf-4247-95bf-88928ae1b3d4" providerId="AD"/>
  <p188:author id="{30A40CCD-9904-29EE-286E-8AA5807CEAA3}" name="Magallanes, Yarentzy" initials="MY" userId="S::yarentzym@tamu.edu::b14954fa-3e6a-41ac-9a52-396e13fe3d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F1B22-D8F9-914D-07AE-13001DB953C1}" v="142" dt="2022-02-22T21:56:36.907"/>
    <p1510:client id="{0A0AD995-EABE-ED6E-3733-5F83A2FF539D}" v="616" dt="2022-03-23T01:29:45.564"/>
    <p1510:client id="{103584A7-FD81-82DF-E120-AFC153C4EFCD}" v="852" dt="2022-03-23T01:53:54.918"/>
    <p1510:client id="{1600E172-2721-428F-513B-4392A4164FDB}" v="17" dt="2022-03-22T21:41:48.450"/>
    <p1510:client id="{19553CAA-DEA9-4275-E1FE-D7DC6B6AFF4A}" v="1606" dt="2022-02-22T21:48:31.735"/>
    <p1510:client id="{1F51EB91-B0AF-3D69-9E53-4FA7AEE5FD1B}" v="728" dt="2022-03-22T05:38:12.586"/>
    <p1510:client id="{4034298E-3FB1-C2EC-AE36-4EF20638F072}" v="815" dt="2022-02-22T19:51:51.217"/>
    <p1510:client id="{4078B537-4346-78B8-1030-1B9B9D247151}" v="2" dt="2022-03-27T22:15:57.711"/>
    <p1510:client id="{427F2574-7780-3715-F58F-BE4FACD5E768}" v="71" dt="2022-02-22T02:48:50.353"/>
    <p1510:client id="{44D0AA58-9845-DA6C-A50E-4B8EE037F35D}" v="34" dt="2022-03-20T22:45:45.702"/>
    <p1510:client id="{4643BBE2-0CCF-5341-A9D8-FFC3D642C213}" v="417" dt="2022-03-23T01:53:09.275"/>
    <p1510:client id="{512EC722-8E90-E441-175B-5B99309B7231}" v="25" dt="2022-03-20T23:22:14.870"/>
    <p1510:client id="{551EF66D-24E5-89CD-72DB-4BAC8A79D8C3}" v="11" dt="2022-03-21T15:50:10.249"/>
    <p1510:client id="{5A60BAF7-6031-3A77-CD83-B74B9F2E4937}" v="595" dt="2022-02-23T03:41:55.723"/>
    <p1510:client id="{5D18790D-CE4D-7E26-901D-591C1309C9A4}" v="4" dt="2022-02-23T03:14:54.196"/>
    <p1510:client id="{5E491A43-FBC0-2377-2261-86FEF5AC37EF}" v="104" dt="2022-02-23T03:06:22.088"/>
    <p1510:client id="{65137FD4-8E6B-61F4-30AB-07489FA8FAD3}" v="1088" dt="2022-02-22T05:36:49.557"/>
    <p1510:client id="{756BBD0D-5783-130F-3461-817D170FF3A1}" v="2" dt="2022-04-05T19:24:38.968"/>
    <p1510:client id="{94F0B3FE-3736-AA6E-3D5A-B3E367856D2C}" v="2" dt="2022-07-20T18:47:03.268"/>
    <p1510:client id="{A60C9A62-B93D-047C-EFB3-EA9AB0D8660B}" v="2368" dt="2022-03-22T15:47:28.820"/>
    <p1510:client id="{A6AB880D-932C-973E-6294-6B3F388DD01E}" v="74" dt="2022-03-20T23:58:27.887"/>
    <p1510:client id="{C163B46F-A402-3087-6EC7-9EABFA8CA387}" v="4" dt="2022-04-06T22:08:58.987"/>
    <p1510:client id="{CA1EBB5D-A67C-0F8D-2DE2-E643C82570C5}" v="4" dt="2022-03-23T18:07:18.534"/>
    <p1510:client id="{CB54A7AB-1183-BF4A-78CF-D29BB2FB8240}" v="1438" dt="2022-03-22T19:23:42.544"/>
    <p1510:client id="{CBBB04AB-1A05-A468-49CB-787487A7D96A}" v="399" dt="2022-02-23T02:40:24.283"/>
    <p1510:client id="{CCAFB88C-B825-4662-8157-7D54C2A79565}" v="264" dt="2022-02-22T21:19:29.485"/>
    <p1510:client id="{D7A18E2C-5296-D464-BDFE-0ECC54E0E6A3}" v="60" dt="2022-03-22T17:58:15.162"/>
    <p1510:client id="{D8C34ACD-3EC9-E669-AF7F-828CEEAA009D}" v="14" dt="2022-02-23T00:48:11.979"/>
    <p1510:client id="{E0122F49-0AC5-0600-218B-FFEE32406746}" v="41" dt="2022-03-23T17:54:03.828"/>
    <p1510:client id="{F9EBACE4-5CF1-496F-9CDF-146DAAE5A331}" v="374" dt="2022-02-23T16:52:29.569"/>
    <p1510:client id="{FBD6697D-9F3D-955A-0BF8-A9568D757942}" v="100" dt="2022-03-23T18:12:22.493"/>
    <p1510:client id="{FC878F0A-2832-7BFD-2DBB-F952D0882DA9}" v="1" dt="2022-02-24T05:22:58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lin, Grant" userId="S::grantdfranklin@tamu.edu::5abe4091-dd5f-473a-9aa3-6bf6dd197779" providerId="AD" clId="Web-{D8C34ACD-3EC9-E669-AF7F-828CEEAA009D}"/>
    <pc:docChg chg="modSld">
      <pc:chgData name="Franklin, Grant" userId="S::grantdfranklin@tamu.edu::5abe4091-dd5f-473a-9aa3-6bf6dd197779" providerId="AD" clId="Web-{D8C34ACD-3EC9-E669-AF7F-828CEEAA009D}" dt="2022-02-23T00:48:11.729" v="11" actId="20577"/>
      <pc:docMkLst>
        <pc:docMk/>
      </pc:docMkLst>
      <pc:sldChg chg="addSp delSp modSp">
        <pc:chgData name="Franklin, Grant" userId="S::grantdfranklin@tamu.edu::5abe4091-dd5f-473a-9aa3-6bf6dd197779" providerId="AD" clId="Web-{D8C34ACD-3EC9-E669-AF7F-828CEEAA009D}" dt="2022-02-23T00:46:11.286" v="7" actId="1076"/>
        <pc:sldMkLst>
          <pc:docMk/>
          <pc:sldMk cId="788870923" sldId="277"/>
        </pc:sldMkLst>
        <pc:picChg chg="add mod">
          <ac:chgData name="Franklin, Grant" userId="S::grantdfranklin@tamu.edu::5abe4091-dd5f-473a-9aa3-6bf6dd197779" providerId="AD" clId="Web-{D8C34ACD-3EC9-E669-AF7F-828CEEAA009D}" dt="2022-02-23T00:46:11.286" v="7" actId="1076"/>
          <ac:picMkLst>
            <pc:docMk/>
            <pc:sldMk cId="788870923" sldId="277"/>
            <ac:picMk id="3" creationId="{6D863879-C3D8-4A4D-831C-F9E3C40590EF}"/>
          </ac:picMkLst>
        </pc:picChg>
        <pc:picChg chg="del">
          <ac:chgData name="Franklin, Grant" userId="S::grantdfranklin@tamu.edu::5abe4091-dd5f-473a-9aa3-6bf6dd197779" providerId="AD" clId="Web-{D8C34ACD-3EC9-E669-AF7F-828CEEAA009D}" dt="2022-02-23T00:44:44" v="0"/>
          <ac:picMkLst>
            <pc:docMk/>
            <pc:sldMk cId="788870923" sldId="277"/>
            <ac:picMk id="4" creationId="{0C89247C-7862-4B21-960F-B8165C01CC27}"/>
          </ac:picMkLst>
        </pc:picChg>
      </pc:sldChg>
      <pc:sldChg chg="modSp">
        <pc:chgData name="Franklin, Grant" userId="S::grantdfranklin@tamu.edu::5abe4091-dd5f-473a-9aa3-6bf6dd197779" providerId="AD" clId="Web-{D8C34ACD-3EC9-E669-AF7F-828CEEAA009D}" dt="2022-02-23T00:48:11.729" v="11" actId="20577"/>
        <pc:sldMkLst>
          <pc:docMk/>
          <pc:sldMk cId="3071448517" sldId="280"/>
        </pc:sldMkLst>
        <pc:spChg chg="mod">
          <ac:chgData name="Franklin, Grant" userId="S::grantdfranklin@tamu.edu::5abe4091-dd5f-473a-9aa3-6bf6dd197779" providerId="AD" clId="Web-{D8C34ACD-3EC9-E669-AF7F-828CEEAA009D}" dt="2022-02-23T00:48:11.729" v="11" actId="20577"/>
          <ac:spMkLst>
            <pc:docMk/>
            <pc:sldMk cId="3071448517" sldId="280"/>
            <ac:spMk id="3" creationId="{00000000-0000-0000-0000-000000000000}"/>
          </ac:spMkLst>
        </pc:spChg>
      </pc:sldChg>
    </pc:docChg>
  </pc:docChgLst>
  <pc:docChgLst>
    <pc:chgData name="Magallanes, Yarentzy" userId="S::yarentzym@tamu.edu::b14954fa-3e6a-41ac-9a52-396e13fe3d4e" providerId="AD" clId="Web-{D7A18E2C-5296-D464-BDFE-0ECC54E0E6A3}"/>
    <pc:docChg chg="addSld delSld modSld">
      <pc:chgData name="Magallanes, Yarentzy" userId="S::yarentzym@tamu.edu::b14954fa-3e6a-41ac-9a52-396e13fe3d4e" providerId="AD" clId="Web-{D7A18E2C-5296-D464-BDFE-0ECC54E0E6A3}" dt="2022-03-22T17:58:14.615" v="63" actId="20577"/>
      <pc:docMkLst>
        <pc:docMk/>
      </pc:docMkLst>
      <pc:sldChg chg="new del">
        <pc:chgData name="Magallanes, Yarentzy" userId="S::yarentzym@tamu.edu::b14954fa-3e6a-41ac-9a52-396e13fe3d4e" providerId="AD" clId="Web-{D7A18E2C-5296-D464-BDFE-0ECC54E0E6A3}" dt="2022-03-22T17:53:58.129" v="2"/>
        <pc:sldMkLst>
          <pc:docMk/>
          <pc:sldMk cId="2383281879" sldId="293"/>
        </pc:sldMkLst>
      </pc:sldChg>
      <pc:sldChg chg="modSp add">
        <pc:chgData name="Magallanes, Yarentzy" userId="S::yarentzym@tamu.edu::b14954fa-3e6a-41ac-9a52-396e13fe3d4e" providerId="AD" clId="Web-{D7A18E2C-5296-D464-BDFE-0ECC54E0E6A3}" dt="2022-03-22T17:58:14.615" v="63" actId="20577"/>
        <pc:sldMkLst>
          <pc:docMk/>
          <pc:sldMk cId="1675865500" sldId="294"/>
        </pc:sldMkLst>
        <pc:spChg chg="mod">
          <ac:chgData name="Magallanes, Yarentzy" userId="S::yarentzym@tamu.edu::b14954fa-3e6a-41ac-9a52-396e13fe3d4e" providerId="AD" clId="Web-{D7A18E2C-5296-D464-BDFE-0ECC54E0E6A3}" dt="2022-03-22T17:58:14.615" v="63" actId="20577"/>
          <ac:spMkLst>
            <pc:docMk/>
            <pc:sldMk cId="1675865500" sldId="294"/>
            <ac:spMk id="3" creationId="{00000000-0000-0000-0000-000000000000}"/>
          </ac:spMkLst>
        </pc:spChg>
      </pc:sldChg>
    </pc:docChg>
  </pc:docChgLst>
  <pc:docChgLst>
    <pc:chgData name="Franklin, Grant" userId="S::grantdfranklin@tamu.edu::5abe4091-dd5f-473a-9aa3-6bf6dd197779" providerId="AD" clId="Web-{A60C9A62-B93D-047C-EFB3-EA9AB0D8660B}"/>
    <pc:docChg chg="addSld delSld modSld sldOrd">
      <pc:chgData name="Franklin, Grant" userId="S::grantdfranklin@tamu.edu::5abe4091-dd5f-473a-9aa3-6bf6dd197779" providerId="AD" clId="Web-{A60C9A62-B93D-047C-EFB3-EA9AB0D8660B}" dt="2022-03-22T15:47:20.507" v="1988"/>
      <pc:docMkLst>
        <pc:docMk/>
      </pc:docMkLst>
      <pc:sldChg chg="del">
        <pc:chgData name="Franklin, Grant" userId="S::grantdfranklin@tamu.edu::5abe4091-dd5f-473a-9aa3-6bf6dd197779" providerId="AD" clId="Web-{A60C9A62-B93D-047C-EFB3-EA9AB0D8660B}" dt="2022-03-22T15:06:13.669" v="99"/>
        <pc:sldMkLst>
          <pc:docMk/>
          <pc:sldMk cId="2351466088" sldId="257"/>
        </pc:sldMkLst>
      </pc:sldChg>
      <pc:sldChg chg="modSp addCm">
        <pc:chgData name="Franklin, Grant" userId="S::grantdfranklin@tamu.edu::5abe4091-dd5f-473a-9aa3-6bf6dd197779" providerId="AD" clId="Web-{A60C9A62-B93D-047C-EFB3-EA9AB0D8660B}" dt="2022-03-22T15:23:21.559" v="542"/>
        <pc:sldMkLst>
          <pc:docMk/>
          <pc:sldMk cId="1160868006" sldId="279"/>
        </pc:sldMkLst>
        <pc:spChg chg="mod">
          <ac:chgData name="Franklin, Grant" userId="S::grantdfranklin@tamu.edu::5abe4091-dd5f-473a-9aa3-6bf6dd197779" providerId="AD" clId="Web-{A60C9A62-B93D-047C-EFB3-EA9AB0D8660B}" dt="2022-03-22T15:09:55.707" v="103" actId="20577"/>
          <ac:spMkLst>
            <pc:docMk/>
            <pc:sldMk cId="1160868006" sldId="279"/>
            <ac:spMk id="2" creationId="{00000000-0000-0000-0000-000000000000}"/>
          </ac:spMkLst>
        </pc:spChg>
        <pc:graphicFrameChg chg="mod modGraphic">
          <ac:chgData name="Franklin, Grant" userId="S::grantdfranklin@tamu.edu::5abe4091-dd5f-473a-9aa3-6bf6dd197779" providerId="AD" clId="Web-{A60C9A62-B93D-047C-EFB3-EA9AB0D8660B}" dt="2022-03-22T15:23:21.559" v="542"/>
          <ac:graphicFrameMkLst>
            <pc:docMk/>
            <pc:sldMk cId="1160868006" sldId="279"/>
            <ac:graphicFrameMk id="7" creationId="{0B17E1DB-D3C3-48E2-A9DF-7153E1A19A18}"/>
          </ac:graphicFrameMkLst>
        </pc:graphicFrameChg>
      </pc:sldChg>
      <pc:sldChg chg="del">
        <pc:chgData name="Franklin, Grant" userId="S::grantdfranklin@tamu.edu::5abe4091-dd5f-473a-9aa3-6bf6dd197779" providerId="AD" clId="Web-{A60C9A62-B93D-047C-EFB3-EA9AB0D8660B}" dt="2022-03-22T15:06:21.935" v="100"/>
        <pc:sldMkLst>
          <pc:docMk/>
          <pc:sldMk cId="3071448517" sldId="280"/>
        </pc:sldMkLst>
      </pc:sldChg>
      <pc:sldChg chg="addSp delSp modSp">
        <pc:chgData name="Franklin, Grant" userId="S::grantdfranklin@tamu.edu::5abe4091-dd5f-473a-9aa3-6bf6dd197779" providerId="AD" clId="Web-{A60C9A62-B93D-047C-EFB3-EA9AB0D8660B}" dt="2022-03-22T15:05:01.729" v="98" actId="20577"/>
        <pc:sldMkLst>
          <pc:docMk/>
          <pc:sldMk cId="199665138" sldId="283"/>
        </pc:sldMkLst>
        <pc:spChg chg="mod">
          <ac:chgData name="Franklin, Grant" userId="S::grantdfranklin@tamu.edu::5abe4091-dd5f-473a-9aa3-6bf6dd197779" providerId="AD" clId="Web-{A60C9A62-B93D-047C-EFB3-EA9AB0D8660B}" dt="2022-03-22T15:02:12.912" v="77" actId="14100"/>
          <ac:spMkLst>
            <pc:docMk/>
            <pc:sldMk cId="199665138" sldId="283"/>
            <ac:spMk id="3" creationId="{5A881B46-43E4-487A-BC19-CD5F6FD3A48C}"/>
          </ac:spMkLst>
        </pc:spChg>
        <pc:spChg chg="add mod">
          <ac:chgData name="Franklin, Grant" userId="S::grantdfranklin@tamu.edu::5abe4091-dd5f-473a-9aa3-6bf6dd197779" providerId="AD" clId="Web-{A60C9A62-B93D-047C-EFB3-EA9AB0D8660B}" dt="2022-03-22T15:05:01.729" v="98" actId="20577"/>
          <ac:spMkLst>
            <pc:docMk/>
            <pc:sldMk cId="199665138" sldId="283"/>
            <ac:spMk id="4" creationId="{DDC00B3D-0979-D078-C406-4B47813A8CC6}"/>
          </ac:spMkLst>
        </pc:spChg>
        <pc:graphicFrameChg chg="del">
          <ac:chgData name="Franklin, Grant" userId="S::grantdfranklin@tamu.edu::5abe4091-dd5f-473a-9aa3-6bf6dd197779" providerId="AD" clId="Web-{A60C9A62-B93D-047C-EFB3-EA9AB0D8660B}" dt="2022-03-22T14:59:43.220" v="0"/>
          <ac:graphicFrameMkLst>
            <pc:docMk/>
            <pc:sldMk cId="199665138" sldId="283"/>
            <ac:graphicFrameMk id="5" creationId="{DB3DE5E6-0ADD-4001-A747-A4FF6B3F3A81}"/>
          </ac:graphicFrameMkLst>
        </pc:graphicFrameChg>
      </pc:sldChg>
      <pc:sldChg chg="addSp delSp modSp new ord">
        <pc:chgData name="Franklin, Grant" userId="S::grantdfranklin@tamu.edu::5abe4091-dd5f-473a-9aa3-6bf6dd197779" providerId="AD" clId="Web-{A60C9A62-B93D-047C-EFB3-EA9AB0D8660B}" dt="2022-03-22T15:01:23.504" v="71"/>
        <pc:sldMkLst>
          <pc:docMk/>
          <pc:sldMk cId="307853131" sldId="290"/>
        </pc:sldMkLst>
        <pc:spChg chg="mod">
          <ac:chgData name="Franklin, Grant" userId="S::grantdfranklin@tamu.edu::5abe4091-dd5f-473a-9aa3-6bf6dd197779" providerId="AD" clId="Web-{A60C9A62-B93D-047C-EFB3-EA9AB0D8660B}" dt="2022-03-22T15:01:09.863" v="63" actId="20577"/>
          <ac:spMkLst>
            <pc:docMk/>
            <pc:sldMk cId="307853131" sldId="290"/>
            <ac:spMk id="2" creationId="{27AAB5C5-ED53-8B45-C01F-9C89740468CE}"/>
          </ac:spMkLst>
        </pc:spChg>
        <pc:spChg chg="del">
          <ac:chgData name="Franklin, Grant" userId="S::grantdfranklin@tamu.edu::5abe4091-dd5f-473a-9aa3-6bf6dd197779" providerId="AD" clId="Web-{A60C9A62-B93D-047C-EFB3-EA9AB0D8660B}" dt="2022-03-22T14:59:57.142" v="3"/>
          <ac:spMkLst>
            <pc:docMk/>
            <pc:sldMk cId="307853131" sldId="290"/>
            <ac:spMk id="3" creationId="{D0479A92-9772-549A-3F6E-1390E051C4B5}"/>
          </ac:spMkLst>
        </pc:spChg>
        <pc:graphicFrameChg chg="add mod modGraphic">
          <ac:chgData name="Franklin, Grant" userId="S::grantdfranklin@tamu.edu::5abe4091-dd5f-473a-9aa3-6bf6dd197779" providerId="AD" clId="Web-{A60C9A62-B93D-047C-EFB3-EA9AB0D8660B}" dt="2022-03-22T15:01:23.504" v="71"/>
          <ac:graphicFrameMkLst>
            <pc:docMk/>
            <pc:sldMk cId="307853131" sldId="290"/>
            <ac:graphicFrameMk id="5" creationId="{5E5FD2C6-9890-FA0D-F117-A82A8E93FAAB}"/>
          </ac:graphicFrameMkLst>
        </pc:graphicFrameChg>
      </pc:sldChg>
      <pc:sldChg chg="addSp delSp modSp new">
        <pc:chgData name="Franklin, Grant" userId="S::grantdfranklin@tamu.edu::5abe4091-dd5f-473a-9aa3-6bf6dd197779" providerId="AD" clId="Web-{A60C9A62-B93D-047C-EFB3-EA9AB0D8660B}" dt="2022-03-22T15:47:20.507" v="1988"/>
        <pc:sldMkLst>
          <pc:docMk/>
          <pc:sldMk cId="411250737" sldId="291"/>
        </pc:sldMkLst>
        <pc:spChg chg="mod">
          <ac:chgData name="Franklin, Grant" userId="S::grantdfranklin@tamu.edu::5abe4091-dd5f-473a-9aa3-6bf6dd197779" providerId="AD" clId="Web-{A60C9A62-B93D-047C-EFB3-EA9AB0D8660B}" dt="2022-03-22T15:36:21.238" v="1592" actId="1076"/>
          <ac:spMkLst>
            <pc:docMk/>
            <pc:sldMk cId="411250737" sldId="291"/>
            <ac:spMk id="2" creationId="{601D9731-260D-9C34-57B1-C2D5D83ACCDB}"/>
          </ac:spMkLst>
        </pc:spChg>
        <pc:spChg chg="del">
          <ac:chgData name="Franklin, Grant" userId="S::grantdfranklin@tamu.edu::5abe4091-dd5f-473a-9aa3-6bf6dd197779" providerId="AD" clId="Web-{A60C9A62-B93D-047C-EFB3-EA9AB0D8660B}" dt="2022-03-22T15:23:27.840" v="543"/>
          <ac:spMkLst>
            <pc:docMk/>
            <pc:sldMk cId="411250737" sldId="291"/>
            <ac:spMk id="3" creationId="{CDF43D2E-42E4-C53B-EF9D-AE1F57BD64BD}"/>
          </ac:spMkLst>
        </pc:spChg>
        <pc:spChg chg="add del">
          <ac:chgData name="Franklin, Grant" userId="S::grantdfranklin@tamu.edu::5abe4091-dd5f-473a-9aa3-6bf6dd197779" providerId="AD" clId="Web-{A60C9A62-B93D-047C-EFB3-EA9AB0D8660B}" dt="2022-03-22T15:29:43.383" v="878"/>
          <ac:spMkLst>
            <pc:docMk/>
            <pc:sldMk cId="411250737" sldId="291"/>
            <ac:spMk id="8" creationId="{C299350F-681D-DECC-2388-093530BE2CF3}"/>
          </ac:spMkLst>
        </pc:spChg>
        <pc:graphicFrameChg chg="add del mod modGraphic">
          <ac:chgData name="Franklin, Grant" userId="S::grantdfranklin@tamu.edu::5abe4091-dd5f-473a-9aa3-6bf6dd197779" providerId="AD" clId="Web-{A60C9A62-B93D-047C-EFB3-EA9AB0D8660B}" dt="2022-03-22T15:27:03.768" v="793"/>
          <ac:graphicFrameMkLst>
            <pc:docMk/>
            <pc:sldMk cId="411250737" sldId="291"/>
            <ac:graphicFrameMk id="5" creationId="{FAD24E62-B106-71BD-DA01-6F105B6D9E97}"/>
          </ac:graphicFrameMkLst>
        </pc:graphicFrameChg>
        <pc:graphicFrameChg chg="add del mod modGraphic">
          <ac:chgData name="Franklin, Grant" userId="S::grantdfranklin@tamu.edu::5abe4091-dd5f-473a-9aa3-6bf6dd197779" providerId="AD" clId="Web-{A60C9A62-B93D-047C-EFB3-EA9AB0D8660B}" dt="2022-03-22T15:30:31.056" v="890"/>
          <ac:graphicFrameMkLst>
            <pc:docMk/>
            <pc:sldMk cId="411250737" sldId="291"/>
            <ac:graphicFrameMk id="7" creationId="{ED286581-7B3C-6352-2485-5C919B6A0F91}"/>
          </ac:graphicFrameMkLst>
        </pc:graphicFrameChg>
        <pc:graphicFrameChg chg="add del mod modGraphic">
          <ac:chgData name="Franklin, Grant" userId="S::grantdfranklin@tamu.edu::5abe4091-dd5f-473a-9aa3-6bf6dd197779" providerId="AD" clId="Web-{A60C9A62-B93D-047C-EFB3-EA9AB0D8660B}" dt="2022-03-22T15:31:35.308" v="1004"/>
          <ac:graphicFrameMkLst>
            <pc:docMk/>
            <pc:sldMk cId="411250737" sldId="291"/>
            <ac:graphicFrameMk id="10" creationId="{A7FB6671-12D7-7E87-79EC-23737AEEAE58}"/>
          </ac:graphicFrameMkLst>
        </pc:graphicFrameChg>
        <pc:graphicFrameChg chg="add mod modGraphic">
          <ac:chgData name="Franklin, Grant" userId="S::grantdfranklin@tamu.edu::5abe4091-dd5f-473a-9aa3-6bf6dd197779" providerId="AD" clId="Web-{A60C9A62-B93D-047C-EFB3-EA9AB0D8660B}" dt="2022-03-22T15:47:20.507" v="1988"/>
          <ac:graphicFrameMkLst>
            <pc:docMk/>
            <pc:sldMk cId="411250737" sldId="291"/>
            <ac:graphicFrameMk id="12" creationId="{6721221B-73C6-D2F2-8482-E530A3B65C27}"/>
          </ac:graphicFrameMkLst>
        </pc:graphicFrameChg>
      </pc:sldChg>
      <pc:sldChg chg="addSp delSp modSp new">
        <pc:chgData name="Franklin, Grant" userId="S::grantdfranklin@tamu.edu::5abe4091-dd5f-473a-9aa3-6bf6dd197779" providerId="AD" clId="Web-{A60C9A62-B93D-047C-EFB3-EA9AB0D8660B}" dt="2022-03-22T15:39:43.478" v="1674"/>
        <pc:sldMkLst>
          <pc:docMk/>
          <pc:sldMk cId="127718146" sldId="292"/>
        </pc:sldMkLst>
        <pc:spChg chg="mod">
          <ac:chgData name="Franklin, Grant" userId="S::grantdfranklin@tamu.edu::5abe4091-dd5f-473a-9aa3-6bf6dd197779" providerId="AD" clId="Web-{A60C9A62-B93D-047C-EFB3-EA9AB0D8660B}" dt="2022-03-22T15:36:50.083" v="1599" actId="20577"/>
          <ac:spMkLst>
            <pc:docMk/>
            <pc:sldMk cId="127718146" sldId="292"/>
            <ac:spMk id="2" creationId="{4BB53C5B-DF06-6F3E-1DD8-4E7642E16A79}"/>
          </ac:spMkLst>
        </pc:spChg>
        <pc:spChg chg="del">
          <ac:chgData name="Franklin, Grant" userId="S::grantdfranklin@tamu.edu::5abe4091-dd5f-473a-9aa3-6bf6dd197779" providerId="AD" clId="Web-{A60C9A62-B93D-047C-EFB3-EA9AB0D8660B}" dt="2022-03-22T15:36:52.536" v="1600"/>
          <ac:spMkLst>
            <pc:docMk/>
            <pc:sldMk cId="127718146" sldId="292"/>
            <ac:spMk id="3" creationId="{619F2471-9A75-7372-940D-62C9F330F5BE}"/>
          </ac:spMkLst>
        </pc:spChg>
        <pc:graphicFrameChg chg="add del mod modGraphic">
          <ac:chgData name="Franklin, Grant" userId="S::grantdfranklin@tamu.edu::5abe4091-dd5f-473a-9aa3-6bf6dd197779" providerId="AD" clId="Web-{A60C9A62-B93D-047C-EFB3-EA9AB0D8660B}" dt="2022-03-22T15:37:38.209" v="1604"/>
          <ac:graphicFrameMkLst>
            <pc:docMk/>
            <pc:sldMk cId="127718146" sldId="292"/>
            <ac:graphicFrameMk id="5" creationId="{9B065218-EA04-83C9-4A21-8560F8D6132C}"/>
          </ac:graphicFrameMkLst>
        </pc:graphicFrameChg>
        <pc:graphicFrameChg chg="add mod modGraphic">
          <ac:chgData name="Franklin, Grant" userId="S::grantdfranklin@tamu.edu::5abe4091-dd5f-473a-9aa3-6bf6dd197779" providerId="AD" clId="Web-{A60C9A62-B93D-047C-EFB3-EA9AB0D8660B}" dt="2022-03-22T15:39:43.478" v="1674"/>
          <ac:graphicFrameMkLst>
            <pc:docMk/>
            <pc:sldMk cId="127718146" sldId="292"/>
            <ac:graphicFrameMk id="7" creationId="{91CA8C40-1483-021C-BC3F-42E5A05B0CCA}"/>
          </ac:graphicFrameMkLst>
        </pc:graphicFrameChg>
      </pc:sldChg>
    </pc:docChg>
  </pc:docChgLst>
  <pc:docChgLst>
    <pc:chgData name="Magallanes, Yarentzy" userId="S::yarentzym@tamu.edu::b14954fa-3e6a-41ac-9a52-396e13fe3d4e" providerId="AD" clId="Web-{5A60BAF7-6031-3A77-CD83-B74B9F2E4937}"/>
    <pc:docChg chg="modSld">
      <pc:chgData name="Magallanes, Yarentzy" userId="S::yarentzym@tamu.edu::b14954fa-3e6a-41ac-9a52-396e13fe3d4e" providerId="AD" clId="Web-{5A60BAF7-6031-3A77-CD83-B74B9F2E4937}" dt="2022-02-23T03:41:54.864" v="1470"/>
      <pc:docMkLst>
        <pc:docMk/>
      </pc:docMkLst>
      <pc:sldChg chg="addCm modNotes">
        <pc:chgData name="Magallanes, Yarentzy" userId="S::yarentzym@tamu.edu::b14954fa-3e6a-41ac-9a52-396e13fe3d4e" providerId="AD" clId="Web-{5A60BAF7-6031-3A77-CD83-B74B9F2E4937}" dt="2022-02-23T02:38:20.517" v="511"/>
        <pc:sldMkLst>
          <pc:docMk/>
          <pc:sldMk cId="3970868064" sldId="282"/>
        </pc:sldMkLst>
      </pc:sldChg>
      <pc:sldChg chg="addCm">
        <pc:chgData name="Magallanes, Yarentzy" userId="S::yarentzym@tamu.edu::b14954fa-3e6a-41ac-9a52-396e13fe3d4e" providerId="AD" clId="Web-{5A60BAF7-6031-3A77-CD83-B74B9F2E4937}" dt="2022-02-23T02:18:40.224" v="42"/>
        <pc:sldMkLst>
          <pc:docMk/>
          <pc:sldMk cId="199665138" sldId="283"/>
        </pc:sldMkLst>
      </pc:sldChg>
      <pc:sldChg chg="modSp modNotes">
        <pc:chgData name="Magallanes, Yarentzy" userId="S::yarentzym@tamu.edu::b14954fa-3e6a-41ac-9a52-396e13fe3d4e" providerId="AD" clId="Web-{5A60BAF7-6031-3A77-CD83-B74B9F2E4937}" dt="2022-02-23T03:41:54.864" v="1470"/>
        <pc:sldMkLst>
          <pc:docMk/>
          <pc:sldMk cId="4236280848" sldId="284"/>
        </pc:sldMkLst>
        <pc:spChg chg="mod">
          <ac:chgData name="Magallanes, Yarentzy" userId="S::yarentzym@tamu.edu::b14954fa-3e6a-41ac-9a52-396e13fe3d4e" providerId="AD" clId="Web-{5A60BAF7-6031-3A77-CD83-B74B9F2E4937}" dt="2022-02-23T03:38:13.881" v="1264" actId="20577"/>
          <ac:spMkLst>
            <pc:docMk/>
            <pc:sldMk cId="4236280848" sldId="284"/>
            <ac:spMk id="3" creationId="{CF777D8F-B92A-40D1-AC2F-088435CC0247}"/>
          </ac:spMkLst>
        </pc:spChg>
      </pc:sldChg>
      <pc:sldChg chg="addSp delSp modSp modNotes">
        <pc:chgData name="Magallanes, Yarentzy" userId="S::yarentzym@tamu.edu::b14954fa-3e6a-41ac-9a52-396e13fe3d4e" providerId="AD" clId="Web-{5A60BAF7-6031-3A77-CD83-B74B9F2E4937}" dt="2022-02-23T03:29:26.474" v="1160"/>
        <pc:sldMkLst>
          <pc:docMk/>
          <pc:sldMk cId="1063204113" sldId="285"/>
        </pc:sldMkLst>
        <pc:spChg chg="mod">
          <ac:chgData name="Magallanes, Yarentzy" userId="S::yarentzym@tamu.edu::b14954fa-3e6a-41ac-9a52-396e13fe3d4e" providerId="AD" clId="Web-{5A60BAF7-6031-3A77-CD83-B74B9F2E4937}" dt="2022-02-23T03:13:54.869" v="691" actId="1076"/>
          <ac:spMkLst>
            <pc:docMk/>
            <pc:sldMk cId="1063204113" sldId="285"/>
            <ac:spMk id="2" creationId="{08983921-B0CA-4E72-B825-0B2D40C918F4}"/>
          </ac:spMkLst>
        </pc:spChg>
        <pc:spChg chg="del">
          <ac:chgData name="Magallanes, Yarentzy" userId="S::yarentzym@tamu.edu::b14954fa-3e6a-41ac-9a52-396e13fe3d4e" providerId="AD" clId="Web-{5A60BAF7-6031-3A77-CD83-B74B9F2E4937}" dt="2022-02-23T00:21:04.704" v="0"/>
          <ac:spMkLst>
            <pc:docMk/>
            <pc:sldMk cId="1063204113" sldId="285"/>
            <ac:spMk id="3" creationId="{E79C7401-A73E-4B02-B03B-A4104B7BA035}"/>
          </ac:spMkLst>
        </pc:spChg>
        <pc:spChg chg="add del">
          <ac:chgData name="Magallanes, Yarentzy" userId="S::yarentzym@tamu.edu::b14954fa-3e6a-41ac-9a52-396e13fe3d4e" providerId="AD" clId="Web-{5A60BAF7-6031-3A77-CD83-B74B9F2E4937}" dt="2022-02-23T00:21:57.941" v="4"/>
          <ac:spMkLst>
            <pc:docMk/>
            <pc:sldMk cId="1063204113" sldId="285"/>
            <ac:spMk id="5" creationId="{CD9C4E43-DC65-4CBE-960D-79675B0DE030}"/>
          </ac:spMkLst>
        </pc:spChg>
        <pc:spChg chg="del mod">
          <ac:chgData name="Magallanes, Yarentzy" userId="S::yarentzym@tamu.edu::b14954fa-3e6a-41ac-9a52-396e13fe3d4e" providerId="AD" clId="Web-{5A60BAF7-6031-3A77-CD83-B74B9F2E4937}" dt="2022-02-23T02:38:57.441" v="512"/>
          <ac:spMkLst>
            <pc:docMk/>
            <pc:sldMk cId="1063204113" sldId="285"/>
            <ac:spMk id="7" creationId="{42BDA6E4-A9BA-497C-B908-8FC9D6E7A0F3}"/>
          </ac:spMkLst>
        </pc:spChg>
        <pc:spChg chg="add del mod">
          <ac:chgData name="Magallanes, Yarentzy" userId="S::yarentzym@tamu.edu::b14954fa-3e6a-41ac-9a52-396e13fe3d4e" providerId="AD" clId="Web-{5A60BAF7-6031-3A77-CD83-B74B9F2E4937}" dt="2022-02-23T03:22:48.511" v="975"/>
          <ac:spMkLst>
            <pc:docMk/>
            <pc:sldMk cId="1063204113" sldId="285"/>
            <ac:spMk id="7" creationId="{C0AA7C8E-3CF7-47A7-8691-E53F768BEA64}"/>
          </ac:spMkLst>
        </pc:spChg>
        <pc:spChg chg="add del mod">
          <ac:chgData name="Magallanes, Yarentzy" userId="S::yarentzym@tamu.edu::b14954fa-3e6a-41ac-9a52-396e13fe3d4e" providerId="AD" clId="Web-{5A60BAF7-6031-3A77-CD83-B74B9F2E4937}" dt="2022-02-23T02:45:44.029" v="575"/>
          <ac:spMkLst>
            <pc:docMk/>
            <pc:sldMk cId="1063204113" sldId="285"/>
            <ac:spMk id="12" creationId="{D2F625CE-ECF5-4B80-88EE-034610A18104}"/>
          </ac:spMkLst>
        </pc:spChg>
        <pc:spChg chg="add del">
          <ac:chgData name="Magallanes, Yarentzy" userId="S::yarentzym@tamu.edu::b14954fa-3e6a-41ac-9a52-396e13fe3d4e" providerId="AD" clId="Web-{5A60BAF7-6031-3A77-CD83-B74B9F2E4937}" dt="2022-02-23T03:10:36.638" v="645"/>
          <ac:spMkLst>
            <pc:docMk/>
            <pc:sldMk cId="1063204113" sldId="285"/>
            <ac:spMk id="13" creationId="{433B8774-473C-449D-B1A2-6FE3B2E2B660}"/>
          </ac:spMkLst>
        </pc:spChg>
        <pc:spChg chg="add del">
          <ac:chgData name="Magallanes, Yarentzy" userId="S::yarentzym@tamu.edu::b14954fa-3e6a-41ac-9a52-396e13fe3d4e" providerId="AD" clId="Web-{5A60BAF7-6031-3A77-CD83-B74B9F2E4937}" dt="2022-02-23T03:10:41.247" v="647"/>
          <ac:spMkLst>
            <pc:docMk/>
            <pc:sldMk cId="1063204113" sldId="285"/>
            <ac:spMk id="26" creationId="{2F893AB7-2C27-46BD-8DA6-8702F6B48182}"/>
          </ac:spMkLst>
        </pc:spChg>
        <pc:spChg chg="add del mod">
          <ac:chgData name="Magallanes, Yarentzy" userId="S::yarentzym@tamu.edu::b14954fa-3e6a-41ac-9a52-396e13fe3d4e" providerId="AD" clId="Web-{5A60BAF7-6031-3A77-CD83-B74B9F2E4937}" dt="2022-02-23T03:22:51.105" v="976"/>
          <ac:spMkLst>
            <pc:docMk/>
            <pc:sldMk cId="1063204113" sldId="285"/>
            <ac:spMk id="28" creationId="{CA3EB3BA-9330-4D1B-8E81-1930009DD1AF}"/>
          </ac:spMkLst>
        </pc:spChg>
        <pc:spChg chg="add del mod">
          <ac:chgData name="Magallanes, Yarentzy" userId="S::yarentzym@tamu.edu::b14954fa-3e6a-41ac-9a52-396e13fe3d4e" providerId="AD" clId="Web-{5A60BAF7-6031-3A77-CD83-B74B9F2E4937}" dt="2022-02-23T03:22:46.683" v="974"/>
          <ac:spMkLst>
            <pc:docMk/>
            <pc:sldMk cId="1063204113" sldId="285"/>
            <ac:spMk id="29" creationId="{2930DBB4-3D39-4AAD-B200-F4133B935D91}"/>
          </ac:spMkLst>
        </pc:spChg>
        <pc:spChg chg="add del mod">
          <ac:chgData name="Magallanes, Yarentzy" userId="S::yarentzym@tamu.edu::b14954fa-3e6a-41ac-9a52-396e13fe3d4e" providerId="AD" clId="Web-{5A60BAF7-6031-3A77-CD83-B74B9F2E4937}" dt="2022-02-23T03:22:52.871" v="977"/>
          <ac:spMkLst>
            <pc:docMk/>
            <pc:sldMk cId="1063204113" sldId="285"/>
            <ac:spMk id="30" creationId="{523927F9-691E-4422-B031-C378322DBBFE}"/>
          </ac:spMkLst>
        </pc:spChg>
        <pc:spChg chg="add del mod">
          <ac:chgData name="Magallanes, Yarentzy" userId="S::yarentzym@tamu.edu::b14954fa-3e6a-41ac-9a52-396e13fe3d4e" providerId="AD" clId="Web-{5A60BAF7-6031-3A77-CD83-B74B9F2E4937}" dt="2022-02-23T03:22:45.292" v="973"/>
          <ac:spMkLst>
            <pc:docMk/>
            <pc:sldMk cId="1063204113" sldId="285"/>
            <ac:spMk id="35" creationId="{59959C74-81DA-4F9B-89D0-6CD695F7BDAE}"/>
          </ac:spMkLst>
        </pc:spChg>
        <pc:spChg chg="add mod">
          <ac:chgData name="Magallanes, Yarentzy" userId="S::yarentzym@tamu.edu::b14954fa-3e6a-41ac-9a52-396e13fe3d4e" providerId="AD" clId="Web-{5A60BAF7-6031-3A77-CD83-B74B9F2E4937}" dt="2022-02-23T03:25:43.585" v="1042" actId="1076"/>
          <ac:spMkLst>
            <pc:docMk/>
            <pc:sldMk cId="1063204113" sldId="285"/>
            <ac:spMk id="36" creationId="{A1505AF3-BD6A-4890-B7A7-4BEA17FBF3BF}"/>
          </ac:spMkLst>
        </pc:spChg>
        <pc:spChg chg="add mod">
          <ac:chgData name="Magallanes, Yarentzy" userId="S::yarentzym@tamu.edu::b14954fa-3e6a-41ac-9a52-396e13fe3d4e" providerId="AD" clId="Web-{5A60BAF7-6031-3A77-CD83-B74B9F2E4937}" dt="2022-02-23T03:24:54.144" v="1026" actId="1076"/>
          <ac:spMkLst>
            <pc:docMk/>
            <pc:sldMk cId="1063204113" sldId="285"/>
            <ac:spMk id="37" creationId="{7DE8D00A-E6D1-4075-967E-9B7F0A11F8EF}"/>
          </ac:spMkLst>
        </pc:spChg>
        <pc:spChg chg="add mod">
          <ac:chgData name="Magallanes, Yarentzy" userId="S::yarentzym@tamu.edu::b14954fa-3e6a-41ac-9a52-396e13fe3d4e" providerId="AD" clId="Web-{5A60BAF7-6031-3A77-CD83-B74B9F2E4937}" dt="2022-02-23T03:24:28.971" v="1012" actId="1076"/>
          <ac:spMkLst>
            <pc:docMk/>
            <pc:sldMk cId="1063204113" sldId="285"/>
            <ac:spMk id="38" creationId="{C2E3FC7E-7972-4945-B640-10522145895B}"/>
          </ac:spMkLst>
        </pc:spChg>
        <pc:spChg chg="add mod">
          <ac:chgData name="Magallanes, Yarentzy" userId="S::yarentzym@tamu.edu::b14954fa-3e6a-41ac-9a52-396e13fe3d4e" providerId="AD" clId="Web-{5A60BAF7-6031-3A77-CD83-B74B9F2E4937}" dt="2022-02-23T03:25:19.396" v="1032" actId="1076"/>
          <ac:spMkLst>
            <pc:docMk/>
            <pc:sldMk cId="1063204113" sldId="285"/>
            <ac:spMk id="39" creationId="{94479B0F-2CEE-47DB-A964-457F1F93D5CC}"/>
          </ac:spMkLst>
        </pc:spChg>
        <pc:spChg chg="add mod">
          <ac:chgData name="Magallanes, Yarentzy" userId="S::yarentzym@tamu.edu::b14954fa-3e6a-41ac-9a52-396e13fe3d4e" providerId="AD" clId="Web-{5A60BAF7-6031-3A77-CD83-B74B9F2E4937}" dt="2022-02-23T03:25:06.379" v="1028" actId="1076"/>
          <ac:spMkLst>
            <pc:docMk/>
            <pc:sldMk cId="1063204113" sldId="285"/>
            <ac:spMk id="40" creationId="{0249C5E4-A191-4933-9D27-2FAF829F795B}"/>
          </ac:spMkLst>
        </pc:spChg>
        <pc:picChg chg="add mod ord">
          <ac:chgData name="Magallanes, Yarentzy" userId="S::yarentzym@tamu.edu::b14954fa-3e6a-41ac-9a52-396e13fe3d4e" providerId="AD" clId="Web-{5A60BAF7-6031-3A77-CD83-B74B9F2E4937}" dt="2022-02-23T03:19:25.780" v="871" actId="1076"/>
          <ac:picMkLst>
            <pc:docMk/>
            <pc:sldMk cId="1063204113" sldId="285"/>
            <ac:picMk id="3" creationId="{4D675A71-8C2D-4275-9E35-AE85DBE4B6AF}"/>
          </ac:picMkLst>
        </pc:picChg>
        <pc:picChg chg="add mod modCrop">
          <ac:chgData name="Magallanes, Yarentzy" userId="S::yarentzym@tamu.edu::b14954fa-3e6a-41ac-9a52-396e13fe3d4e" providerId="AD" clId="Web-{5A60BAF7-6031-3A77-CD83-B74B9F2E4937}" dt="2022-02-23T03:13:09.178" v="678" actId="1076"/>
          <ac:picMkLst>
            <pc:docMk/>
            <pc:sldMk cId="1063204113" sldId="285"/>
            <ac:picMk id="4" creationId="{981DA33C-F870-4965-8BCA-6D477D6BF785}"/>
          </ac:picMkLst>
        </pc:picChg>
        <pc:picChg chg="add mod">
          <ac:chgData name="Magallanes, Yarentzy" userId="S::yarentzym@tamu.edu::b14954fa-3e6a-41ac-9a52-396e13fe3d4e" providerId="AD" clId="Web-{5A60BAF7-6031-3A77-CD83-B74B9F2E4937}" dt="2022-02-23T03:14:20.652" v="698" actId="1076"/>
          <ac:picMkLst>
            <pc:docMk/>
            <pc:sldMk cId="1063204113" sldId="285"/>
            <ac:picMk id="6" creationId="{00C5BFF5-0B85-4570-9BA1-FC384E3370AA}"/>
          </ac:picMkLst>
        </pc:picChg>
        <pc:picChg chg="add del mod">
          <ac:chgData name="Magallanes, Yarentzy" userId="S::yarentzym@tamu.edu::b14954fa-3e6a-41ac-9a52-396e13fe3d4e" providerId="AD" clId="Web-{5A60BAF7-6031-3A77-CD83-B74B9F2E4937}" dt="2022-02-23T00:27:36.920" v="12"/>
          <ac:picMkLst>
            <pc:docMk/>
            <pc:sldMk cId="1063204113" sldId="285"/>
            <ac:picMk id="6" creationId="{7AC43368-C3B3-41FE-80B0-07BFFA32F4EC}"/>
          </ac:picMkLst>
        </pc:picChg>
        <pc:picChg chg="add mod">
          <ac:chgData name="Magallanes, Yarentzy" userId="S::yarentzym@tamu.edu::b14954fa-3e6a-41ac-9a52-396e13fe3d4e" providerId="AD" clId="Web-{5A60BAF7-6031-3A77-CD83-B74B9F2E4937}" dt="2022-02-23T03:13:15.226" v="680" actId="1076"/>
          <ac:picMkLst>
            <pc:docMk/>
            <pc:sldMk cId="1063204113" sldId="285"/>
            <ac:picMk id="8" creationId="{64FEBBAF-1C1D-4329-A6CD-5CEBCA8EBE01}"/>
          </ac:picMkLst>
        </pc:picChg>
        <pc:picChg chg="add mod">
          <ac:chgData name="Magallanes, Yarentzy" userId="S::yarentzym@tamu.edu::b14954fa-3e6a-41ac-9a52-396e13fe3d4e" providerId="AD" clId="Web-{5A60BAF7-6031-3A77-CD83-B74B9F2E4937}" dt="2022-02-23T03:13:23.773" v="682" actId="1076"/>
          <ac:picMkLst>
            <pc:docMk/>
            <pc:sldMk cId="1063204113" sldId="285"/>
            <ac:picMk id="9" creationId="{BD4DA702-1D95-4EA6-8987-19698073E373}"/>
          </ac:picMkLst>
        </pc:picChg>
        <pc:picChg chg="add mod">
          <ac:chgData name="Magallanes, Yarentzy" userId="S::yarentzym@tamu.edu::b14954fa-3e6a-41ac-9a52-396e13fe3d4e" providerId="AD" clId="Web-{5A60BAF7-6031-3A77-CD83-B74B9F2E4937}" dt="2022-02-23T03:13:18.335" v="681" actId="1076"/>
          <ac:picMkLst>
            <pc:docMk/>
            <pc:sldMk cId="1063204113" sldId="285"/>
            <ac:picMk id="10" creationId="{7C2A0B4B-1679-4DC1-85B2-DDAF76781382}"/>
          </ac:picMkLst>
        </pc:picChg>
        <pc:picChg chg="add mod">
          <ac:chgData name="Magallanes, Yarentzy" userId="S::yarentzym@tamu.edu::b14954fa-3e6a-41ac-9a52-396e13fe3d4e" providerId="AD" clId="Web-{5A60BAF7-6031-3A77-CD83-B74B9F2E4937}" dt="2022-02-23T03:14:16.479" v="697" actId="1076"/>
          <ac:picMkLst>
            <pc:docMk/>
            <pc:sldMk cId="1063204113" sldId="285"/>
            <ac:picMk id="11" creationId="{83F395A0-3B2B-45BB-96A5-A7649D9DB061}"/>
          </ac:picMkLst>
        </pc:picChg>
        <pc:picChg chg="add del mod">
          <ac:chgData name="Magallanes, Yarentzy" userId="S::yarentzym@tamu.edu::b14954fa-3e6a-41ac-9a52-396e13fe3d4e" providerId="AD" clId="Web-{5A60BAF7-6031-3A77-CD83-B74B9F2E4937}" dt="2022-02-23T00:29:59.128" v="35"/>
          <ac:picMkLst>
            <pc:docMk/>
            <pc:sldMk cId="1063204113" sldId="285"/>
            <ac:picMk id="12" creationId="{D20A720E-E0E1-4A36-87E0-1794D1484B9F}"/>
          </ac:picMkLst>
        </pc:picChg>
        <pc:picChg chg="add del mod">
          <ac:chgData name="Magallanes, Yarentzy" userId="S::yarentzym@tamu.edu::b14954fa-3e6a-41ac-9a52-396e13fe3d4e" providerId="AD" clId="Web-{5A60BAF7-6031-3A77-CD83-B74B9F2E4937}" dt="2022-02-23T00:29:59.128" v="34"/>
          <ac:picMkLst>
            <pc:docMk/>
            <pc:sldMk cId="1063204113" sldId="285"/>
            <ac:picMk id="13" creationId="{E5F0BC42-0E76-4A7A-BABF-8ED413A13869}"/>
          </ac:picMkLst>
        </pc:picChg>
        <pc:picChg chg="add mod">
          <ac:chgData name="Magallanes, Yarentzy" userId="S::yarentzym@tamu.edu::b14954fa-3e6a-41ac-9a52-396e13fe3d4e" providerId="AD" clId="Web-{5A60BAF7-6031-3A77-CD83-B74B9F2E4937}" dt="2022-02-23T03:20:26.628" v="888" actId="1076"/>
          <ac:picMkLst>
            <pc:docMk/>
            <pc:sldMk cId="1063204113" sldId="285"/>
            <ac:picMk id="14" creationId="{88B815D5-A57E-43E7-A642-BF18F74F0775}"/>
          </ac:picMkLst>
        </pc:picChg>
        <pc:picChg chg="add mod">
          <ac:chgData name="Magallanes, Yarentzy" userId="S::yarentzym@tamu.edu::b14954fa-3e6a-41ac-9a52-396e13fe3d4e" providerId="AD" clId="Web-{5A60BAF7-6031-3A77-CD83-B74B9F2E4937}" dt="2022-02-23T03:25:13.974" v="1031" actId="1076"/>
          <ac:picMkLst>
            <pc:docMk/>
            <pc:sldMk cId="1063204113" sldId="285"/>
            <ac:picMk id="15" creationId="{5ECDCABE-54A6-42C2-BF2F-51A57A81BDFE}"/>
          </ac:picMkLst>
        </pc:picChg>
        <pc:picChg chg="add mod">
          <ac:chgData name="Magallanes, Yarentzy" userId="S::yarentzym@tamu.edu::b14954fa-3e6a-41ac-9a52-396e13fe3d4e" providerId="AD" clId="Web-{5A60BAF7-6031-3A77-CD83-B74B9F2E4937}" dt="2022-02-23T03:24:59.004" v="1027" actId="1076"/>
          <ac:picMkLst>
            <pc:docMk/>
            <pc:sldMk cId="1063204113" sldId="285"/>
            <ac:picMk id="16" creationId="{E334CE1C-8A0A-4FF6-864B-84EF4D22A979}"/>
          </ac:picMkLst>
        </pc:picChg>
        <pc:picChg chg="add mod">
          <ac:chgData name="Magallanes, Yarentzy" userId="S::yarentzym@tamu.edu::b14954fa-3e6a-41ac-9a52-396e13fe3d4e" providerId="AD" clId="Web-{5A60BAF7-6031-3A77-CD83-B74B9F2E4937}" dt="2022-02-23T03:19:13.592" v="866" actId="1076"/>
          <ac:picMkLst>
            <pc:docMk/>
            <pc:sldMk cId="1063204113" sldId="285"/>
            <ac:picMk id="32" creationId="{F4C1CC82-9E8E-45B5-90B4-FE1CBC0E7E81}"/>
          </ac:picMkLst>
        </pc:picChg>
        <pc:cxnChg chg="add del mod">
          <ac:chgData name="Magallanes, Yarentzy" userId="S::yarentzym@tamu.edu::b14954fa-3e6a-41ac-9a52-396e13fe3d4e" providerId="AD" clId="Web-{5A60BAF7-6031-3A77-CD83-B74B9F2E4937}" dt="2022-02-23T02:45:40.419" v="572"/>
          <ac:cxnSpMkLst>
            <pc:docMk/>
            <pc:sldMk cId="1063204113" sldId="285"/>
            <ac:cxnSpMk id="5" creationId="{4AE5B3FC-73F2-4172-91AF-556F11443BA4}"/>
          </ac:cxnSpMkLst>
        </pc:cxnChg>
        <pc:cxnChg chg="add del mod">
          <ac:chgData name="Magallanes, Yarentzy" userId="S::yarentzym@tamu.edu::b14954fa-3e6a-41ac-9a52-396e13fe3d4e" providerId="AD" clId="Web-{5A60BAF7-6031-3A77-CD83-B74B9F2E4937}" dt="2022-02-23T02:45:41.185" v="573"/>
          <ac:cxnSpMkLst>
            <pc:docMk/>
            <pc:sldMk cId="1063204113" sldId="285"/>
            <ac:cxnSpMk id="17" creationId="{F27787E5-2812-4A17-A956-653B1E50A059}"/>
          </ac:cxnSpMkLst>
        </pc:cxnChg>
        <pc:cxnChg chg="add del mod">
          <ac:chgData name="Magallanes, Yarentzy" userId="S::yarentzym@tamu.edu::b14954fa-3e6a-41ac-9a52-396e13fe3d4e" providerId="AD" clId="Web-{5A60BAF7-6031-3A77-CD83-B74B9F2E4937}" dt="2022-02-23T02:45:41.997" v="574"/>
          <ac:cxnSpMkLst>
            <pc:docMk/>
            <pc:sldMk cId="1063204113" sldId="285"/>
            <ac:cxnSpMk id="18" creationId="{29AF9630-72E1-4352-B6AC-578613559EC3}"/>
          </ac:cxnSpMkLst>
        </pc:cxnChg>
        <pc:cxnChg chg="add mod">
          <ac:chgData name="Magallanes, Yarentzy" userId="S::yarentzym@tamu.edu::b14954fa-3e6a-41ac-9a52-396e13fe3d4e" providerId="AD" clId="Web-{5A60BAF7-6031-3A77-CD83-B74B9F2E4937}" dt="2022-02-23T03:13:30.805" v="685" actId="14100"/>
          <ac:cxnSpMkLst>
            <pc:docMk/>
            <pc:sldMk cId="1063204113" sldId="285"/>
            <ac:cxnSpMk id="19" creationId="{D4CCD2B8-7E0A-49F8-A748-2140CBADA995}"/>
          </ac:cxnSpMkLst>
        </pc:cxnChg>
        <pc:cxnChg chg="add mod">
          <ac:chgData name="Magallanes, Yarentzy" userId="S::yarentzym@tamu.edu::b14954fa-3e6a-41ac-9a52-396e13fe3d4e" providerId="AD" clId="Web-{5A60BAF7-6031-3A77-CD83-B74B9F2E4937}" dt="2022-02-23T03:14:57.779" v="709" actId="14100"/>
          <ac:cxnSpMkLst>
            <pc:docMk/>
            <pc:sldMk cId="1063204113" sldId="285"/>
            <ac:cxnSpMk id="20" creationId="{D395EA40-9559-4F63-A341-1878C2429C6E}"/>
          </ac:cxnSpMkLst>
        </pc:cxnChg>
        <pc:cxnChg chg="add mod">
          <ac:chgData name="Magallanes, Yarentzy" userId="S::yarentzym@tamu.edu::b14954fa-3e6a-41ac-9a52-396e13fe3d4e" providerId="AD" clId="Web-{5A60BAF7-6031-3A77-CD83-B74B9F2E4937}" dt="2022-02-23T03:15:09.123" v="713" actId="14100"/>
          <ac:cxnSpMkLst>
            <pc:docMk/>
            <pc:sldMk cId="1063204113" sldId="285"/>
            <ac:cxnSpMk id="21" creationId="{94BE336F-0525-4E23-BD51-2F81D45CA3E4}"/>
          </ac:cxnSpMkLst>
        </pc:cxnChg>
        <pc:cxnChg chg="add mod">
          <ac:chgData name="Magallanes, Yarentzy" userId="S::yarentzym@tamu.edu::b14954fa-3e6a-41ac-9a52-396e13fe3d4e" providerId="AD" clId="Web-{5A60BAF7-6031-3A77-CD83-B74B9F2E4937}" dt="2022-02-23T03:14:45.091" v="707" actId="14100"/>
          <ac:cxnSpMkLst>
            <pc:docMk/>
            <pc:sldMk cId="1063204113" sldId="285"/>
            <ac:cxnSpMk id="22" creationId="{DD7647F9-1589-4E1C-9B57-C17729DDA8AC}"/>
          </ac:cxnSpMkLst>
        </pc:cxnChg>
        <pc:cxnChg chg="add mod">
          <ac:chgData name="Magallanes, Yarentzy" userId="S::yarentzym@tamu.edu::b14954fa-3e6a-41ac-9a52-396e13fe3d4e" providerId="AD" clId="Web-{5A60BAF7-6031-3A77-CD83-B74B9F2E4937}" dt="2022-02-23T03:19:48.344" v="876" actId="14100"/>
          <ac:cxnSpMkLst>
            <pc:docMk/>
            <pc:sldMk cId="1063204113" sldId="285"/>
            <ac:cxnSpMk id="33" creationId="{D8F063FE-A5A6-4E5F-9281-71F27AC2CA74}"/>
          </ac:cxnSpMkLst>
        </pc:cxnChg>
        <pc:cxnChg chg="add mod">
          <ac:chgData name="Magallanes, Yarentzy" userId="S::yarentzym@tamu.edu::b14954fa-3e6a-41ac-9a52-396e13fe3d4e" providerId="AD" clId="Web-{5A60BAF7-6031-3A77-CD83-B74B9F2E4937}" dt="2022-02-23T03:20:04.032" v="880" actId="14100"/>
          <ac:cxnSpMkLst>
            <pc:docMk/>
            <pc:sldMk cId="1063204113" sldId="285"/>
            <ac:cxnSpMk id="34" creationId="{4A2AFAB8-EEF7-426A-BB6F-D1983D14C48A}"/>
          </ac:cxnSpMkLst>
        </pc:cxnChg>
        <pc:cxnChg chg="add mod">
          <ac:chgData name="Magallanes, Yarentzy" userId="S::yarentzym@tamu.edu::b14954fa-3e6a-41ac-9a52-396e13fe3d4e" providerId="AD" clId="Web-{5A60BAF7-6031-3A77-CD83-B74B9F2E4937}" dt="2022-02-23T03:26:24.337" v="1051" actId="14100"/>
          <ac:cxnSpMkLst>
            <pc:docMk/>
            <pc:sldMk cId="1063204113" sldId="285"/>
            <ac:cxnSpMk id="41" creationId="{C2F53707-4E3D-4425-A712-8530D88AF048}"/>
          </ac:cxnSpMkLst>
        </pc:cxnChg>
      </pc:sldChg>
      <pc:sldChg chg="addCm">
        <pc:chgData name="Magallanes, Yarentzy" userId="S::yarentzym@tamu.edu::b14954fa-3e6a-41ac-9a52-396e13fe3d4e" providerId="AD" clId="Web-{5A60BAF7-6031-3A77-CD83-B74B9F2E4937}" dt="2022-02-23T02:23:59.588" v="43"/>
        <pc:sldMkLst>
          <pc:docMk/>
          <pc:sldMk cId="186769876" sldId="286"/>
        </pc:sldMkLst>
      </pc:sldChg>
    </pc:docChg>
  </pc:docChgLst>
  <pc:docChgLst>
    <pc:chgData name="Franklin, Grant" userId="S::grantdfranklin@tamu.edu::5abe4091-dd5f-473a-9aa3-6bf6dd197779" providerId="AD" clId="Web-{756BBD0D-5783-130F-3461-817D170FF3A1}"/>
    <pc:docChg chg="modSld">
      <pc:chgData name="Franklin, Grant" userId="S::grantdfranklin@tamu.edu::5abe4091-dd5f-473a-9aa3-6bf6dd197779" providerId="AD" clId="Web-{756BBD0D-5783-130F-3461-817D170FF3A1}" dt="2022-04-05T19:24:38.968" v="1" actId="1076"/>
      <pc:docMkLst>
        <pc:docMk/>
      </pc:docMkLst>
      <pc:sldChg chg="modSp">
        <pc:chgData name="Franklin, Grant" userId="S::grantdfranklin@tamu.edu::5abe4091-dd5f-473a-9aa3-6bf6dd197779" providerId="AD" clId="Web-{756BBD0D-5783-130F-3461-817D170FF3A1}" dt="2022-04-05T19:24:38.968" v="1" actId="1076"/>
        <pc:sldMkLst>
          <pc:docMk/>
          <pc:sldMk cId="307853131" sldId="290"/>
        </pc:sldMkLst>
        <pc:picChg chg="mod">
          <ac:chgData name="Franklin, Grant" userId="S::grantdfranklin@tamu.edu::5abe4091-dd5f-473a-9aa3-6bf6dd197779" providerId="AD" clId="Web-{756BBD0D-5783-130F-3461-817D170FF3A1}" dt="2022-04-05T19:24:38.968" v="1" actId="1076"/>
          <ac:picMkLst>
            <pc:docMk/>
            <pc:sldMk cId="307853131" sldId="290"/>
            <ac:picMk id="3" creationId="{91D8C10B-9F6C-0177-523F-0145814DE7E4}"/>
          </ac:picMkLst>
        </pc:picChg>
      </pc:sldChg>
    </pc:docChg>
  </pc:docChgLst>
  <pc:docChgLst>
    <pc:chgData name="Franklin, Grant" userId="S::grantdfranklin@tamu.edu::5abe4091-dd5f-473a-9aa3-6bf6dd197779" providerId="AD" clId="Web-{5D18790D-CE4D-7E26-901D-591C1309C9A4}"/>
    <pc:docChg chg="mod modSld">
      <pc:chgData name="Franklin, Grant" userId="S::grantdfranklin@tamu.edu::5abe4091-dd5f-473a-9aa3-6bf6dd197779" providerId="AD" clId="Web-{5D18790D-CE4D-7E26-901D-591C1309C9A4}" dt="2022-02-23T03:14:54.196" v="22"/>
      <pc:docMkLst>
        <pc:docMk/>
      </pc:docMkLst>
      <pc:sldChg chg="addCm">
        <pc:chgData name="Franklin, Grant" userId="S::grantdfranklin@tamu.edu::5abe4091-dd5f-473a-9aa3-6bf6dd197779" providerId="AD" clId="Web-{5D18790D-CE4D-7E26-901D-591C1309C9A4}" dt="2022-02-23T03:14:54.196" v="22"/>
        <pc:sldMkLst>
          <pc:docMk/>
          <pc:sldMk cId="3970868064" sldId="282"/>
        </pc:sldMkLst>
      </pc:sldChg>
      <pc:sldChg chg="modSp modCm">
        <pc:chgData name="Franklin, Grant" userId="S::grantdfranklin@tamu.edu::5abe4091-dd5f-473a-9aa3-6bf6dd197779" providerId="AD" clId="Web-{5D18790D-CE4D-7E26-901D-591C1309C9A4}" dt="2022-02-23T02:45:02.329" v="20" actId="20577"/>
        <pc:sldMkLst>
          <pc:docMk/>
          <pc:sldMk cId="199665138" sldId="283"/>
        </pc:sldMkLst>
        <pc:spChg chg="mod">
          <ac:chgData name="Franklin, Grant" userId="S::grantdfranklin@tamu.edu::5abe4091-dd5f-473a-9aa3-6bf6dd197779" providerId="AD" clId="Web-{5D18790D-CE4D-7E26-901D-591C1309C9A4}" dt="2022-02-23T02:45:02.329" v="20" actId="20577"/>
          <ac:spMkLst>
            <pc:docMk/>
            <pc:sldMk cId="199665138" sldId="283"/>
            <ac:spMk id="3" creationId="{5A881B46-43E4-487A-BC19-CD5F6FD3A48C}"/>
          </ac:spMkLst>
        </pc:spChg>
      </pc:sldChg>
    </pc:docChg>
  </pc:docChgLst>
  <pc:docChgLst>
    <pc:chgData name="Magallanes, Yarentzy" userId="S::yarentzym@tamu.edu::b14954fa-3e6a-41ac-9a52-396e13fe3d4e" providerId="AD" clId="Web-{44D0AA58-9845-DA6C-A50E-4B8EE037F35D}"/>
    <pc:docChg chg="modSld">
      <pc:chgData name="Magallanes, Yarentzy" userId="S::yarentzym@tamu.edu::b14954fa-3e6a-41ac-9a52-396e13fe3d4e" providerId="AD" clId="Web-{44D0AA58-9845-DA6C-A50E-4B8EE037F35D}" dt="2022-03-20T22:45:45.702" v="136"/>
      <pc:docMkLst>
        <pc:docMk/>
      </pc:docMkLst>
      <pc:sldChg chg="modSp delCm">
        <pc:chgData name="Magallanes, Yarentzy" userId="S::yarentzym@tamu.edu::b14954fa-3e6a-41ac-9a52-396e13fe3d4e" providerId="AD" clId="Web-{44D0AA58-9845-DA6C-A50E-4B8EE037F35D}" dt="2022-03-20T22:17:23.093" v="9" actId="20577"/>
        <pc:sldMkLst>
          <pc:docMk/>
          <pc:sldMk cId="1628571770" sldId="256"/>
        </pc:sldMkLst>
        <pc:spChg chg="mod">
          <ac:chgData name="Magallanes, Yarentzy" userId="S::yarentzym@tamu.edu::b14954fa-3e6a-41ac-9a52-396e13fe3d4e" providerId="AD" clId="Web-{44D0AA58-9845-DA6C-A50E-4B8EE037F35D}" dt="2022-03-20T22:17:23.093" v="9" actId="20577"/>
          <ac:spMkLst>
            <pc:docMk/>
            <pc:sldMk cId="1628571770" sldId="256"/>
            <ac:spMk id="2" creationId="{00000000-0000-0000-0000-000000000000}"/>
          </ac:spMkLst>
        </pc:spChg>
        <pc:spChg chg="mod">
          <ac:chgData name="Magallanes, Yarentzy" userId="S::yarentzym@tamu.edu::b14954fa-3e6a-41ac-9a52-396e13fe3d4e" providerId="AD" clId="Web-{44D0AA58-9845-DA6C-A50E-4B8EE037F35D}" dt="2022-03-20T22:17:07.733" v="5" actId="1076"/>
          <ac:spMkLst>
            <pc:docMk/>
            <pc:sldMk cId="1628571770" sldId="256"/>
            <ac:spMk id="4" creationId="{00000000-0000-0000-0000-000000000000}"/>
          </ac:spMkLst>
        </pc:spChg>
      </pc:sldChg>
      <pc:sldChg chg="modSp delCm modCm">
        <pc:chgData name="Magallanes, Yarentzy" userId="S::yarentzym@tamu.edu::b14954fa-3e6a-41ac-9a52-396e13fe3d4e" providerId="AD" clId="Web-{44D0AA58-9845-DA6C-A50E-4B8EE037F35D}" dt="2022-03-20T22:40:24.332" v="135"/>
        <pc:sldMkLst>
          <pc:docMk/>
          <pc:sldMk cId="2351466088" sldId="257"/>
        </pc:sldMkLst>
        <pc:spChg chg="mod">
          <ac:chgData name="Magallanes, Yarentzy" userId="S::yarentzym@tamu.edu::b14954fa-3e6a-41ac-9a52-396e13fe3d4e" providerId="AD" clId="Web-{44D0AA58-9845-DA6C-A50E-4B8EE037F35D}" dt="2022-03-20T22:39:10.440" v="127" actId="20577"/>
          <ac:spMkLst>
            <pc:docMk/>
            <pc:sldMk cId="2351466088" sldId="257"/>
            <ac:spMk id="3" creationId="{00000000-0000-0000-0000-000000000000}"/>
          </ac:spMkLst>
        </pc:spChg>
      </pc:sldChg>
      <pc:sldChg chg="delCm">
        <pc:chgData name="Magallanes, Yarentzy" userId="S::yarentzym@tamu.edu::b14954fa-3e6a-41ac-9a52-396e13fe3d4e" providerId="AD" clId="Web-{44D0AA58-9845-DA6C-A50E-4B8EE037F35D}" dt="2022-03-20T22:21:53.681" v="11"/>
        <pc:sldMkLst>
          <pc:docMk/>
          <pc:sldMk cId="788870923" sldId="277"/>
        </pc:sldMkLst>
      </pc:sldChg>
      <pc:sldChg chg="modSp addCm delCm">
        <pc:chgData name="Magallanes, Yarentzy" userId="S::yarentzym@tamu.edu::b14954fa-3e6a-41ac-9a52-396e13fe3d4e" providerId="AD" clId="Web-{44D0AA58-9845-DA6C-A50E-4B8EE037F35D}" dt="2022-03-20T22:45:45.702" v="136"/>
        <pc:sldMkLst>
          <pc:docMk/>
          <pc:sldMk cId="3071448517" sldId="280"/>
        </pc:sldMkLst>
        <pc:spChg chg="mod">
          <ac:chgData name="Magallanes, Yarentzy" userId="S::yarentzym@tamu.edu::b14954fa-3e6a-41ac-9a52-396e13fe3d4e" providerId="AD" clId="Web-{44D0AA58-9845-DA6C-A50E-4B8EE037F35D}" dt="2022-03-20T22:40:11.754" v="133" actId="20577"/>
          <ac:spMkLst>
            <pc:docMk/>
            <pc:sldMk cId="3071448517" sldId="280"/>
            <ac:spMk id="3" creationId="{00000000-0000-0000-0000-000000000000}"/>
          </ac:spMkLst>
        </pc:spChg>
      </pc:sldChg>
      <pc:sldChg chg="delCm">
        <pc:chgData name="Magallanes, Yarentzy" userId="S::yarentzym@tamu.edu::b14954fa-3e6a-41ac-9a52-396e13fe3d4e" providerId="AD" clId="Web-{44D0AA58-9845-DA6C-A50E-4B8EE037F35D}" dt="2022-03-20T22:22:24.666" v="18"/>
        <pc:sldMkLst>
          <pc:docMk/>
          <pc:sldMk cId="4154977895" sldId="281"/>
        </pc:sldMkLst>
      </pc:sldChg>
      <pc:sldChg chg="delCm">
        <pc:chgData name="Magallanes, Yarentzy" userId="S::yarentzym@tamu.edu::b14954fa-3e6a-41ac-9a52-396e13fe3d4e" providerId="AD" clId="Web-{44D0AA58-9845-DA6C-A50E-4B8EE037F35D}" dt="2022-03-20T22:22:28.370" v="19"/>
        <pc:sldMkLst>
          <pc:docMk/>
          <pc:sldMk cId="3970868064" sldId="282"/>
        </pc:sldMkLst>
      </pc:sldChg>
      <pc:sldChg chg="delCm">
        <pc:chgData name="Magallanes, Yarentzy" userId="S::yarentzym@tamu.edu::b14954fa-3e6a-41ac-9a52-396e13fe3d4e" providerId="AD" clId="Web-{44D0AA58-9845-DA6C-A50E-4B8EE037F35D}" dt="2022-03-20T22:22:00.291" v="13"/>
        <pc:sldMkLst>
          <pc:docMk/>
          <pc:sldMk cId="199665138" sldId="283"/>
        </pc:sldMkLst>
      </pc:sldChg>
      <pc:sldChg chg="delCm">
        <pc:chgData name="Magallanes, Yarentzy" userId="S::yarentzym@tamu.edu::b14954fa-3e6a-41ac-9a52-396e13fe3d4e" providerId="AD" clId="Web-{44D0AA58-9845-DA6C-A50E-4B8EE037F35D}" dt="2022-03-20T22:22:04.447" v="14"/>
        <pc:sldMkLst>
          <pc:docMk/>
          <pc:sldMk cId="4236280848" sldId="284"/>
        </pc:sldMkLst>
      </pc:sldChg>
      <pc:sldChg chg="delCm">
        <pc:chgData name="Magallanes, Yarentzy" userId="S::yarentzym@tamu.edu::b14954fa-3e6a-41ac-9a52-396e13fe3d4e" providerId="AD" clId="Web-{44D0AA58-9845-DA6C-A50E-4B8EE037F35D}" dt="2022-03-20T22:22:10.041" v="15"/>
        <pc:sldMkLst>
          <pc:docMk/>
          <pc:sldMk cId="1063204113" sldId="285"/>
        </pc:sldMkLst>
      </pc:sldChg>
      <pc:sldChg chg="delCm">
        <pc:chgData name="Magallanes, Yarentzy" userId="S::yarentzym@tamu.edu::b14954fa-3e6a-41ac-9a52-396e13fe3d4e" providerId="AD" clId="Web-{44D0AA58-9845-DA6C-A50E-4B8EE037F35D}" dt="2022-03-20T22:22:18.729" v="17"/>
        <pc:sldMkLst>
          <pc:docMk/>
          <pc:sldMk cId="186769876" sldId="286"/>
        </pc:sldMkLst>
      </pc:sldChg>
    </pc:docChg>
  </pc:docChgLst>
  <pc:docChgLst>
    <pc:chgData name="Franklin, Grant" userId="S::grantdfranklin@tamu.edu::5abe4091-dd5f-473a-9aa3-6bf6dd197779" providerId="AD" clId="Web-{DC562F78-116E-C118-99AC-F0E04C6B9D9A}"/>
    <pc:docChg chg="addSld modSld">
      <pc:chgData name="Franklin, Grant" userId="S::grantdfranklin@tamu.edu::5abe4091-dd5f-473a-9aa3-6bf6dd197779" providerId="AD" clId="Web-{DC562F78-116E-C118-99AC-F0E04C6B9D9A}" dt="2022-02-21T20:29:19.269" v="258" actId="20577"/>
      <pc:docMkLst>
        <pc:docMk/>
      </pc:docMkLst>
      <pc:sldChg chg="modSp">
        <pc:chgData name="Franklin, Grant" userId="S::grantdfranklin@tamu.edu::5abe4091-dd5f-473a-9aa3-6bf6dd197779" providerId="AD" clId="Web-{DC562F78-116E-C118-99AC-F0E04C6B9D9A}" dt="2022-02-21T16:46:11.105" v="82" actId="20577"/>
        <pc:sldMkLst>
          <pc:docMk/>
          <pc:sldMk cId="1628571770" sldId="256"/>
        </pc:sldMkLst>
        <pc:spChg chg="mod">
          <ac:chgData name="Franklin, Grant" userId="S::grantdfranklin@tamu.edu::5abe4091-dd5f-473a-9aa3-6bf6dd197779" providerId="AD" clId="Web-{DC562F78-116E-C118-99AC-F0E04C6B9D9A}" dt="2022-02-21T16:46:11.105" v="82" actId="20577"/>
          <ac:spMkLst>
            <pc:docMk/>
            <pc:sldMk cId="1628571770" sldId="256"/>
            <ac:spMk id="2" creationId="{00000000-0000-0000-0000-000000000000}"/>
          </ac:spMkLst>
        </pc:spChg>
        <pc:spChg chg="mod">
          <ac:chgData name="Franklin, Grant" userId="S::grantdfranklin@tamu.edu::5abe4091-dd5f-473a-9aa3-6bf6dd197779" providerId="AD" clId="Web-{DC562F78-116E-C118-99AC-F0E04C6B9D9A}" dt="2022-02-21T15:26:06.038" v="75" actId="1076"/>
          <ac:spMkLst>
            <pc:docMk/>
            <pc:sldMk cId="1628571770" sldId="256"/>
            <ac:spMk id="4" creationId="{00000000-0000-0000-0000-000000000000}"/>
          </ac:spMkLst>
        </pc:spChg>
      </pc:sldChg>
      <pc:sldChg chg="modSp">
        <pc:chgData name="Franklin, Grant" userId="S::grantdfranklin@tamu.edu::5abe4091-dd5f-473a-9aa3-6bf6dd197779" providerId="AD" clId="Web-{DC562F78-116E-C118-99AC-F0E04C6B9D9A}" dt="2022-02-21T20:29:19.269" v="258" actId="20577"/>
        <pc:sldMkLst>
          <pc:docMk/>
          <pc:sldMk cId="2351466088" sldId="257"/>
        </pc:sldMkLst>
        <pc:spChg chg="mod">
          <ac:chgData name="Franklin, Grant" userId="S::grantdfranklin@tamu.edu::5abe4091-dd5f-473a-9aa3-6bf6dd197779" providerId="AD" clId="Web-{DC562F78-116E-C118-99AC-F0E04C6B9D9A}" dt="2022-02-21T20:29:19.269" v="258" actId="20577"/>
          <ac:spMkLst>
            <pc:docMk/>
            <pc:sldMk cId="2351466088" sldId="257"/>
            <ac:spMk id="3" creationId="{00000000-0000-0000-0000-000000000000}"/>
          </ac:spMkLst>
        </pc:spChg>
      </pc:sldChg>
      <pc:sldChg chg="modSp new">
        <pc:chgData name="Franklin, Grant" userId="S::grantdfranklin@tamu.edu::5abe4091-dd5f-473a-9aa3-6bf6dd197779" providerId="AD" clId="Web-{DC562F78-116E-C118-99AC-F0E04C6B9D9A}" dt="2022-02-21T20:13:55.417" v="86" actId="20577"/>
        <pc:sldMkLst>
          <pc:docMk/>
          <pc:sldMk cId="3970868064" sldId="282"/>
        </pc:sldMkLst>
        <pc:spChg chg="mod">
          <ac:chgData name="Franklin, Grant" userId="S::grantdfranklin@tamu.edu::5abe4091-dd5f-473a-9aa3-6bf6dd197779" providerId="AD" clId="Web-{DC562F78-116E-C118-99AC-F0E04C6B9D9A}" dt="2022-02-21T20:13:55.417" v="86" actId="20577"/>
          <ac:spMkLst>
            <pc:docMk/>
            <pc:sldMk cId="3970868064" sldId="282"/>
            <ac:spMk id="2" creationId="{DB9C1D34-6009-46D0-B222-51951D1B4D0F}"/>
          </ac:spMkLst>
        </pc:spChg>
      </pc:sldChg>
      <pc:sldChg chg="addSp modSp new">
        <pc:chgData name="Franklin, Grant" userId="S::grantdfranklin@tamu.edu::5abe4091-dd5f-473a-9aa3-6bf6dd197779" providerId="AD" clId="Web-{DC562F78-116E-C118-99AC-F0E04C6B9D9A}" dt="2022-02-21T20:28:12.421" v="253" actId="1076"/>
        <pc:sldMkLst>
          <pc:docMk/>
          <pc:sldMk cId="199665138" sldId="283"/>
        </pc:sldMkLst>
        <pc:spChg chg="mod">
          <ac:chgData name="Franklin, Grant" userId="S::grantdfranklin@tamu.edu::5abe4091-dd5f-473a-9aa3-6bf6dd197779" providerId="AD" clId="Web-{DC562F78-116E-C118-99AC-F0E04C6B9D9A}" dt="2022-02-21T20:14:15.293" v="93" actId="20577"/>
          <ac:spMkLst>
            <pc:docMk/>
            <pc:sldMk cId="199665138" sldId="283"/>
            <ac:spMk id="2" creationId="{5A434C91-4F7C-4D58-AC23-CB6E8B94BB3C}"/>
          </ac:spMkLst>
        </pc:spChg>
        <pc:spChg chg="mod">
          <ac:chgData name="Franklin, Grant" userId="S::grantdfranklin@tamu.edu::5abe4091-dd5f-473a-9aa3-6bf6dd197779" providerId="AD" clId="Web-{DC562F78-116E-C118-99AC-F0E04C6B9D9A}" dt="2022-02-21T20:28:04.452" v="251" actId="20577"/>
          <ac:spMkLst>
            <pc:docMk/>
            <pc:sldMk cId="199665138" sldId="283"/>
            <ac:spMk id="3" creationId="{5A881B46-43E4-487A-BC19-CD5F6FD3A48C}"/>
          </ac:spMkLst>
        </pc:spChg>
        <pc:spChg chg="add mod">
          <ac:chgData name="Franklin, Grant" userId="S::grantdfranklin@tamu.edu::5abe4091-dd5f-473a-9aa3-6bf6dd197779" providerId="AD" clId="Web-{DC562F78-116E-C118-99AC-F0E04C6B9D9A}" dt="2022-02-21T20:28:12.421" v="253" actId="1076"/>
          <ac:spMkLst>
            <pc:docMk/>
            <pc:sldMk cId="199665138" sldId="283"/>
            <ac:spMk id="5" creationId="{B1B3EB65-1531-485C-9C98-28A9881B2BC0}"/>
          </ac:spMkLst>
        </pc:spChg>
        <pc:picChg chg="add mod">
          <ac:chgData name="Franklin, Grant" userId="S::grantdfranklin@tamu.edu::5abe4091-dd5f-473a-9aa3-6bf6dd197779" providerId="AD" clId="Web-{DC562F78-116E-C118-99AC-F0E04C6B9D9A}" dt="2022-02-21T20:28:09.234" v="252" actId="14100"/>
          <ac:picMkLst>
            <pc:docMk/>
            <pc:sldMk cId="199665138" sldId="283"/>
            <ac:picMk id="4" creationId="{B2722712-7AB6-4F92-8AA3-AA8372461680}"/>
          </ac:picMkLst>
        </pc:picChg>
      </pc:sldChg>
      <pc:sldChg chg="modSp new">
        <pc:chgData name="Franklin, Grant" userId="S::grantdfranklin@tamu.edu::5abe4091-dd5f-473a-9aa3-6bf6dd197779" providerId="AD" clId="Web-{DC562F78-116E-C118-99AC-F0E04C6B9D9A}" dt="2022-02-21T20:14:37.763" v="100" actId="20577"/>
        <pc:sldMkLst>
          <pc:docMk/>
          <pc:sldMk cId="4236280848" sldId="284"/>
        </pc:sldMkLst>
        <pc:spChg chg="mod">
          <ac:chgData name="Franklin, Grant" userId="S::grantdfranklin@tamu.edu::5abe4091-dd5f-473a-9aa3-6bf6dd197779" providerId="AD" clId="Web-{DC562F78-116E-C118-99AC-F0E04C6B9D9A}" dt="2022-02-21T20:14:37.763" v="100" actId="20577"/>
          <ac:spMkLst>
            <pc:docMk/>
            <pc:sldMk cId="4236280848" sldId="284"/>
            <ac:spMk id="2" creationId="{655072C5-86E4-4AF1-A39D-80E33AC517FC}"/>
          </ac:spMkLst>
        </pc:spChg>
      </pc:sldChg>
      <pc:sldChg chg="modSp new">
        <pc:chgData name="Franklin, Grant" userId="S::grantdfranklin@tamu.edu::5abe4091-dd5f-473a-9aa3-6bf6dd197779" providerId="AD" clId="Web-{DC562F78-116E-C118-99AC-F0E04C6B9D9A}" dt="2022-02-21T20:14:50.280" v="105" actId="20577"/>
        <pc:sldMkLst>
          <pc:docMk/>
          <pc:sldMk cId="1063204113" sldId="285"/>
        </pc:sldMkLst>
        <pc:spChg chg="mod">
          <ac:chgData name="Franklin, Grant" userId="S::grantdfranklin@tamu.edu::5abe4091-dd5f-473a-9aa3-6bf6dd197779" providerId="AD" clId="Web-{DC562F78-116E-C118-99AC-F0E04C6B9D9A}" dt="2022-02-21T20:14:50.280" v="105" actId="20577"/>
          <ac:spMkLst>
            <pc:docMk/>
            <pc:sldMk cId="1063204113" sldId="285"/>
            <ac:spMk id="2" creationId="{08983921-B0CA-4E72-B825-0B2D40C918F4}"/>
          </ac:spMkLst>
        </pc:spChg>
      </pc:sldChg>
      <pc:sldChg chg="modSp new">
        <pc:chgData name="Franklin, Grant" userId="S::grantdfranklin@tamu.edu::5abe4091-dd5f-473a-9aa3-6bf6dd197779" providerId="AD" clId="Web-{DC562F78-116E-C118-99AC-F0E04C6B9D9A}" dt="2022-02-21T20:15:22.594" v="119" actId="20577"/>
        <pc:sldMkLst>
          <pc:docMk/>
          <pc:sldMk cId="186769876" sldId="286"/>
        </pc:sldMkLst>
        <pc:spChg chg="mod">
          <ac:chgData name="Franklin, Grant" userId="S::grantdfranklin@tamu.edu::5abe4091-dd5f-473a-9aa3-6bf6dd197779" providerId="AD" clId="Web-{DC562F78-116E-C118-99AC-F0E04C6B9D9A}" dt="2022-02-21T20:15:22.594" v="119" actId="20577"/>
          <ac:spMkLst>
            <pc:docMk/>
            <pc:sldMk cId="186769876" sldId="286"/>
            <ac:spMk id="2" creationId="{BF020602-54BB-4DB0-9446-FEF5FA5ADEB2}"/>
          </ac:spMkLst>
        </pc:spChg>
      </pc:sldChg>
    </pc:docChg>
  </pc:docChgLst>
  <pc:docChgLst>
    <pc:chgData name="Franklin, Grant" userId="S::grantdfranklin@tamu.edu::5abe4091-dd5f-473a-9aa3-6bf6dd197779" providerId="AD" clId="Web-{1A53A1AB-D998-04FC-E80A-D9D46F417B41}"/>
    <pc:docChg chg="modSld">
      <pc:chgData name="Franklin, Grant" userId="S::grantdfranklin@tamu.edu::5abe4091-dd5f-473a-9aa3-6bf6dd197779" providerId="AD" clId="Web-{1A53A1AB-D998-04FC-E80A-D9D46F417B41}" dt="2022-02-16T02:34:18.614" v="98" actId="20577"/>
      <pc:docMkLst>
        <pc:docMk/>
      </pc:docMkLst>
      <pc:sldChg chg="modSp">
        <pc:chgData name="Franklin, Grant" userId="S::grantdfranklin@tamu.edu::5abe4091-dd5f-473a-9aa3-6bf6dd197779" providerId="AD" clId="Web-{1A53A1AB-D998-04FC-E80A-D9D46F417B41}" dt="2022-02-16T02:21:15.977" v="9" actId="20577"/>
        <pc:sldMkLst>
          <pc:docMk/>
          <pc:sldMk cId="2351466088" sldId="257"/>
        </pc:sldMkLst>
        <pc:spChg chg="mod">
          <ac:chgData name="Franklin, Grant" userId="S::grantdfranklin@tamu.edu::5abe4091-dd5f-473a-9aa3-6bf6dd197779" providerId="AD" clId="Web-{1A53A1AB-D998-04FC-E80A-D9D46F417B41}" dt="2022-02-16T02:21:15.977" v="9" actId="20577"/>
          <ac:spMkLst>
            <pc:docMk/>
            <pc:sldMk cId="2351466088" sldId="257"/>
            <ac:spMk id="2" creationId="{00000000-0000-0000-0000-000000000000}"/>
          </ac:spMkLst>
        </pc:spChg>
        <pc:spChg chg="mod">
          <ac:chgData name="Franklin, Grant" userId="S::grantdfranklin@tamu.edu::5abe4091-dd5f-473a-9aa3-6bf6dd197779" providerId="AD" clId="Web-{1A53A1AB-D998-04FC-E80A-D9D46F417B41}" dt="2022-02-16T02:21:02.430" v="3" actId="20577"/>
          <ac:spMkLst>
            <pc:docMk/>
            <pc:sldMk cId="2351466088" sldId="257"/>
            <ac:spMk id="3" creationId="{00000000-0000-0000-0000-000000000000}"/>
          </ac:spMkLst>
        </pc:spChg>
      </pc:sldChg>
      <pc:sldChg chg="modSp">
        <pc:chgData name="Franklin, Grant" userId="S::grantdfranklin@tamu.edu::5abe4091-dd5f-473a-9aa3-6bf6dd197779" providerId="AD" clId="Web-{1A53A1AB-D998-04FC-E80A-D9D46F417B41}" dt="2022-02-16T02:34:18.614" v="98" actId="20577"/>
        <pc:sldMkLst>
          <pc:docMk/>
          <pc:sldMk cId="1810629760" sldId="276"/>
        </pc:sldMkLst>
        <pc:spChg chg="mod">
          <ac:chgData name="Franklin, Grant" userId="S::grantdfranklin@tamu.edu::5abe4091-dd5f-473a-9aa3-6bf6dd197779" providerId="AD" clId="Web-{1A53A1AB-D998-04FC-E80A-D9D46F417B41}" dt="2022-02-16T02:34:18.614" v="98" actId="20577"/>
          <ac:spMkLst>
            <pc:docMk/>
            <pc:sldMk cId="1810629760" sldId="276"/>
            <ac:spMk id="3" creationId="{00000000-0000-0000-0000-000000000000}"/>
          </ac:spMkLst>
        </pc:spChg>
      </pc:sldChg>
      <pc:sldChg chg="addSp delSp modSp">
        <pc:chgData name="Franklin, Grant" userId="S::grantdfranklin@tamu.edu::5abe4091-dd5f-473a-9aa3-6bf6dd197779" providerId="AD" clId="Web-{1A53A1AB-D998-04FC-E80A-D9D46F417B41}" dt="2022-02-16T02:22:08.372" v="34" actId="20577"/>
        <pc:sldMkLst>
          <pc:docMk/>
          <pc:sldMk cId="788870923" sldId="277"/>
        </pc:sldMkLst>
        <pc:spChg chg="mod">
          <ac:chgData name="Franklin, Grant" userId="S::grantdfranklin@tamu.edu::5abe4091-dd5f-473a-9aa3-6bf6dd197779" providerId="AD" clId="Web-{1A53A1AB-D998-04FC-E80A-D9D46F417B41}" dt="2022-02-16T02:22:08.372" v="34" actId="20577"/>
          <ac:spMkLst>
            <pc:docMk/>
            <pc:sldMk cId="788870923" sldId="277"/>
            <ac:spMk id="2" creationId="{00000000-0000-0000-0000-000000000000}"/>
          </ac:spMkLst>
        </pc:spChg>
        <pc:spChg chg="del">
          <ac:chgData name="Franklin, Grant" userId="S::grantdfranklin@tamu.edu::5abe4091-dd5f-473a-9aa3-6bf6dd197779" providerId="AD" clId="Web-{1A53A1AB-D998-04FC-E80A-D9D46F417B41}" dt="2022-02-16T02:21:50.729" v="24"/>
          <ac:spMkLst>
            <pc:docMk/>
            <pc:sldMk cId="788870923" sldId="277"/>
            <ac:spMk id="5" creationId="{AB32E30E-897B-417B-B280-4F868FB36AFC}"/>
          </ac:spMkLst>
        </pc:spChg>
        <pc:picChg chg="add mod">
          <ac:chgData name="Franklin, Grant" userId="S::grantdfranklin@tamu.edu::5abe4091-dd5f-473a-9aa3-6bf6dd197779" providerId="AD" clId="Web-{1A53A1AB-D998-04FC-E80A-D9D46F417B41}" dt="2022-02-16T02:21:57.245" v="27" actId="1076"/>
          <ac:picMkLst>
            <pc:docMk/>
            <pc:sldMk cId="788870923" sldId="277"/>
            <ac:picMk id="3" creationId="{1B4574DD-2596-4A11-9B5E-DC387895F97E}"/>
          </ac:picMkLst>
        </pc:picChg>
      </pc:sldChg>
      <pc:sldChg chg="modSp">
        <pc:chgData name="Franklin, Grant" userId="S::grantdfranklin@tamu.edu::5abe4091-dd5f-473a-9aa3-6bf6dd197779" providerId="AD" clId="Web-{1A53A1AB-D998-04FC-E80A-D9D46F417B41}" dt="2022-02-16T02:21:41.666" v="23" actId="20577"/>
        <pc:sldMkLst>
          <pc:docMk/>
          <pc:sldMk cId="3071448517" sldId="280"/>
        </pc:sldMkLst>
        <pc:spChg chg="mod">
          <ac:chgData name="Franklin, Grant" userId="S::grantdfranklin@tamu.edu::5abe4091-dd5f-473a-9aa3-6bf6dd197779" providerId="AD" clId="Web-{1A53A1AB-D998-04FC-E80A-D9D46F417B41}" dt="2022-02-16T02:21:31.416" v="20" actId="20577"/>
          <ac:spMkLst>
            <pc:docMk/>
            <pc:sldMk cId="3071448517" sldId="280"/>
            <ac:spMk id="2" creationId="{00000000-0000-0000-0000-000000000000}"/>
          </ac:spMkLst>
        </pc:spChg>
        <pc:spChg chg="mod">
          <ac:chgData name="Franklin, Grant" userId="S::grantdfranklin@tamu.edu::5abe4091-dd5f-473a-9aa3-6bf6dd197779" providerId="AD" clId="Web-{1A53A1AB-D998-04FC-E80A-D9D46F417B41}" dt="2022-02-16T02:21:41.666" v="23" actId="20577"/>
          <ac:spMkLst>
            <pc:docMk/>
            <pc:sldMk cId="3071448517" sldId="280"/>
            <ac:spMk id="3" creationId="{00000000-0000-0000-0000-000000000000}"/>
          </ac:spMkLst>
        </pc:spChg>
      </pc:sldChg>
    </pc:docChg>
  </pc:docChgLst>
  <pc:docChgLst>
    <pc:chgData name="Franklin, Grant" userId="S::grantdfranklin@tamu.edu::5abe4091-dd5f-473a-9aa3-6bf6dd197779" providerId="AD" clId="Web-{CA1EBB5D-A67C-0F8D-2DE2-E643C82570C5}"/>
    <pc:docChg chg="modSld">
      <pc:chgData name="Franklin, Grant" userId="S::grantdfranklin@tamu.edu::5abe4091-dd5f-473a-9aa3-6bf6dd197779" providerId="AD" clId="Web-{CA1EBB5D-A67C-0F8D-2DE2-E643C82570C5}" dt="2022-03-23T18:07:16.127" v="1"/>
      <pc:docMkLst>
        <pc:docMk/>
      </pc:docMkLst>
      <pc:sldChg chg="addSp delSp">
        <pc:chgData name="Franklin, Grant" userId="S::grantdfranklin@tamu.edu::5abe4091-dd5f-473a-9aa3-6bf6dd197779" providerId="AD" clId="Web-{CA1EBB5D-A67C-0F8D-2DE2-E643C82570C5}" dt="2022-03-23T18:07:16.127" v="1"/>
        <pc:sldMkLst>
          <pc:docMk/>
          <pc:sldMk cId="2587071662" sldId="289"/>
        </pc:sldMkLst>
        <pc:spChg chg="add del">
          <ac:chgData name="Franklin, Grant" userId="S::grantdfranklin@tamu.edu::5abe4091-dd5f-473a-9aa3-6bf6dd197779" providerId="AD" clId="Web-{CA1EBB5D-A67C-0F8D-2DE2-E643C82570C5}" dt="2022-03-23T18:07:16.127" v="1"/>
          <ac:spMkLst>
            <pc:docMk/>
            <pc:sldMk cId="2587071662" sldId="289"/>
            <ac:spMk id="3" creationId="{7F8E5B14-597D-1A1C-D643-1F000967EDE8}"/>
          </ac:spMkLst>
        </pc:spChg>
      </pc:sldChg>
    </pc:docChg>
  </pc:docChgLst>
  <pc:docChgLst>
    <pc:chgData name="Magallanes, Yarentzy" userId="S::yarentzym@tamu.edu::b14954fa-3e6a-41ac-9a52-396e13fe3d4e" providerId="AD" clId="Web-{19553CAA-DEA9-4275-E1FE-D7DC6B6AFF4A}"/>
    <pc:docChg chg="mod modSld">
      <pc:chgData name="Magallanes, Yarentzy" userId="S::yarentzym@tamu.edu::b14954fa-3e6a-41ac-9a52-396e13fe3d4e" providerId="AD" clId="Web-{19553CAA-DEA9-4275-E1FE-D7DC6B6AFF4A}" dt="2022-02-22T21:56:51.174" v="3792"/>
      <pc:docMkLst>
        <pc:docMk/>
      </pc:docMkLst>
      <pc:sldChg chg="modSp addCm">
        <pc:chgData name="Magallanes, Yarentzy" userId="S::yarentzym@tamu.edu::b14954fa-3e6a-41ac-9a52-396e13fe3d4e" providerId="AD" clId="Web-{19553CAA-DEA9-4275-E1FE-D7DC6B6AFF4A}" dt="2022-02-22T19:14:51.350" v="11"/>
        <pc:sldMkLst>
          <pc:docMk/>
          <pc:sldMk cId="2351466088" sldId="257"/>
        </pc:sldMkLst>
        <pc:spChg chg="mod">
          <ac:chgData name="Magallanes, Yarentzy" userId="S::yarentzym@tamu.edu::b14954fa-3e6a-41ac-9a52-396e13fe3d4e" providerId="AD" clId="Web-{19553CAA-DEA9-4275-E1FE-D7DC6B6AFF4A}" dt="2022-02-22T19:12:10.078" v="8" actId="20577"/>
          <ac:spMkLst>
            <pc:docMk/>
            <pc:sldMk cId="2351466088" sldId="257"/>
            <ac:spMk id="3" creationId="{00000000-0000-0000-0000-000000000000}"/>
          </ac:spMkLst>
        </pc:spChg>
      </pc:sldChg>
      <pc:sldChg chg="modSp">
        <pc:chgData name="Magallanes, Yarentzy" userId="S::yarentzym@tamu.edu::b14954fa-3e6a-41ac-9a52-396e13fe3d4e" providerId="AD" clId="Web-{19553CAA-DEA9-4275-E1FE-D7DC6B6AFF4A}" dt="2022-02-22T21:27:01.709" v="3678"/>
        <pc:sldMkLst>
          <pc:docMk/>
          <pc:sldMk cId="1160868006" sldId="279"/>
        </pc:sldMkLst>
        <pc:graphicFrameChg chg="mod modGraphic">
          <ac:chgData name="Magallanes, Yarentzy" userId="S::yarentzym@tamu.edu::b14954fa-3e6a-41ac-9a52-396e13fe3d4e" providerId="AD" clId="Web-{19553CAA-DEA9-4275-E1FE-D7DC6B6AFF4A}" dt="2022-02-22T21:27:01.709" v="3678"/>
          <ac:graphicFrameMkLst>
            <pc:docMk/>
            <pc:sldMk cId="1160868006" sldId="279"/>
            <ac:graphicFrameMk id="7" creationId="{0B17E1DB-D3C3-48E2-A9DF-7153E1A19A18}"/>
          </ac:graphicFrameMkLst>
        </pc:graphicFrameChg>
      </pc:sldChg>
      <pc:sldChg chg="modSp addCm modNotes">
        <pc:chgData name="Magallanes, Yarentzy" userId="S::yarentzym@tamu.edu::b14954fa-3e6a-41ac-9a52-396e13fe3d4e" providerId="AD" clId="Web-{19553CAA-DEA9-4275-E1FE-D7DC6B6AFF4A}" dt="2022-02-22T21:56:51.174" v="3792"/>
        <pc:sldMkLst>
          <pc:docMk/>
          <pc:sldMk cId="4154977895" sldId="281"/>
        </pc:sldMkLst>
        <pc:spChg chg="mod">
          <ac:chgData name="Magallanes, Yarentzy" userId="S::yarentzym@tamu.edu::b14954fa-3e6a-41ac-9a52-396e13fe3d4e" providerId="AD" clId="Web-{19553CAA-DEA9-4275-E1FE-D7DC6B6AFF4A}" dt="2022-02-22T19:17:10.511" v="24" actId="20577"/>
          <ac:spMkLst>
            <pc:docMk/>
            <pc:sldMk cId="4154977895" sldId="281"/>
            <ac:spMk id="2" creationId="{B2F45E33-CC38-44DE-BE3E-5A35EAC563F8}"/>
          </ac:spMkLst>
        </pc:spChg>
        <pc:graphicFrameChg chg="mod modGraphic">
          <ac:chgData name="Magallanes, Yarentzy" userId="S::yarentzym@tamu.edu::b14954fa-3e6a-41ac-9a52-396e13fe3d4e" providerId="AD" clId="Web-{19553CAA-DEA9-4275-E1FE-D7DC6B6AFF4A}" dt="2022-02-22T19:18:46.952" v="95"/>
          <ac:graphicFrameMkLst>
            <pc:docMk/>
            <pc:sldMk cId="4154977895" sldId="281"/>
            <ac:graphicFrameMk id="4" creationId="{E07CDA95-5B71-4BD6-9D94-CE734A3A8AA3}"/>
          </ac:graphicFrameMkLst>
        </pc:graphicFrameChg>
      </pc:sldChg>
      <pc:sldChg chg="addSp delSp modSp modNotes">
        <pc:chgData name="Magallanes, Yarentzy" userId="S::yarentzym@tamu.edu::b14954fa-3e6a-41ac-9a52-396e13fe3d4e" providerId="AD" clId="Web-{19553CAA-DEA9-4275-E1FE-D7DC6B6AFF4A}" dt="2022-02-22T20:55:40.564" v="1423" actId="1076"/>
        <pc:sldMkLst>
          <pc:docMk/>
          <pc:sldMk cId="4236280848" sldId="284"/>
        </pc:sldMkLst>
        <pc:spChg chg="add del mod">
          <ac:chgData name="Magallanes, Yarentzy" userId="S::yarentzym@tamu.edu::b14954fa-3e6a-41ac-9a52-396e13fe3d4e" providerId="AD" clId="Web-{19553CAA-DEA9-4275-E1FE-D7DC6B6AFF4A}" dt="2022-02-22T20:50:33.702" v="1408" actId="20577"/>
          <ac:spMkLst>
            <pc:docMk/>
            <pc:sldMk cId="4236280848" sldId="284"/>
            <ac:spMk id="3" creationId="{CF777D8F-B92A-40D1-AC2F-088435CC0247}"/>
          </ac:spMkLst>
        </pc:spChg>
        <pc:spChg chg="add del mod">
          <ac:chgData name="Magallanes, Yarentzy" userId="S::yarentzym@tamu.edu::b14954fa-3e6a-41ac-9a52-396e13fe3d4e" providerId="AD" clId="Web-{19553CAA-DEA9-4275-E1FE-D7DC6B6AFF4A}" dt="2022-02-22T19:29:26.491" v="130"/>
          <ac:spMkLst>
            <pc:docMk/>
            <pc:sldMk cId="4236280848" sldId="284"/>
            <ac:spMk id="5" creationId="{06E5D225-D6BC-4A9C-B106-73F0D76D231D}"/>
          </ac:spMkLst>
        </pc:spChg>
        <pc:spChg chg="add">
          <ac:chgData name="Magallanes, Yarentzy" userId="S::yarentzym@tamu.edu::b14954fa-3e6a-41ac-9a52-396e13fe3d4e" providerId="AD" clId="Web-{19553CAA-DEA9-4275-E1FE-D7DC6B6AFF4A}" dt="2022-02-22T19:34:59.847" v="251"/>
          <ac:spMkLst>
            <pc:docMk/>
            <pc:sldMk cId="4236280848" sldId="284"/>
            <ac:spMk id="6" creationId="{C22BC3F8-B461-4B11-A22A-7072C2C17AE2}"/>
          </ac:spMkLst>
        </pc:spChg>
        <pc:picChg chg="add mod">
          <ac:chgData name="Magallanes, Yarentzy" userId="S::yarentzym@tamu.edu::b14954fa-3e6a-41ac-9a52-396e13fe3d4e" providerId="AD" clId="Web-{19553CAA-DEA9-4275-E1FE-D7DC6B6AFF4A}" dt="2022-02-22T20:55:28.516" v="1420" actId="1076"/>
          <ac:picMkLst>
            <pc:docMk/>
            <pc:sldMk cId="4236280848" sldId="284"/>
            <ac:picMk id="4" creationId="{1DAFAEC6-216F-4E2A-9F3A-59480B1AB4E4}"/>
          </ac:picMkLst>
        </pc:picChg>
        <pc:picChg chg="add del mod ord">
          <ac:chgData name="Magallanes, Yarentzy" userId="S::yarentzym@tamu.edu::b14954fa-3e6a-41ac-9a52-396e13fe3d4e" providerId="AD" clId="Web-{19553CAA-DEA9-4275-E1FE-D7DC6B6AFF4A}" dt="2022-02-22T19:29:31.195" v="133"/>
          <ac:picMkLst>
            <pc:docMk/>
            <pc:sldMk cId="4236280848" sldId="284"/>
            <ac:picMk id="4" creationId="{CC1C751B-51E8-419F-8169-84F49BF416AB}"/>
          </ac:picMkLst>
        </pc:picChg>
        <pc:picChg chg="add del mod">
          <ac:chgData name="Magallanes, Yarentzy" userId="S::yarentzym@tamu.edu::b14954fa-3e6a-41ac-9a52-396e13fe3d4e" providerId="AD" clId="Web-{19553CAA-DEA9-4275-E1FE-D7DC6B6AFF4A}" dt="2022-02-22T20:54:57.546" v="1414"/>
          <ac:picMkLst>
            <pc:docMk/>
            <pc:sldMk cId="4236280848" sldId="284"/>
            <ac:picMk id="5" creationId="{3815AF40-11B9-4705-AACA-D77DB625F3A4}"/>
          </ac:picMkLst>
        </pc:picChg>
        <pc:picChg chg="add mod">
          <ac:chgData name="Magallanes, Yarentzy" userId="S::yarentzym@tamu.edu::b14954fa-3e6a-41ac-9a52-396e13fe3d4e" providerId="AD" clId="Web-{19553CAA-DEA9-4275-E1FE-D7DC6B6AFF4A}" dt="2022-02-22T20:55:40.564" v="1423" actId="1076"/>
          <ac:picMkLst>
            <pc:docMk/>
            <pc:sldMk cId="4236280848" sldId="284"/>
            <ac:picMk id="6" creationId="{B450F1EB-7A17-491F-B97E-EEEBB6CD660E}"/>
          </ac:picMkLst>
        </pc:picChg>
      </pc:sldChg>
      <pc:sldChg chg="addSp delSp modSp modNotes">
        <pc:chgData name="Magallanes, Yarentzy" userId="S::yarentzym@tamu.edu::b14954fa-3e6a-41ac-9a52-396e13fe3d4e" providerId="AD" clId="Web-{19553CAA-DEA9-4275-E1FE-D7DC6B6AFF4A}" dt="2022-02-22T21:11:44.107" v="2518"/>
        <pc:sldMkLst>
          <pc:docMk/>
          <pc:sldMk cId="1063204113" sldId="285"/>
        </pc:sldMkLst>
        <pc:spChg chg="add del">
          <ac:chgData name="Magallanes, Yarentzy" userId="S::yarentzym@tamu.edu::b14954fa-3e6a-41ac-9a52-396e13fe3d4e" providerId="AD" clId="Web-{19553CAA-DEA9-4275-E1FE-D7DC6B6AFF4A}" dt="2022-02-22T20:58:26.262" v="1431"/>
          <ac:spMkLst>
            <pc:docMk/>
            <pc:sldMk cId="1063204113" sldId="285"/>
            <ac:spMk id="3" creationId="{E79C7401-A73E-4B02-B03B-A4104B7BA035}"/>
          </ac:spMkLst>
        </pc:spChg>
        <pc:spChg chg="add del mod">
          <ac:chgData name="Magallanes, Yarentzy" userId="S::yarentzym@tamu.edu::b14954fa-3e6a-41ac-9a52-396e13fe3d4e" providerId="AD" clId="Web-{19553CAA-DEA9-4275-E1FE-D7DC6B6AFF4A}" dt="2022-02-22T20:58:26.262" v="1430"/>
          <ac:spMkLst>
            <pc:docMk/>
            <pc:sldMk cId="1063204113" sldId="285"/>
            <ac:spMk id="5" creationId="{136382D9-7C92-45E9-8846-2D983DCC5E38}"/>
          </ac:spMkLst>
        </pc:spChg>
        <pc:spChg chg="add mod">
          <ac:chgData name="Magallanes, Yarentzy" userId="S::yarentzym@tamu.edu::b14954fa-3e6a-41ac-9a52-396e13fe3d4e" providerId="AD" clId="Web-{19553CAA-DEA9-4275-E1FE-D7DC6B6AFF4A}" dt="2022-02-22T20:59:14.608" v="1484" actId="20577"/>
          <ac:spMkLst>
            <pc:docMk/>
            <pc:sldMk cId="1063204113" sldId="285"/>
            <ac:spMk id="7" creationId="{42BDA6E4-A9BA-497C-B908-8FC9D6E7A0F3}"/>
          </ac:spMkLst>
        </pc:spChg>
        <pc:picChg chg="add del mod ord">
          <ac:chgData name="Magallanes, Yarentzy" userId="S::yarentzym@tamu.edu::b14954fa-3e6a-41ac-9a52-396e13fe3d4e" providerId="AD" clId="Web-{19553CAA-DEA9-4275-E1FE-D7DC6B6AFF4A}" dt="2022-02-22T20:58:26.262" v="1431"/>
          <ac:picMkLst>
            <pc:docMk/>
            <pc:sldMk cId="1063204113" sldId="285"/>
            <ac:picMk id="4" creationId="{F75D5510-237D-4978-9401-36D28B4B3939}"/>
          </ac:picMkLst>
        </pc:picChg>
      </pc:sldChg>
    </pc:docChg>
  </pc:docChgLst>
  <pc:docChgLst>
    <pc:chgData name="Rennaker, Martin" userId="S::mwrennaker@tamu.edu::c71cc602-29bf-4247-95bf-88928ae1b3d4" providerId="AD" clId="Web-{103584A7-FD81-82DF-E120-AFC153C4EFCD}"/>
    <pc:docChg chg="addSld delSld modSld sldOrd">
      <pc:chgData name="Rennaker, Martin" userId="S::mwrennaker@tamu.edu::c71cc602-29bf-4247-95bf-88928ae1b3d4" providerId="AD" clId="Web-{103584A7-FD81-82DF-E120-AFC153C4EFCD}" dt="2022-03-23T01:53:54.918" v="565" actId="20577"/>
      <pc:docMkLst>
        <pc:docMk/>
      </pc:docMkLst>
      <pc:sldChg chg="modSp">
        <pc:chgData name="Rennaker, Martin" userId="S::mwrennaker@tamu.edu::c71cc602-29bf-4247-95bf-88928ae1b3d4" providerId="AD" clId="Web-{103584A7-FD81-82DF-E120-AFC153C4EFCD}" dt="2022-03-22T21:50:47.293" v="502" actId="1076"/>
        <pc:sldMkLst>
          <pc:docMk/>
          <pc:sldMk cId="1160868006" sldId="279"/>
        </pc:sldMkLst>
        <pc:spChg chg="mod">
          <ac:chgData name="Rennaker, Martin" userId="S::mwrennaker@tamu.edu::c71cc602-29bf-4247-95bf-88928ae1b3d4" providerId="AD" clId="Web-{103584A7-FD81-82DF-E120-AFC153C4EFCD}" dt="2022-03-22T21:50:47.293" v="502" actId="1076"/>
          <ac:spMkLst>
            <pc:docMk/>
            <pc:sldMk cId="1160868006" sldId="279"/>
            <ac:spMk id="2" creationId="{00000000-0000-0000-0000-000000000000}"/>
          </ac:spMkLst>
        </pc:spChg>
      </pc:sldChg>
      <pc:sldChg chg="modSp del">
        <pc:chgData name="Rennaker, Martin" userId="S::mwrennaker@tamu.edu::c71cc602-29bf-4247-95bf-88928ae1b3d4" providerId="AD" clId="Web-{103584A7-FD81-82DF-E120-AFC153C4EFCD}" dt="2022-03-23T01:34:44.437" v="522"/>
        <pc:sldMkLst>
          <pc:docMk/>
          <pc:sldMk cId="3970868064" sldId="282"/>
        </pc:sldMkLst>
        <pc:spChg chg="mod">
          <ac:chgData name="Rennaker, Martin" userId="S::mwrennaker@tamu.edu::c71cc602-29bf-4247-95bf-88928ae1b3d4" providerId="AD" clId="Web-{103584A7-FD81-82DF-E120-AFC153C4EFCD}" dt="2022-03-22T21:41:01.464" v="499" actId="20577"/>
          <ac:spMkLst>
            <pc:docMk/>
            <pc:sldMk cId="3970868064" sldId="282"/>
            <ac:spMk id="3" creationId="{461672CF-79C8-475F-93CE-CB1E61E2D36A}"/>
          </ac:spMkLst>
        </pc:spChg>
      </pc:sldChg>
      <pc:sldChg chg="addSp delSp modSp">
        <pc:chgData name="Rennaker, Martin" userId="S::mwrennaker@tamu.edu::c71cc602-29bf-4247-95bf-88928ae1b3d4" providerId="AD" clId="Web-{103584A7-FD81-82DF-E120-AFC153C4EFCD}" dt="2022-03-23T01:53:37.511" v="560" actId="20577"/>
        <pc:sldMkLst>
          <pc:docMk/>
          <pc:sldMk cId="186769876" sldId="286"/>
        </pc:sldMkLst>
        <pc:spChg chg="mod">
          <ac:chgData name="Rennaker, Martin" userId="S::mwrennaker@tamu.edu::c71cc602-29bf-4247-95bf-88928ae1b3d4" providerId="AD" clId="Web-{103584A7-FD81-82DF-E120-AFC153C4EFCD}" dt="2022-03-23T01:53:37.511" v="560" actId="20577"/>
          <ac:spMkLst>
            <pc:docMk/>
            <pc:sldMk cId="186769876" sldId="286"/>
            <ac:spMk id="2" creationId="{BF020602-54BB-4DB0-9446-FEF5FA5ADEB2}"/>
          </ac:spMkLst>
        </pc:spChg>
        <pc:spChg chg="add del mod">
          <ac:chgData name="Rennaker, Martin" userId="S::mwrennaker@tamu.edu::c71cc602-29bf-4247-95bf-88928ae1b3d4" providerId="AD" clId="Web-{103584A7-FD81-82DF-E120-AFC153C4EFCD}" dt="2022-03-22T20:24:06.307" v="3"/>
          <ac:spMkLst>
            <pc:docMk/>
            <pc:sldMk cId="186769876" sldId="286"/>
            <ac:spMk id="4" creationId="{502B1CD1-EDE3-9B83-2038-F6430A7A11A3}"/>
          </ac:spMkLst>
        </pc:spChg>
        <pc:spChg chg="del mod">
          <ac:chgData name="Rennaker, Martin" userId="S::mwrennaker@tamu.edu::c71cc602-29bf-4247-95bf-88928ae1b3d4" providerId="AD" clId="Web-{103584A7-FD81-82DF-E120-AFC153C4EFCD}" dt="2022-03-22T20:29:27.083" v="6"/>
          <ac:spMkLst>
            <pc:docMk/>
            <pc:sldMk cId="186769876" sldId="286"/>
            <ac:spMk id="6" creationId="{822C0CAF-452B-4D07-A65B-81EEA875032C}"/>
          </ac:spMkLst>
        </pc:spChg>
        <pc:spChg chg="mod">
          <ac:chgData name="Rennaker, Martin" userId="S::mwrennaker@tamu.edu::c71cc602-29bf-4247-95bf-88928ae1b3d4" providerId="AD" clId="Web-{103584A7-FD81-82DF-E120-AFC153C4EFCD}" dt="2022-03-22T21:10:18.034" v="394" actId="1076"/>
          <ac:spMkLst>
            <pc:docMk/>
            <pc:sldMk cId="186769876" sldId="286"/>
            <ac:spMk id="7" creationId="{94B110FE-04EB-4964-917D-E402CEFC51BE}"/>
          </ac:spMkLst>
        </pc:spChg>
        <pc:spChg chg="add mod">
          <ac:chgData name="Rennaker, Martin" userId="S::mwrennaker@tamu.edu::c71cc602-29bf-4247-95bf-88928ae1b3d4" providerId="AD" clId="Web-{103584A7-FD81-82DF-E120-AFC153C4EFCD}" dt="2022-03-22T21:42:15.015" v="500" actId="20577"/>
          <ac:spMkLst>
            <pc:docMk/>
            <pc:sldMk cId="186769876" sldId="286"/>
            <ac:spMk id="9" creationId="{E1AB168A-A390-7F76-7F1C-20A0A459FF13}"/>
          </ac:spMkLst>
        </pc:spChg>
        <pc:spChg chg="add del">
          <ac:chgData name="Rennaker, Martin" userId="S::mwrennaker@tamu.edu::c71cc602-29bf-4247-95bf-88928ae1b3d4" providerId="AD" clId="Web-{103584A7-FD81-82DF-E120-AFC153C4EFCD}" dt="2022-03-22T20:30:17.678" v="23"/>
          <ac:spMkLst>
            <pc:docMk/>
            <pc:sldMk cId="186769876" sldId="286"/>
            <ac:spMk id="10" creationId="{45EDA141-17E0-BCFE-9D23-8F3B0B77791C}"/>
          </ac:spMkLst>
        </pc:spChg>
        <pc:spChg chg="add mod">
          <ac:chgData name="Rennaker, Martin" userId="S::mwrennaker@tamu.edu::c71cc602-29bf-4247-95bf-88928ae1b3d4" providerId="AD" clId="Web-{103584A7-FD81-82DF-E120-AFC153C4EFCD}" dt="2022-03-22T20:33:55.372" v="203" actId="20577"/>
          <ac:spMkLst>
            <pc:docMk/>
            <pc:sldMk cId="186769876" sldId="286"/>
            <ac:spMk id="11" creationId="{5A5EE3FA-600C-46FA-2721-0F5A9FACB416}"/>
          </ac:spMkLst>
        </pc:spChg>
        <pc:picChg chg="del">
          <ac:chgData name="Rennaker, Martin" userId="S::mwrennaker@tamu.edu::c71cc602-29bf-4247-95bf-88928ae1b3d4" providerId="AD" clId="Web-{103584A7-FD81-82DF-E120-AFC153C4EFCD}" dt="2022-03-22T20:21:03.849" v="2"/>
          <ac:picMkLst>
            <pc:docMk/>
            <pc:sldMk cId="186769876" sldId="286"/>
            <ac:picMk id="5" creationId="{ADAC5E26-3996-49C7-A5AF-6C0AFB82060F}"/>
          </ac:picMkLst>
        </pc:picChg>
        <pc:picChg chg="add mod">
          <ac:chgData name="Rennaker, Martin" userId="S::mwrennaker@tamu.edu::c71cc602-29bf-4247-95bf-88928ae1b3d4" providerId="AD" clId="Web-{103584A7-FD81-82DF-E120-AFC153C4EFCD}" dt="2022-03-22T21:10:22.019" v="395" actId="1076"/>
          <ac:picMkLst>
            <pc:docMk/>
            <pc:sldMk cId="186769876" sldId="286"/>
            <ac:picMk id="8" creationId="{664B5DA6-BD0E-2986-0455-A33209598C2D}"/>
          </ac:picMkLst>
        </pc:picChg>
      </pc:sldChg>
      <pc:sldChg chg="del">
        <pc:chgData name="Rennaker, Martin" userId="S::mwrennaker@tamu.edu::c71cc602-29bf-4247-95bf-88928ae1b3d4" providerId="AD" clId="Web-{103584A7-FD81-82DF-E120-AFC153C4EFCD}" dt="2022-03-22T21:50:32.949" v="501"/>
        <pc:sldMkLst>
          <pc:docMk/>
          <pc:sldMk cId="1675865500" sldId="294"/>
        </pc:sldMkLst>
      </pc:sldChg>
      <pc:sldChg chg="delSp">
        <pc:chgData name="Rennaker, Martin" userId="S::mwrennaker@tamu.edu::c71cc602-29bf-4247-95bf-88928ae1b3d4" providerId="AD" clId="Web-{103584A7-FD81-82DF-E120-AFC153C4EFCD}" dt="2022-03-23T01:17:26.053" v="514"/>
        <pc:sldMkLst>
          <pc:docMk/>
          <pc:sldMk cId="1677941470" sldId="298"/>
        </pc:sldMkLst>
        <pc:spChg chg="del">
          <ac:chgData name="Rennaker, Martin" userId="S::mwrennaker@tamu.edu::c71cc602-29bf-4247-95bf-88928ae1b3d4" providerId="AD" clId="Web-{103584A7-FD81-82DF-E120-AFC153C4EFCD}" dt="2022-03-23T01:17:26.053" v="514"/>
          <ac:spMkLst>
            <pc:docMk/>
            <pc:sldMk cId="1677941470" sldId="298"/>
            <ac:spMk id="4" creationId="{6F08B0D2-21FF-92D5-129D-6AC56D7274AC}"/>
          </ac:spMkLst>
        </pc:spChg>
      </pc:sldChg>
      <pc:sldChg chg="addSp modSp new ord">
        <pc:chgData name="Rennaker, Martin" userId="S::mwrennaker@tamu.edu::c71cc602-29bf-4247-95bf-88928ae1b3d4" providerId="AD" clId="Web-{103584A7-FD81-82DF-E120-AFC153C4EFCD}" dt="2022-03-23T01:53:54.918" v="565" actId="20577"/>
        <pc:sldMkLst>
          <pc:docMk/>
          <pc:sldMk cId="3412815801" sldId="299"/>
        </pc:sldMkLst>
        <pc:spChg chg="mod">
          <ac:chgData name="Rennaker, Martin" userId="S::mwrennaker@tamu.edu::c71cc602-29bf-4247-95bf-88928ae1b3d4" providerId="AD" clId="Web-{103584A7-FD81-82DF-E120-AFC153C4EFCD}" dt="2022-03-23T01:53:54.918" v="565" actId="20577"/>
          <ac:spMkLst>
            <pc:docMk/>
            <pc:sldMk cId="3412815801" sldId="299"/>
            <ac:spMk id="2" creationId="{C7A0F13C-DE52-8D9C-2D74-DF18EB8A4DF8}"/>
          </ac:spMkLst>
        </pc:spChg>
        <pc:spChg chg="mod">
          <ac:chgData name="Rennaker, Martin" userId="S::mwrennaker@tamu.edu::c71cc602-29bf-4247-95bf-88928ae1b3d4" providerId="AD" clId="Web-{103584A7-FD81-82DF-E120-AFC153C4EFCD}" dt="2022-03-22T21:09:51.392" v="389" actId="1076"/>
          <ac:spMkLst>
            <pc:docMk/>
            <pc:sldMk cId="3412815801" sldId="299"/>
            <ac:spMk id="3" creationId="{1DE8CBFE-A16E-A14C-651B-937EA50AAE55}"/>
          </ac:spMkLst>
        </pc:spChg>
        <pc:spChg chg="add mod">
          <ac:chgData name="Rennaker, Martin" userId="S::mwrennaker@tamu.edu::c71cc602-29bf-4247-95bf-88928ae1b3d4" providerId="AD" clId="Web-{103584A7-FD81-82DF-E120-AFC153C4EFCD}" dt="2022-03-23T01:06:43.772" v="513" actId="20577"/>
          <ac:spMkLst>
            <pc:docMk/>
            <pc:sldMk cId="3412815801" sldId="299"/>
            <ac:spMk id="5" creationId="{A94F13AF-8451-031D-721C-2BDD38EF2BD2}"/>
          </ac:spMkLst>
        </pc:spChg>
        <pc:spChg chg="add mod">
          <ac:chgData name="Rennaker, Martin" userId="S::mwrennaker@tamu.edu::c71cc602-29bf-4247-95bf-88928ae1b3d4" providerId="AD" clId="Web-{103584A7-FD81-82DF-E120-AFC153C4EFCD}" dt="2022-03-22T21:10:55.193" v="412" actId="20577"/>
          <ac:spMkLst>
            <pc:docMk/>
            <pc:sldMk cId="3412815801" sldId="299"/>
            <ac:spMk id="8" creationId="{C89BFD03-0C4D-EFDD-56AE-A236E5F44F3A}"/>
          </ac:spMkLst>
        </pc:spChg>
        <pc:picChg chg="add mod">
          <ac:chgData name="Rennaker, Martin" userId="S::mwrennaker@tamu.edu::c71cc602-29bf-4247-95bf-88928ae1b3d4" providerId="AD" clId="Web-{103584A7-FD81-82DF-E120-AFC153C4EFCD}" dt="2022-03-22T21:10:37.988" v="398" actId="1076"/>
          <ac:picMkLst>
            <pc:docMk/>
            <pc:sldMk cId="3412815801" sldId="299"/>
            <ac:picMk id="6" creationId="{6AE5852A-AC34-293D-F512-BD4023ED323E}"/>
          </ac:picMkLst>
        </pc:picChg>
      </pc:sldChg>
      <pc:sldChg chg="modSp">
        <pc:chgData name="Rennaker, Martin" userId="S::mwrennaker@tamu.edu::c71cc602-29bf-4247-95bf-88928ae1b3d4" providerId="AD" clId="Web-{103584A7-FD81-82DF-E120-AFC153C4EFCD}" dt="2022-03-23T01:24:46.345" v="521"/>
        <pc:sldMkLst>
          <pc:docMk/>
          <pc:sldMk cId="2094733429" sldId="302"/>
        </pc:sldMkLst>
        <pc:graphicFrameChg chg="mod modGraphic">
          <ac:chgData name="Rennaker, Martin" userId="S::mwrennaker@tamu.edu::c71cc602-29bf-4247-95bf-88928ae1b3d4" providerId="AD" clId="Web-{103584A7-FD81-82DF-E120-AFC153C4EFCD}" dt="2022-03-23T01:24:46.345" v="521"/>
          <ac:graphicFrameMkLst>
            <pc:docMk/>
            <pc:sldMk cId="2094733429" sldId="302"/>
            <ac:graphicFrameMk id="12" creationId="{6721221B-73C6-D2F2-8482-E530A3B65C27}"/>
          </ac:graphicFrameMkLst>
        </pc:graphicFrameChg>
      </pc:sldChg>
      <pc:sldChg chg="del">
        <pc:chgData name="Rennaker, Martin" userId="S::mwrennaker@tamu.edu::c71cc602-29bf-4247-95bf-88928ae1b3d4" providerId="AD" clId="Web-{103584A7-FD81-82DF-E120-AFC153C4EFCD}" dt="2022-03-23T01:24:19.016" v="516"/>
        <pc:sldMkLst>
          <pc:docMk/>
          <pc:sldMk cId="3101564966" sldId="303"/>
        </pc:sldMkLst>
      </pc:sldChg>
    </pc:docChg>
  </pc:docChgLst>
  <pc:docChgLst>
    <pc:chgData name="Franklin, Grant" userId="S::grantdfranklin@tamu.edu::5abe4091-dd5f-473a-9aa3-6bf6dd197779" providerId="AD" clId="Web-{4643BBE2-0CCF-5341-A9D8-FFC3D642C213}"/>
    <pc:docChg chg="addSld delSld modSld">
      <pc:chgData name="Franklin, Grant" userId="S::grantdfranklin@tamu.edu::5abe4091-dd5f-473a-9aa3-6bf6dd197779" providerId="AD" clId="Web-{4643BBE2-0CCF-5341-A9D8-FFC3D642C213}" dt="2022-03-23T01:53:09.275" v="380" actId="1076"/>
      <pc:docMkLst>
        <pc:docMk/>
      </pc:docMkLst>
      <pc:sldChg chg="add del">
        <pc:chgData name="Franklin, Grant" userId="S::grantdfranklin@tamu.edu::5abe4091-dd5f-473a-9aa3-6bf6dd197779" providerId="AD" clId="Web-{4643BBE2-0CCF-5341-A9D8-FFC3D642C213}" dt="2022-03-22T22:03:43.397" v="2"/>
        <pc:sldMkLst>
          <pc:docMk/>
          <pc:sldMk cId="4154977895" sldId="281"/>
        </pc:sldMkLst>
      </pc:sldChg>
      <pc:sldChg chg="delCm">
        <pc:chgData name="Franklin, Grant" userId="S::grantdfranklin@tamu.edu::5abe4091-dd5f-473a-9aa3-6bf6dd197779" providerId="AD" clId="Web-{4643BBE2-0CCF-5341-A9D8-FFC3D642C213}" dt="2022-03-22T22:04:27.727" v="4"/>
        <pc:sldMkLst>
          <pc:docMk/>
          <pc:sldMk cId="3970868064" sldId="282"/>
        </pc:sldMkLst>
      </pc:sldChg>
      <pc:sldChg chg="addSp delSp modSp del">
        <pc:chgData name="Franklin, Grant" userId="S::grantdfranklin@tamu.edu::5abe4091-dd5f-473a-9aa3-6bf6dd197779" providerId="AD" clId="Web-{4643BBE2-0CCF-5341-A9D8-FFC3D642C213}" dt="2022-03-23T01:50:14.192" v="233"/>
        <pc:sldMkLst>
          <pc:docMk/>
          <pc:sldMk cId="199665138" sldId="283"/>
        </pc:sldMkLst>
        <pc:spChg chg="del mod">
          <ac:chgData name="Franklin, Grant" userId="S::grantdfranklin@tamu.edu::5abe4091-dd5f-473a-9aa3-6bf6dd197779" providerId="AD" clId="Web-{4643BBE2-0CCF-5341-A9D8-FFC3D642C213}" dt="2022-03-23T01:49:25.097" v="214"/>
          <ac:spMkLst>
            <pc:docMk/>
            <pc:sldMk cId="199665138" sldId="283"/>
            <ac:spMk id="3" creationId="{5A881B46-43E4-487A-BC19-CD5F6FD3A48C}"/>
          </ac:spMkLst>
        </pc:spChg>
        <pc:spChg chg="del">
          <ac:chgData name="Franklin, Grant" userId="S::grantdfranklin@tamu.edu::5abe4091-dd5f-473a-9aa3-6bf6dd197779" providerId="AD" clId="Web-{4643BBE2-0CCF-5341-A9D8-FFC3D642C213}" dt="2022-03-23T00:05:46.148" v="6"/>
          <ac:spMkLst>
            <pc:docMk/>
            <pc:sldMk cId="199665138" sldId="283"/>
            <ac:spMk id="4" creationId="{DDC00B3D-0979-D078-C406-4B47813A8CC6}"/>
          </ac:spMkLst>
        </pc:spChg>
        <pc:spChg chg="add del mod">
          <ac:chgData name="Franklin, Grant" userId="S::grantdfranklin@tamu.edu::5abe4091-dd5f-473a-9aa3-6bf6dd197779" providerId="AD" clId="Web-{4643BBE2-0CCF-5341-A9D8-FFC3D642C213}" dt="2022-03-23T01:49:27.409" v="215"/>
          <ac:spMkLst>
            <pc:docMk/>
            <pc:sldMk cId="199665138" sldId="283"/>
            <ac:spMk id="6" creationId="{E4B46A6A-49CA-75B5-BDF6-F03E57F7AE6B}"/>
          </ac:spMkLst>
        </pc:spChg>
        <pc:picChg chg="add mod">
          <ac:chgData name="Franklin, Grant" userId="S::grantdfranklin@tamu.edu::5abe4091-dd5f-473a-9aa3-6bf6dd197779" providerId="AD" clId="Web-{4643BBE2-0CCF-5341-A9D8-FFC3D642C213}" dt="2022-03-23T00:06:09.165" v="16" actId="1076"/>
          <ac:picMkLst>
            <pc:docMk/>
            <pc:sldMk cId="199665138" sldId="283"/>
            <ac:picMk id="5" creationId="{795DF6B4-F872-6656-4A96-005C07078F87}"/>
          </ac:picMkLst>
        </pc:picChg>
      </pc:sldChg>
      <pc:sldChg chg="addSp delSp modSp del">
        <pc:chgData name="Franklin, Grant" userId="S::grantdfranklin@tamu.edu::5abe4091-dd5f-473a-9aa3-6bf6dd197779" providerId="AD" clId="Web-{4643BBE2-0CCF-5341-A9D8-FFC3D642C213}" dt="2022-03-23T01:34:27.541" v="213"/>
        <pc:sldMkLst>
          <pc:docMk/>
          <pc:sldMk cId="437519025" sldId="288"/>
        </pc:sldMkLst>
        <pc:spChg chg="add del">
          <ac:chgData name="Franklin, Grant" userId="S::grantdfranklin@tamu.edu::5abe4091-dd5f-473a-9aa3-6bf6dd197779" providerId="AD" clId="Web-{4643BBE2-0CCF-5341-A9D8-FFC3D642C213}" dt="2022-03-23T00:54:49.208" v="17"/>
          <ac:spMkLst>
            <pc:docMk/>
            <pc:sldMk cId="437519025" sldId="288"/>
            <ac:spMk id="3" creationId="{DFDD6901-E98F-6F22-AD94-60EF6398CD90}"/>
          </ac:spMkLst>
        </pc:spChg>
        <pc:picChg chg="mod">
          <ac:chgData name="Franklin, Grant" userId="S::grantdfranklin@tamu.edu::5abe4091-dd5f-473a-9aa3-6bf6dd197779" providerId="AD" clId="Web-{4643BBE2-0CCF-5341-A9D8-FFC3D642C213}" dt="2022-03-23T01:08:39.355" v="23" actId="14100"/>
          <ac:picMkLst>
            <pc:docMk/>
            <pc:sldMk cId="437519025" sldId="288"/>
            <ac:picMk id="8" creationId="{043BD7B7-93B4-4677-A72D-3FD92BE9757E}"/>
          </ac:picMkLst>
        </pc:picChg>
      </pc:sldChg>
      <pc:sldChg chg="addSp modSp">
        <pc:chgData name="Franklin, Grant" userId="S::grantdfranklin@tamu.edu::5abe4091-dd5f-473a-9aa3-6bf6dd197779" providerId="AD" clId="Web-{4643BBE2-0CCF-5341-A9D8-FFC3D642C213}" dt="2022-03-23T01:53:09.275" v="380" actId="1076"/>
        <pc:sldMkLst>
          <pc:docMk/>
          <pc:sldMk cId="307853131" sldId="290"/>
        </pc:sldMkLst>
        <pc:graphicFrameChg chg="mod modGraphic">
          <ac:chgData name="Franklin, Grant" userId="S::grantdfranklin@tamu.edu::5abe4091-dd5f-473a-9aa3-6bf6dd197779" providerId="AD" clId="Web-{4643BBE2-0CCF-5341-A9D8-FFC3D642C213}" dt="2022-03-23T01:53:04.321" v="377"/>
          <ac:graphicFrameMkLst>
            <pc:docMk/>
            <pc:sldMk cId="307853131" sldId="290"/>
            <ac:graphicFrameMk id="5" creationId="{5E5FD2C6-9890-FA0D-F117-A82A8E93FAAB}"/>
          </ac:graphicFrameMkLst>
        </pc:graphicFrameChg>
        <pc:picChg chg="add mod">
          <ac:chgData name="Franklin, Grant" userId="S::grantdfranklin@tamu.edu::5abe4091-dd5f-473a-9aa3-6bf6dd197779" providerId="AD" clId="Web-{4643BBE2-0CCF-5341-A9D8-FFC3D642C213}" dt="2022-03-23T01:53:09.275" v="380" actId="1076"/>
          <ac:picMkLst>
            <pc:docMk/>
            <pc:sldMk cId="307853131" sldId="290"/>
            <ac:picMk id="3" creationId="{91D8C10B-9F6C-0177-523F-0145814DE7E4}"/>
          </ac:picMkLst>
        </pc:picChg>
      </pc:sldChg>
      <pc:sldChg chg="addSp delSp modSp">
        <pc:chgData name="Franklin, Grant" userId="S::grantdfranklin@tamu.edu::5abe4091-dd5f-473a-9aa3-6bf6dd197779" providerId="AD" clId="Web-{4643BBE2-0CCF-5341-A9D8-FFC3D642C213}" dt="2022-03-23T01:24:23.474" v="64" actId="1076"/>
        <pc:sldMkLst>
          <pc:docMk/>
          <pc:sldMk cId="137075752" sldId="301"/>
        </pc:sldMkLst>
        <pc:spChg chg="del">
          <ac:chgData name="Franklin, Grant" userId="S::grantdfranklin@tamu.edu::5abe4091-dd5f-473a-9aa3-6bf6dd197779" providerId="AD" clId="Web-{4643BBE2-0CCF-5341-A9D8-FFC3D642C213}" dt="2022-03-23T01:24:06.818" v="57"/>
          <ac:spMkLst>
            <pc:docMk/>
            <pc:sldMk cId="137075752" sldId="301"/>
            <ac:spMk id="3" creationId="{A66FA1D5-88AF-8C73-4DE3-5504719BB18C}"/>
          </ac:spMkLst>
        </pc:spChg>
        <pc:picChg chg="add mod">
          <ac:chgData name="Franklin, Grant" userId="S::grantdfranklin@tamu.edu::5abe4091-dd5f-473a-9aa3-6bf6dd197779" providerId="AD" clId="Web-{4643BBE2-0CCF-5341-A9D8-FFC3D642C213}" dt="2022-03-23T01:24:23.474" v="64" actId="1076"/>
          <ac:picMkLst>
            <pc:docMk/>
            <pc:sldMk cId="137075752" sldId="301"/>
            <ac:picMk id="4" creationId="{B045BE6A-6D1F-469F-F6E3-54E82589E0AC}"/>
          </ac:picMkLst>
        </pc:picChg>
      </pc:sldChg>
      <pc:sldChg chg="delSp modSp new">
        <pc:chgData name="Franklin, Grant" userId="S::grantdfranklin@tamu.edu::5abe4091-dd5f-473a-9aa3-6bf6dd197779" providerId="AD" clId="Web-{4643BBE2-0CCF-5341-A9D8-FFC3D642C213}" dt="2022-03-23T01:25:09.007" v="82"/>
        <pc:sldMkLst>
          <pc:docMk/>
          <pc:sldMk cId="3542323504" sldId="303"/>
        </pc:sldMkLst>
        <pc:spChg chg="mod">
          <ac:chgData name="Franklin, Grant" userId="S::grantdfranklin@tamu.edu::5abe4091-dd5f-473a-9aa3-6bf6dd197779" providerId="AD" clId="Web-{4643BBE2-0CCF-5341-A9D8-FFC3D642C213}" dt="2022-03-23T01:25:05.928" v="81" actId="20577"/>
          <ac:spMkLst>
            <pc:docMk/>
            <pc:sldMk cId="3542323504" sldId="303"/>
            <ac:spMk id="2" creationId="{95036AB1-2B5D-E200-BC18-F97C0456DAC8}"/>
          </ac:spMkLst>
        </pc:spChg>
        <pc:spChg chg="del">
          <ac:chgData name="Franklin, Grant" userId="S::grantdfranklin@tamu.edu::5abe4091-dd5f-473a-9aa3-6bf6dd197779" providerId="AD" clId="Web-{4643BBE2-0CCF-5341-A9D8-FFC3D642C213}" dt="2022-03-23T01:25:09.007" v="82"/>
          <ac:spMkLst>
            <pc:docMk/>
            <pc:sldMk cId="3542323504" sldId="303"/>
            <ac:spMk id="3" creationId="{15231C67-E685-AA9E-65D3-B30594FF1474}"/>
          </ac:spMkLst>
        </pc:spChg>
      </pc:sldChg>
    </pc:docChg>
  </pc:docChgLst>
  <pc:docChgLst>
    <pc:chgData name="Rennaker, Martin" userId="c71cc602-29bf-4247-95bf-88928ae1b3d4" providerId="ADAL" clId="{CCAFB88C-B825-4662-8157-7D54C2A79565}"/>
    <pc:docChg chg="custSel modSld">
      <pc:chgData name="Rennaker, Martin" userId="c71cc602-29bf-4247-95bf-88928ae1b3d4" providerId="ADAL" clId="{CCAFB88C-B825-4662-8157-7D54C2A79565}" dt="2022-02-22T21:19:29.485" v="1296" actId="1076"/>
      <pc:docMkLst>
        <pc:docMk/>
      </pc:docMkLst>
      <pc:sldChg chg="addSp delSp modSp mod">
        <pc:chgData name="Rennaker, Martin" userId="c71cc602-29bf-4247-95bf-88928ae1b3d4" providerId="ADAL" clId="{CCAFB88C-B825-4662-8157-7D54C2A79565}" dt="2022-02-22T02:50:02.580" v="34" actId="1076"/>
        <pc:sldMkLst>
          <pc:docMk/>
          <pc:sldMk cId="1628571770" sldId="256"/>
        </pc:sldMkLst>
        <pc:spChg chg="mod">
          <ac:chgData name="Rennaker, Martin" userId="c71cc602-29bf-4247-95bf-88928ae1b3d4" providerId="ADAL" clId="{CCAFB88C-B825-4662-8157-7D54C2A79565}" dt="2022-02-22T02:50:02.580" v="34" actId="1076"/>
          <ac:spMkLst>
            <pc:docMk/>
            <pc:sldMk cId="1628571770" sldId="256"/>
            <ac:spMk id="2" creationId="{00000000-0000-0000-0000-000000000000}"/>
          </ac:spMkLst>
        </pc:spChg>
        <pc:spChg chg="add del mod">
          <ac:chgData name="Rennaker, Martin" userId="c71cc602-29bf-4247-95bf-88928ae1b3d4" providerId="ADAL" clId="{CCAFB88C-B825-4662-8157-7D54C2A79565}" dt="2022-02-22T02:49:45.742" v="21" actId="478"/>
          <ac:spMkLst>
            <pc:docMk/>
            <pc:sldMk cId="1628571770" sldId="256"/>
            <ac:spMk id="3" creationId="{3E5C1027-9421-4B97-87F6-6D155A49D0A1}"/>
          </ac:spMkLst>
        </pc:spChg>
        <pc:picChg chg="mod">
          <ac:chgData name="Rennaker, Martin" userId="c71cc602-29bf-4247-95bf-88928ae1b3d4" providerId="ADAL" clId="{CCAFB88C-B825-4662-8157-7D54C2A79565}" dt="2022-02-22T02:49:50.344" v="22" actId="1076"/>
          <ac:picMkLst>
            <pc:docMk/>
            <pc:sldMk cId="1628571770" sldId="256"/>
            <ac:picMk id="6" creationId="{00000000-0000-0000-0000-000000000000}"/>
          </ac:picMkLst>
        </pc:picChg>
      </pc:sldChg>
      <pc:sldChg chg="modSp mod">
        <pc:chgData name="Rennaker, Martin" userId="c71cc602-29bf-4247-95bf-88928ae1b3d4" providerId="ADAL" clId="{CCAFB88C-B825-4662-8157-7D54C2A79565}" dt="2022-02-22T20:48:29.140" v="1043" actId="33524"/>
        <pc:sldMkLst>
          <pc:docMk/>
          <pc:sldMk cId="1160868006" sldId="279"/>
        </pc:sldMkLst>
        <pc:spChg chg="mod">
          <ac:chgData name="Rennaker, Martin" userId="c71cc602-29bf-4247-95bf-88928ae1b3d4" providerId="ADAL" clId="{CCAFB88C-B825-4662-8157-7D54C2A79565}" dt="2022-02-22T18:28:42.984" v="987" actId="1076"/>
          <ac:spMkLst>
            <pc:docMk/>
            <pc:sldMk cId="1160868006" sldId="279"/>
            <ac:spMk id="2" creationId="{00000000-0000-0000-0000-000000000000}"/>
          </ac:spMkLst>
        </pc:spChg>
        <pc:graphicFrameChg chg="mod modGraphic">
          <ac:chgData name="Rennaker, Martin" userId="c71cc602-29bf-4247-95bf-88928ae1b3d4" providerId="ADAL" clId="{CCAFB88C-B825-4662-8157-7D54C2A79565}" dt="2022-02-22T20:48:29.140" v="1043" actId="33524"/>
          <ac:graphicFrameMkLst>
            <pc:docMk/>
            <pc:sldMk cId="1160868006" sldId="279"/>
            <ac:graphicFrameMk id="7" creationId="{0B17E1DB-D3C3-48E2-A9DF-7153E1A19A18}"/>
          </ac:graphicFrameMkLst>
        </pc:graphicFrameChg>
      </pc:sldChg>
      <pc:sldChg chg="modSp mod">
        <pc:chgData name="Rennaker, Martin" userId="c71cc602-29bf-4247-95bf-88928ae1b3d4" providerId="ADAL" clId="{CCAFB88C-B825-4662-8157-7D54C2A79565}" dt="2022-02-22T21:09:38.873" v="1213" actId="20577"/>
        <pc:sldMkLst>
          <pc:docMk/>
          <pc:sldMk cId="3970868064" sldId="282"/>
        </pc:sldMkLst>
        <pc:spChg chg="mod">
          <ac:chgData name="Rennaker, Martin" userId="c71cc602-29bf-4247-95bf-88928ae1b3d4" providerId="ADAL" clId="{CCAFB88C-B825-4662-8157-7D54C2A79565}" dt="2022-02-22T21:09:38.873" v="1213" actId="20577"/>
          <ac:spMkLst>
            <pc:docMk/>
            <pc:sldMk cId="3970868064" sldId="282"/>
            <ac:spMk id="3" creationId="{461672CF-79C8-475F-93CE-CB1E61E2D36A}"/>
          </ac:spMkLst>
        </pc:spChg>
      </pc:sldChg>
      <pc:sldChg chg="addSp delSp modSp mod">
        <pc:chgData name="Rennaker, Martin" userId="c71cc602-29bf-4247-95bf-88928ae1b3d4" providerId="ADAL" clId="{CCAFB88C-B825-4662-8157-7D54C2A79565}" dt="2022-02-22T21:19:29.485" v="1296" actId="1076"/>
        <pc:sldMkLst>
          <pc:docMk/>
          <pc:sldMk cId="186769876" sldId="286"/>
        </pc:sldMkLst>
        <pc:spChg chg="mod">
          <ac:chgData name="Rennaker, Martin" userId="c71cc602-29bf-4247-95bf-88928ae1b3d4" providerId="ADAL" clId="{CCAFB88C-B825-4662-8157-7D54C2A79565}" dt="2022-02-22T21:14:25.374" v="1245" actId="20577"/>
          <ac:spMkLst>
            <pc:docMk/>
            <pc:sldMk cId="186769876" sldId="286"/>
            <ac:spMk id="2" creationId="{BF020602-54BB-4DB0-9446-FEF5FA5ADEB2}"/>
          </ac:spMkLst>
        </pc:spChg>
        <pc:spChg chg="del">
          <ac:chgData name="Rennaker, Martin" userId="c71cc602-29bf-4247-95bf-88928ae1b3d4" providerId="ADAL" clId="{CCAFB88C-B825-4662-8157-7D54C2A79565}" dt="2022-02-22T02:51:43.548" v="35" actId="931"/>
          <ac:spMkLst>
            <pc:docMk/>
            <pc:sldMk cId="186769876" sldId="286"/>
            <ac:spMk id="3" creationId="{0EB2A54E-526B-4F69-9CDE-F7FE4C9C23BA}"/>
          </ac:spMkLst>
        </pc:spChg>
        <pc:spChg chg="add mod">
          <ac:chgData name="Rennaker, Martin" userId="c71cc602-29bf-4247-95bf-88928ae1b3d4" providerId="ADAL" clId="{CCAFB88C-B825-4662-8157-7D54C2A79565}" dt="2022-02-22T21:12:55.532" v="1233" actId="20577"/>
          <ac:spMkLst>
            <pc:docMk/>
            <pc:sldMk cId="186769876" sldId="286"/>
            <ac:spMk id="6" creationId="{822C0CAF-452B-4D07-A65B-81EEA875032C}"/>
          </ac:spMkLst>
        </pc:spChg>
        <pc:spChg chg="add mod">
          <ac:chgData name="Rennaker, Martin" userId="c71cc602-29bf-4247-95bf-88928ae1b3d4" providerId="ADAL" clId="{CCAFB88C-B825-4662-8157-7D54C2A79565}" dt="2022-02-22T21:19:29.485" v="1296" actId="1076"/>
          <ac:spMkLst>
            <pc:docMk/>
            <pc:sldMk cId="186769876" sldId="286"/>
            <ac:spMk id="7" creationId="{94B110FE-04EB-4964-917D-E402CEFC51BE}"/>
          </ac:spMkLst>
        </pc:spChg>
        <pc:spChg chg="add mod">
          <ac:chgData name="Rennaker, Martin" userId="c71cc602-29bf-4247-95bf-88928ae1b3d4" providerId="ADAL" clId="{CCAFB88C-B825-4662-8157-7D54C2A79565}" dt="2022-02-22T21:19:13.150" v="1292" actId="1076"/>
          <ac:spMkLst>
            <pc:docMk/>
            <pc:sldMk cId="186769876" sldId="286"/>
            <ac:spMk id="10" creationId="{8FA5CB90-1064-444B-A1F3-F5A6B0D648A0}"/>
          </ac:spMkLst>
        </pc:spChg>
        <pc:picChg chg="add mod">
          <ac:chgData name="Rennaker, Martin" userId="c71cc602-29bf-4247-95bf-88928ae1b3d4" providerId="ADAL" clId="{CCAFB88C-B825-4662-8157-7D54C2A79565}" dt="2022-02-22T21:17:51.931" v="1257" actId="1076"/>
          <ac:picMkLst>
            <pc:docMk/>
            <pc:sldMk cId="186769876" sldId="286"/>
            <ac:picMk id="5" creationId="{ADAC5E26-3996-49C7-A5AF-6C0AFB82060F}"/>
          </ac:picMkLst>
        </pc:picChg>
        <pc:picChg chg="add mod">
          <ac:chgData name="Rennaker, Martin" userId="c71cc602-29bf-4247-95bf-88928ae1b3d4" providerId="ADAL" clId="{CCAFB88C-B825-4662-8157-7D54C2A79565}" dt="2022-02-22T21:18:16.031" v="1262" actId="1076"/>
          <ac:picMkLst>
            <pc:docMk/>
            <pc:sldMk cId="186769876" sldId="286"/>
            <ac:picMk id="9" creationId="{269A4CE6-D8D3-4CC5-BCE4-21524BFBEF95}"/>
          </ac:picMkLst>
        </pc:picChg>
      </pc:sldChg>
    </pc:docChg>
  </pc:docChgLst>
  <pc:docChgLst>
    <pc:chgData name="Franklin, Grant" userId="S::grantdfranklin@tamu.edu::5abe4091-dd5f-473a-9aa3-6bf6dd197779" providerId="AD" clId="Web-{512EC722-8E90-E441-175B-5B99309B7231}"/>
    <pc:docChg chg="modSld sldOrd">
      <pc:chgData name="Franklin, Grant" userId="S::grantdfranklin@tamu.edu::5abe4091-dd5f-473a-9aa3-6bf6dd197779" providerId="AD" clId="Web-{512EC722-8E90-E441-175B-5B99309B7231}" dt="2022-03-20T23:22:14.870" v="23" actId="1076"/>
      <pc:docMkLst>
        <pc:docMk/>
      </pc:docMkLst>
      <pc:sldChg chg="modSp">
        <pc:chgData name="Franklin, Grant" userId="S::grantdfranklin@tamu.edu::5abe4091-dd5f-473a-9aa3-6bf6dd197779" providerId="AD" clId="Web-{512EC722-8E90-E441-175B-5B99309B7231}" dt="2022-03-20T22:24:16.444" v="10" actId="20577"/>
        <pc:sldMkLst>
          <pc:docMk/>
          <pc:sldMk cId="1628571770" sldId="256"/>
        </pc:sldMkLst>
        <pc:spChg chg="mod">
          <ac:chgData name="Franklin, Grant" userId="S::grantdfranklin@tamu.edu::5abe4091-dd5f-473a-9aa3-6bf6dd197779" providerId="AD" clId="Web-{512EC722-8E90-E441-175B-5B99309B7231}" dt="2022-03-20T22:24:16.444" v="10" actId="20577"/>
          <ac:spMkLst>
            <pc:docMk/>
            <pc:sldMk cId="1628571770" sldId="256"/>
            <ac:spMk id="2" creationId="{00000000-0000-0000-0000-000000000000}"/>
          </ac:spMkLst>
        </pc:spChg>
      </pc:sldChg>
      <pc:sldChg chg="addSp delSp modSp ord">
        <pc:chgData name="Franklin, Grant" userId="S::grantdfranklin@tamu.edu::5abe4091-dd5f-473a-9aa3-6bf6dd197779" providerId="AD" clId="Web-{512EC722-8E90-E441-175B-5B99309B7231}" dt="2022-03-20T23:22:14.870" v="23" actId="1076"/>
        <pc:sldMkLst>
          <pc:docMk/>
          <pc:sldMk cId="788870923" sldId="277"/>
        </pc:sldMkLst>
        <pc:spChg chg="del">
          <ac:chgData name="Franklin, Grant" userId="S::grantdfranklin@tamu.edu::5abe4091-dd5f-473a-9aa3-6bf6dd197779" providerId="AD" clId="Web-{512EC722-8E90-E441-175B-5B99309B7231}" dt="2022-03-20T23:21:52.540" v="14"/>
          <ac:spMkLst>
            <pc:docMk/>
            <pc:sldMk cId="788870923" sldId="277"/>
            <ac:spMk id="5" creationId="{307CFA1D-5A25-4B5E-B10D-7CBEB28E76F3}"/>
          </ac:spMkLst>
        </pc:spChg>
        <pc:spChg chg="del">
          <ac:chgData name="Franklin, Grant" userId="S::grantdfranklin@tamu.edu::5abe4091-dd5f-473a-9aa3-6bf6dd197779" providerId="AD" clId="Web-{512EC722-8E90-E441-175B-5B99309B7231}" dt="2022-03-20T23:21:54.447" v="15"/>
          <ac:spMkLst>
            <pc:docMk/>
            <pc:sldMk cId="788870923" sldId="277"/>
            <ac:spMk id="6" creationId="{6ED65EE8-3292-43C7-BEC2-334C6B757B4F}"/>
          </ac:spMkLst>
        </pc:spChg>
        <pc:spChg chg="del">
          <ac:chgData name="Franklin, Grant" userId="S::grantdfranklin@tamu.edu::5abe4091-dd5f-473a-9aa3-6bf6dd197779" providerId="AD" clId="Web-{512EC722-8E90-E441-175B-5B99309B7231}" dt="2022-03-20T23:21:55.556" v="16"/>
          <ac:spMkLst>
            <pc:docMk/>
            <pc:sldMk cId="788870923" sldId="277"/>
            <ac:spMk id="7" creationId="{2BA2B697-0511-4FC9-A6B3-EC238EF5D0C9}"/>
          </ac:spMkLst>
        </pc:spChg>
        <pc:spChg chg="del">
          <ac:chgData name="Franklin, Grant" userId="S::grantdfranklin@tamu.edu::5abe4091-dd5f-473a-9aa3-6bf6dd197779" providerId="AD" clId="Web-{512EC722-8E90-E441-175B-5B99309B7231}" dt="2022-03-20T23:21:56.837" v="17"/>
          <ac:spMkLst>
            <pc:docMk/>
            <pc:sldMk cId="788870923" sldId="277"/>
            <ac:spMk id="8" creationId="{2172EBC1-49E4-4A81-8621-B391E49C0F4F}"/>
          </ac:spMkLst>
        </pc:spChg>
        <pc:picChg chg="del">
          <ac:chgData name="Franklin, Grant" userId="S::grantdfranklin@tamu.edu::5abe4091-dd5f-473a-9aa3-6bf6dd197779" providerId="AD" clId="Web-{512EC722-8E90-E441-175B-5B99309B7231}" dt="2022-03-20T23:21:47.993" v="12"/>
          <ac:picMkLst>
            <pc:docMk/>
            <pc:sldMk cId="788870923" sldId="277"/>
            <ac:picMk id="3" creationId="{6D863879-C3D8-4A4D-831C-F9E3C40590EF}"/>
          </ac:picMkLst>
        </pc:picChg>
        <pc:picChg chg="add mod">
          <ac:chgData name="Franklin, Grant" userId="S::grantdfranklin@tamu.edu::5abe4091-dd5f-473a-9aa3-6bf6dd197779" providerId="AD" clId="Web-{512EC722-8E90-E441-175B-5B99309B7231}" dt="2022-03-20T23:22:14.870" v="23" actId="1076"/>
          <ac:picMkLst>
            <pc:docMk/>
            <pc:sldMk cId="788870923" sldId="277"/>
            <ac:picMk id="4" creationId="{5DDEC9B2-274B-4FAB-8C7F-0D3525F1FE11}"/>
          </ac:picMkLst>
        </pc:picChg>
      </pc:sldChg>
    </pc:docChg>
  </pc:docChgLst>
  <pc:docChgLst>
    <pc:chgData name="Magallanes, Yarentzy" userId="S::yarentzym@tamu.edu::b14954fa-3e6a-41ac-9a52-396e13fe3d4e" providerId="AD" clId="Web-{CB54A7AB-1183-BF4A-78CF-D29BB2FB8240}"/>
    <pc:docChg chg="addSld delSld modSld sldOrd">
      <pc:chgData name="Magallanes, Yarentzy" userId="S::yarentzym@tamu.edu::b14954fa-3e6a-41ac-9a52-396e13fe3d4e" providerId="AD" clId="Web-{CB54A7AB-1183-BF4A-78CF-D29BB2FB8240}" dt="2022-03-22T19:23:42.544" v="1302" actId="1076"/>
      <pc:docMkLst>
        <pc:docMk/>
      </pc:docMkLst>
      <pc:sldChg chg="add del">
        <pc:chgData name="Magallanes, Yarentzy" userId="S::yarentzym@tamu.edu::b14954fa-3e6a-41ac-9a52-396e13fe3d4e" providerId="AD" clId="Web-{CB54A7AB-1183-BF4A-78CF-D29BB2FB8240}" dt="2022-03-22T18:53:01.827" v="138"/>
        <pc:sldMkLst>
          <pc:docMk/>
          <pc:sldMk cId="4236280848" sldId="284"/>
        </pc:sldMkLst>
      </pc:sldChg>
      <pc:sldChg chg="del">
        <pc:chgData name="Magallanes, Yarentzy" userId="S::yarentzym@tamu.edu::b14954fa-3e6a-41ac-9a52-396e13fe3d4e" providerId="AD" clId="Web-{CB54A7AB-1183-BF4A-78CF-D29BB2FB8240}" dt="2022-03-22T18:59:22.367" v="276"/>
        <pc:sldMkLst>
          <pc:docMk/>
          <pc:sldMk cId="1063204113" sldId="285"/>
        </pc:sldMkLst>
      </pc:sldChg>
      <pc:sldChg chg="addSp delSp modSp add del">
        <pc:chgData name="Magallanes, Yarentzy" userId="S::yarentzym@tamu.edu::b14954fa-3e6a-41ac-9a52-396e13fe3d4e" providerId="AD" clId="Web-{CB54A7AB-1183-BF4A-78CF-D29BB2FB8240}" dt="2022-03-22T18:52:57.452" v="136"/>
        <pc:sldMkLst>
          <pc:docMk/>
          <pc:sldMk cId="127718146" sldId="292"/>
        </pc:sldMkLst>
        <pc:spChg chg="mod">
          <ac:chgData name="Magallanes, Yarentzy" userId="S::yarentzym@tamu.edu::b14954fa-3e6a-41ac-9a52-396e13fe3d4e" providerId="AD" clId="Web-{CB54A7AB-1183-BF4A-78CF-D29BB2FB8240}" dt="2022-03-22T18:23:56.224" v="15" actId="20577"/>
          <ac:spMkLst>
            <pc:docMk/>
            <pc:sldMk cId="127718146" sldId="292"/>
            <ac:spMk id="2" creationId="{4BB53C5B-DF06-6F3E-1DD8-4E7642E16A79}"/>
          </ac:spMkLst>
        </pc:spChg>
        <pc:spChg chg="add mod">
          <ac:chgData name="Magallanes, Yarentzy" userId="S::yarentzym@tamu.edu::b14954fa-3e6a-41ac-9a52-396e13fe3d4e" providerId="AD" clId="Web-{CB54A7AB-1183-BF4A-78CF-D29BB2FB8240}" dt="2022-03-22T18:26:03.728" v="63" actId="20577"/>
          <ac:spMkLst>
            <pc:docMk/>
            <pc:sldMk cId="127718146" sldId="292"/>
            <ac:spMk id="3" creationId="{2859879E-E6A1-5A09-0F6A-3586A73C8CF0}"/>
          </ac:spMkLst>
        </pc:spChg>
        <pc:spChg chg="add mod">
          <ac:chgData name="Magallanes, Yarentzy" userId="S::yarentzym@tamu.edu::b14954fa-3e6a-41ac-9a52-396e13fe3d4e" providerId="AD" clId="Web-{CB54A7AB-1183-BF4A-78CF-D29BB2FB8240}" dt="2022-03-22T18:52:52.999" v="119" actId="1076"/>
          <ac:spMkLst>
            <pc:docMk/>
            <pc:sldMk cId="127718146" sldId="292"/>
            <ac:spMk id="5" creationId="{6C10DAC5-A268-2802-59EB-04958A501C0A}"/>
          </ac:spMkLst>
        </pc:spChg>
        <pc:spChg chg="add del mod">
          <ac:chgData name="Magallanes, Yarentzy" userId="S::yarentzym@tamu.edu::b14954fa-3e6a-41ac-9a52-396e13fe3d4e" providerId="AD" clId="Web-{CB54A7AB-1183-BF4A-78CF-D29BB2FB8240}" dt="2022-03-22T18:52:55.217" v="135" actId="20577"/>
          <ac:spMkLst>
            <pc:docMk/>
            <pc:sldMk cId="127718146" sldId="292"/>
            <ac:spMk id="6" creationId="{BC34C779-0E0D-BFE9-E7B9-2FBA89F49F18}"/>
          </ac:spMkLst>
        </pc:spChg>
        <pc:graphicFrameChg chg="mod modGraphic">
          <ac:chgData name="Magallanes, Yarentzy" userId="S::yarentzym@tamu.edu::b14954fa-3e6a-41ac-9a52-396e13fe3d4e" providerId="AD" clId="Web-{CB54A7AB-1183-BF4A-78CF-D29BB2FB8240}" dt="2022-03-22T18:25:35.790" v="44" actId="1076"/>
          <ac:graphicFrameMkLst>
            <pc:docMk/>
            <pc:sldMk cId="127718146" sldId="292"/>
            <ac:graphicFrameMk id="7" creationId="{91CA8C40-1483-021C-BC3F-42E5A05B0CCA}"/>
          </ac:graphicFrameMkLst>
        </pc:graphicFrameChg>
      </pc:sldChg>
      <pc:sldChg chg="addCm">
        <pc:chgData name="Magallanes, Yarentzy" userId="S::yarentzym@tamu.edu::b14954fa-3e6a-41ac-9a52-396e13fe3d4e" providerId="AD" clId="Web-{CB54A7AB-1183-BF4A-78CF-D29BB2FB8240}" dt="2022-03-22T18:21:42.080" v="0"/>
        <pc:sldMkLst>
          <pc:docMk/>
          <pc:sldMk cId="1675865500" sldId="294"/>
        </pc:sldMkLst>
      </pc:sldChg>
      <pc:sldChg chg="addSp delSp modSp add del">
        <pc:chgData name="Magallanes, Yarentzy" userId="S::yarentzym@tamu.edu::b14954fa-3e6a-41ac-9a52-396e13fe3d4e" providerId="AD" clId="Web-{CB54A7AB-1183-BF4A-78CF-D29BB2FB8240}" dt="2022-03-22T19:23:42.544" v="1302" actId="1076"/>
        <pc:sldMkLst>
          <pc:docMk/>
          <pc:sldMk cId="961966442" sldId="295"/>
        </pc:sldMkLst>
        <pc:spChg chg="mod">
          <ac:chgData name="Magallanes, Yarentzy" userId="S::yarentzym@tamu.edu::b14954fa-3e6a-41ac-9a52-396e13fe3d4e" providerId="AD" clId="Web-{CB54A7AB-1183-BF4A-78CF-D29BB2FB8240}" dt="2022-03-22T19:16:39.393" v="854" actId="20577"/>
          <ac:spMkLst>
            <pc:docMk/>
            <pc:sldMk cId="961966442" sldId="295"/>
            <ac:spMk id="2" creationId="{4BB53C5B-DF06-6F3E-1DD8-4E7642E16A79}"/>
          </ac:spMkLst>
        </pc:spChg>
        <pc:spChg chg="del mod">
          <ac:chgData name="Magallanes, Yarentzy" userId="S::yarentzym@tamu.edu::b14954fa-3e6a-41ac-9a52-396e13fe3d4e" providerId="AD" clId="Web-{CB54A7AB-1183-BF4A-78CF-D29BB2FB8240}" dt="2022-03-22T19:21:03.118" v="1261"/>
          <ac:spMkLst>
            <pc:docMk/>
            <pc:sldMk cId="961966442" sldId="295"/>
            <ac:spMk id="3" creationId="{2859879E-E6A1-5A09-0F6A-3586A73C8CF0}"/>
          </ac:spMkLst>
        </pc:spChg>
        <pc:spChg chg="add del mod">
          <ac:chgData name="Magallanes, Yarentzy" userId="S::yarentzym@tamu.edu::b14954fa-3e6a-41ac-9a52-396e13fe3d4e" providerId="AD" clId="Web-{CB54A7AB-1183-BF4A-78CF-D29BB2FB8240}" dt="2022-03-22T19:00:18.509" v="283"/>
          <ac:spMkLst>
            <pc:docMk/>
            <pc:sldMk cId="961966442" sldId="295"/>
            <ac:spMk id="4" creationId="{10D78D68-52D4-69B5-751D-008FDC70831E}"/>
          </ac:spMkLst>
        </pc:spChg>
        <pc:spChg chg="del">
          <ac:chgData name="Magallanes, Yarentzy" userId="S::yarentzym@tamu.edu::b14954fa-3e6a-41ac-9a52-396e13fe3d4e" providerId="AD" clId="Web-{CB54A7AB-1183-BF4A-78CF-D29BB2FB8240}" dt="2022-03-22T19:21:17.103" v="1264"/>
          <ac:spMkLst>
            <pc:docMk/>
            <pc:sldMk cId="961966442" sldId="295"/>
            <ac:spMk id="5" creationId="{6C10DAC5-A268-2802-59EB-04958A501C0A}"/>
          </ac:spMkLst>
        </pc:spChg>
        <pc:spChg chg="del">
          <ac:chgData name="Magallanes, Yarentzy" userId="S::yarentzym@tamu.edu::b14954fa-3e6a-41ac-9a52-396e13fe3d4e" providerId="AD" clId="Web-{CB54A7AB-1183-BF4A-78CF-D29BB2FB8240}" dt="2022-03-22T19:21:28.478" v="1267"/>
          <ac:spMkLst>
            <pc:docMk/>
            <pc:sldMk cId="961966442" sldId="295"/>
            <ac:spMk id="6" creationId="{BC34C779-0E0D-BFE9-E7B9-2FBA89F49F18}"/>
          </ac:spMkLst>
        </pc:spChg>
        <pc:graphicFrameChg chg="mod modGraphic">
          <ac:chgData name="Magallanes, Yarentzy" userId="S::yarentzym@tamu.edu::b14954fa-3e6a-41ac-9a52-396e13fe3d4e" providerId="AD" clId="Web-{CB54A7AB-1183-BF4A-78CF-D29BB2FB8240}" dt="2022-03-22T19:23:26.638" v="1300"/>
          <ac:graphicFrameMkLst>
            <pc:docMk/>
            <pc:sldMk cId="961966442" sldId="295"/>
            <ac:graphicFrameMk id="7" creationId="{91CA8C40-1483-021C-BC3F-42E5A05B0CCA}"/>
          </ac:graphicFrameMkLst>
        </pc:graphicFrameChg>
        <pc:graphicFrameChg chg="add mod modGraphic">
          <ac:chgData name="Magallanes, Yarentzy" userId="S::yarentzym@tamu.edu::b14954fa-3e6a-41ac-9a52-396e13fe3d4e" providerId="AD" clId="Web-{CB54A7AB-1183-BF4A-78CF-D29BB2FB8240}" dt="2022-03-22T19:23:42.544" v="1302" actId="1076"/>
          <ac:graphicFrameMkLst>
            <pc:docMk/>
            <pc:sldMk cId="961966442" sldId="295"/>
            <ac:graphicFrameMk id="9" creationId="{103B90AF-0F0A-0F3F-FED8-CE0E0CDAE7B7}"/>
          </ac:graphicFrameMkLst>
        </pc:graphicFrameChg>
      </pc:sldChg>
      <pc:sldChg chg="addSp delSp modSp new">
        <pc:chgData name="Magallanes, Yarentzy" userId="S::yarentzym@tamu.edu::b14954fa-3e6a-41ac-9a52-396e13fe3d4e" providerId="AD" clId="Web-{CB54A7AB-1183-BF4A-78CF-D29BB2FB8240}" dt="2022-03-22T19:15:41.345" v="844" actId="1076"/>
        <pc:sldMkLst>
          <pc:docMk/>
          <pc:sldMk cId="674631056" sldId="296"/>
        </pc:sldMkLst>
        <pc:spChg chg="mod">
          <ac:chgData name="Magallanes, Yarentzy" userId="S::yarentzym@tamu.edu::b14954fa-3e6a-41ac-9a52-396e13fe3d4e" providerId="AD" clId="Web-{CB54A7AB-1183-BF4A-78CF-D29BB2FB8240}" dt="2022-03-22T18:57:42.474" v="262" actId="20577"/>
          <ac:spMkLst>
            <pc:docMk/>
            <pc:sldMk cId="674631056" sldId="296"/>
            <ac:spMk id="2" creationId="{6B51CDF7-E05B-0829-98A1-809A78DDA7C6}"/>
          </ac:spMkLst>
        </pc:spChg>
        <pc:spChg chg="add del">
          <ac:chgData name="Magallanes, Yarentzy" userId="S::yarentzym@tamu.edu::b14954fa-3e6a-41ac-9a52-396e13fe3d4e" providerId="AD" clId="Web-{CB54A7AB-1183-BF4A-78CF-D29BB2FB8240}" dt="2022-03-22T18:55:33.221" v="146"/>
          <ac:spMkLst>
            <pc:docMk/>
            <pc:sldMk cId="674631056" sldId="296"/>
            <ac:spMk id="3" creationId="{B55BE9F0-1E84-612A-FF4B-0FED590C11C7}"/>
          </ac:spMkLst>
        </pc:spChg>
        <pc:graphicFrameChg chg="add del mod ord modGraphic">
          <ac:chgData name="Magallanes, Yarentzy" userId="S::yarentzym@tamu.edu::b14954fa-3e6a-41ac-9a52-396e13fe3d4e" providerId="AD" clId="Web-{CB54A7AB-1183-BF4A-78CF-D29BB2FB8240}" dt="2022-03-22T18:54:50.267" v="141"/>
          <ac:graphicFrameMkLst>
            <pc:docMk/>
            <pc:sldMk cId="674631056" sldId="296"/>
            <ac:graphicFrameMk id="5" creationId="{F3B547CA-CDDF-B196-DDAA-5D4ABD771F2D}"/>
          </ac:graphicFrameMkLst>
        </pc:graphicFrameChg>
        <pc:graphicFrameChg chg="add del mod ord modGraphic">
          <ac:chgData name="Magallanes, Yarentzy" userId="S::yarentzym@tamu.edu::b14954fa-3e6a-41ac-9a52-396e13fe3d4e" providerId="AD" clId="Web-{CB54A7AB-1183-BF4A-78CF-D29BB2FB8240}" dt="2022-03-22T18:55:20.752" v="143"/>
          <ac:graphicFrameMkLst>
            <pc:docMk/>
            <pc:sldMk cId="674631056" sldId="296"/>
            <ac:graphicFrameMk id="7" creationId="{C66EB20A-F19C-2BAD-E937-7934360CD63D}"/>
          </ac:graphicFrameMkLst>
        </pc:graphicFrameChg>
        <pc:graphicFrameChg chg="add mod ord modGraphic">
          <ac:chgData name="Magallanes, Yarentzy" userId="S::yarentzym@tamu.edu::b14954fa-3e6a-41ac-9a52-396e13fe3d4e" providerId="AD" clId="Web-{CB54A7AB-1183-BF4A-78CF-D29BB2FB8240}" dt="2022-03-22T19:15:41.345" v="844" actId="1076"/>
          <ac:graphicFrameMkLst>
            <pc:docMk/>
            <pc:sldMk cId="674631056" sldId="296"/>
            <ac:graphicFrameMk id="9" creationId="{D66781FF-AD4B-AF11-BCC9-8B815F70DDC2}"/>
          </ac:graphicFrameMkLst>
        </pc:graphicFrameChg>
        <pc:graphicFrameChg chg="add del mod modGraphic">
          <ac:chgData name="Magallanes, Yarentzy" userId="S::yarentzym@tamu.edu::b14954fa-3e6a-41ac-9a52-396e13fe3d4e" providerId="AD" clId="Web-{CB54A7AB-1183-BF4A-78CF-D29BB2FB8240}" dt="2022-03-22T19:15:37.423" v="843"/>
          <ac:graphicFrameMkLst>
            <pc:docMk/>
            <pc:sldMk cId="674631056" sldId="296"/>
            <ac:graphicFrameMk id="11" creationId="{2B2C02B6-773F-5669-A1E5-C3C4D2CA5B4D}"/>
          </ac:graphicFrameMkLst>
        </pc:graphicFrameChg>
      </pc:sldChg>
      <pc:sldChg chg="addSp delSp modSp new ord">
        <pc:chgData name="Magallanes, Yarentzy" userId="S::yarentzym@tamu.edu::b14954fa-3e6a-41ac-9a52-396e13fe3d4e" providerId="AD" clId="Web-{CB54A7AB-1183-BF4A-78CF-D29BB2FB8240}" dt="2022-03-22T19:15:10.657" v="842"/>
        <pc:sldMkLst>
          <pc:docMk/>
          <pc:sldMk cId="1098681659" sldId="297"/>
        </pc:sldMkLst>
        <pc:spChg chg="mod">
          <ac:chgData name="Magallanes, Yarentzy" userId="S::yarentzym@tamu.edu::b14954fa-3e6a-41ac-9a52-396e13fe3d4e" providerId="AD" clId="Web-{CB54A7AB-1183-BF4A-78CF-D29BB2FB8240}" dt="2022-03-22T19:03:24.842" v="319" actId="20577"/>
          <ac:spMkLst>
            <pc:docMk/>
            <pc:sldMk cId="1098681659" sldId="297"/>
            <ac:spMk id="2" creationId="{67A5158D-E36A-520C-41B0-70FD16BC2F87}"/>
          </ac:spMkLst>
        </pc:spChg>
        <pc:spChg chg="del">
          <ac:chgData name="Magallanes, Yarentzy" userId="S::yarentzym@tamu.edu::b14954fa-3e6a-41ac-9a52-396e13fe3d4e" providerId="AD" clId="Web-{CB54A7AB-1183-BF4A-78CF-D29BB2FB8240}" dt="2022-03-22T19:03:33.936" v="322"/>
          <ac:spMkLst>
            <pc:docMk/>
            <pc:sldMk cId="1098681659" sldId="297"/>
            <ac:spMk id="3" creationId="{008B71F3-39B3-576D-2C7B-A11A74AF799E}"/>
          </ac:spMkLst>
        </pc:spChg>
        <pc:spChg chg="add del mod">
          <ac:chgData name="Magallanes, Yarentzy" userId="S::yarentzym@tamu.edu::b14954fa-3e6a-41ac-9a52-396e13fe3d4e" providerId="AD" clId="Web-{CB54A7AB-1183-BF4A-78CF-D29BB2FB8240}" dt="2022-03-22T19:10:54.666" v="620"/>
          <ac:spMkLst>
            <pc:docMk/>
            <pc:sldMk cId="1098681659" sldId="297"/>
            <ac:spMk id="8" creationId="{3C3D86CB-CB7A-8EBB-CC0B-EEC8E86E4124}"/>
          </ac:spMkLst>
        </pc:spChg>
        <pc:graphicFrameChg chg="add del">
          <ac:chgData name="Magallanes, Yarentzy" userId="S::yarentzym@tamu.edu::b14954fa-3e6a-41ac-9a52-396e13fe3d4e" providerId="AD" clId="Web-{CB54A7AB-1183-BF4A-78CF-D29BB2FB8240}" dt="2022-03-22T19:03:32.374" v="321"/>
          <ac:graphicFrameMkLst>
            <pc:docMk/>
            <pc:sldMk cId="1098681659" sldId="297"/>
            <ac:graphicFrameMk id="5" creationId="{2194F674-D1E0-048A-30E0-068B1058D7E1}"/>
          </ac:graphicFrameMkLst>
        </pc:graphicFrameChg>
        <pc:graphicFrameChg chg="add mod ord modGraphic">
          <ac:chgData name="Magallanes, Yarentzy" userId="S::yarentzym@tamu.edu::b14954fa-3e6a-41ac-9a52-396e13fe3d4e" providerId="AD" clId="Web-{CB54A7AB-1183-BF4A-78CF-D29BB2FB8240}" dt="2022-03-22T19:14:52.172" v="832"/>
          <ac:graphicFrameMkLst>
            <pc:docMk/>
            <pc:sldMk cId="1098681659" sldId="297"/>
            <ac:graphicFrameMk id="7" creationId="{31D2AA3F-5759-0998-592D-88E0FDD5E05C}"/>
          </ac:graphicFrameMkLst>
        </pc:graphicFrameChg>
        <pc:graphicFrameChg chg="add mod modGraphic">
          <ac:chgData name="Magallanes, Yarentzy" userId="S::yarentzym@tamu.edu::b14954fa-3e6a-41ac-9a52-396e13fe3d4e" providerId="AD" clId="Web-{CB54A7AB-1183-BF4A-78CF-D29BB2FB8240}" dt="2022-03-22T19:15:10.657" v="842"/>
          <ac:graphicFrameMkLst>
            <pc:docMk/>
            <pc:sldMk cId="1098681659" sldId="297"/>
            <ac:graphicFrameMk id="10" creationId="{93D653C5-8BB2-182F-2004-E4DECD7B8D0D}"/>
          </ac:graphicFrameMkLst>
        </pc:graphicFrameChg>
      </pc:sldChg>
      <pc:sldChg chg="add del replId">
        <pc:chgData name="Magallanes, Yarentzy" userId="S::yarentzym@tamu.edu::b14954fa-3e6a-41ac-9a52-396e13fe3d4e" providerId="AD" clId="Web-{CB54A7AB-1183-BF4A-78CF-D29BB2FB8240}" dt="2022-03-22T18:55:26.112" v="145"/>
        <pc:sldMkLst>
          <pc:docMk/>
          <pc:sldMk cId="3708744737" sldId="297"/>
        </pc:sldMkLst>
      </pc:sldChg>
      <pc:sldChg chg="addSp delSp modSp new">
        <pc:chgData name="Magallanes, Yarentzy" userId="S::yarentzym@tamu.edu::b14954fa-3e6a-41ac-9a52-396e13fe3d4e" providerId="AD" clId="Web-{CB54A7AB-1183-BF4A-78CF-D29BB2FB8240}" dt="2022-03-22T19:21:53.792" v="1271" actId="1076"/>
        <pc:sldMkLst>
          <pc:docMk/>
          <pc:sldMk cId="1677941470" sldId="298"/>
        </pc:sldMkLst>
        <pc:spChg chg="mod">
          <ac:chgData name="Magallanes, Yarentzy" userId="S::yarentzym@tamu.edu::b14954fa-3e6a-41ac-9a52-396e13fe3d4e" providerId="AD" clId="Web-{CB54A7AB-1183-BF4A-78CF-D29BB2FB8240}" dt="2022-03-22T19:16:46.268" v="859" actId="20577"/>
          <ac:spMkLst>
            <pc:docMk/>
            <pc:sldMk cId="1677941470" sldId="298"/>
            <ac:spMk id="2" creationId="{930C37A8-E367-7318-C94F-3A2E86C7A2DC}"/>
          </ac:spMkLst>
        </pc:spChg>
        <pc:spChg chg="del">
          <ac:chgData name="Magallanes, Yarentzy" userId="S::yarentzym@tamu.edu::b14954fa-3e6a-41ac-9a52-396e13fe3d4e" providerId="AD" clId="Web-{CB54A7AB-1183-BF4A-78CF-D29BB2FB8240}" dt="2022-03-22T19:19:26.194" v="1243"/>
          <ac:spMkLst>
            <pc:docMk/>
            <pc:sldMk cId="1677941470" sldId="298"/>
            <ac:spMk id="3" creationId="{3F16A16D-AE80-2C40-7D4D-039E52EF7738}"/>
          </ac:spMkLst>
        </pc:spChg>
        <pc:spChg chg="add del mod">
          <ac:chgData name="Magallanes, Yarentzy" userId="S::yarentzym@tamu.edu::b14954fa-3e6a-41ac-9a52-396e13fe3d4e" providerId="AD" clId="Web-{CB54A7AB-1183-BF4A-78CF-D29BB2FB8240}" dt="2022-03-22T19:20:25.117" v="1252"/>
          <ac:spMkLst>
            <pc:docMk/>
            <pc:sldMk cId="1677941470" sldId="298"/>
            <ac:spMk id="6" creationId="{6B5BEEF3-5032-CBA3-253A-7ED499FAB02B}"/>
          </ac:spMkLst>
        </pc:spChg>
        <pc:spChg chg="add del mod">
          <ac:chgData name="Magallanes, Yarentzy" userId="S::yarentzym@tamu.edu::b14954fa-3e6a-41ac-9a52-396e13fe3d4e" providerId="AD" clId="Web-{CB54A7AB-1183-BF4A-78CF-D29BB2FB8240}" dt="2022-03-22T19:20:58.603" v="1260"/>
          <ac:spMkLst>
            <pc:docMk/>
            <pc:sldMk cId="1677941470" sldId="298"/>
            <ac:spMk id="7" creationId="{9F438E29-116D-8A1D-B675-1DFED3A43670}"/>
          </ac:spMkLst>
        </pc:spChg>
        <pc:spChg chg="add mod">
          <ac:chgData name="Magallanes, Yarentzy" userId="S::yarentzym@tamu.edu::b14954fa-3e6a-41ac-9a52-396e13fe3d4e" providerId="AD" clId="Web-{CB54A7AB-1183-BF4A-78CF-D29BB2FB8240}" dt="2022-03-22T19:21:12.931" v="1263" actId="1076"/>
          <ac:spMkLst>
            <pc:docMk/>
            <pc:sldMk cId="1677941470" sldId="298"/>
            <ac:spMk id="8" creationId="{1923F816-2757-A48C-09D6-31DBCE824947}"/>
          </ac:spMkLst>
        </pc:spChg>
        <pc:spChg chg="add mod">
          <ac:chgData name="Magallanes, Yarentzy" userId="S::yarentzym@tamu.edu::b14954fa-3e6a-41ac-9a52-396e13fe3d4e" providerId="AD" clId="Web-{CB54A7AB-1183-BF4A-78CF-D29BB2FB8240}" dt="2022-03-22T19:21:53.792" v="1271" actId="1076"/>
          <ac:spMkLst>
            <pc:docMk/>
            <pc:sldMk cId="1677941470" sldId="298"/>
            <ac:spMk id="9" creationId="{0D99C0E9-875B-0593-9529-3ED1428091F9}"/>
          </ac:spMkLst>
        </pc:spChg>
        <pc:spChg chg="add mod">
          <ac:chgData name="Magallanes, Yarentzy" userId="S::yarentzym@tamu.edu::b14954fa-3e6a-41ac-9a52-396e13fe3d4e" providerId="AD" clId="Web-{CB54A7AB-1183-BF4A-78CF-D29BB2FB8240}" dt="2022-03-22T19:21:51.245" v="1270" actId="1076"/>
          <ac:spMkLst>
            <pc:docMk/>
            <pc:sldMk cId="1677941470" sldId="298"/>
            <ac:spMk id="10" creationId="{31AEF610-4759-C57E-B626-C354FEEDAB5C}"/>
          </ac:spMkLst>
        </pc:spChg>
        <pc:graphicFrameChg chg="add mod modGraphic">
          <ac:chgData name="Magallanes, Yarentzy" userId="S::yarentzym@tamu.edu::b14954fa-3e6a-41ac-9a52-396e13fe3d4e" providerId="AD" clId="Web-{CB54A7AB-1183-BF4A-78CF-D29BB2FB8240}" dt="2022-03-22T19:20:09.742" v="1248"/>
          <ac:graphicFrameMkLst>
            <pc:docMk/>
            <pc:sldMk cId="1677941470" sldId="298"/>
            <ac:graphicFrameMk id="5" creationId="{5CAA5493-012C-9876-CB23-C90B66DA96E6}"/>
          </ac:graphicFrameMkLst>
        </pc:graphicFrameChg>
      </pc:sldChg>
    </pc:docChg>
  </pc:docChgLst>
  <pc:docChgLst>
    <pc:chgData name="Magallanes, Yarentzy" userId="S::yarentzym@tamu.edu::b14954fa-3e6a-41ac-9a52-396e13fe3d4e" providerId="AD" clId="Web-{0A0AD995-EABE-ED6E-3733-5F83A2FF539D}"/>
    <pc:docChg chg="addSld delSld modSld sldOrd">
      <pc:chgData name="Magallanes, Yarentzy" userId="S::yarentzym@tamu.edu::b14954fa-3e6a-41ac-9a52-396e13fe3d4e" providerId="AD" clId="Web-{0A0AD995-EABE-ED6E-3733-5F83A2FF539D}" dt="2022-03-23T01:29:45.564" v="543" actId="1076"/>
      <pc:docMkLst>
        <pc:docMk/>
      </pc:docMkLst>
      <pc:sldChg chg="del">
        <pc:chgData name="Magallanes, Yarentzy" userId="S::yarentzym@tamu.edu::b14954fa-3e6a-41ac-9a52-396e13fe3d4e" providerId="AD" clId="Web-{0A0AD995-EABE-ED6E-3733-5F83A2FF539D}" dt="2022-03-23T00:39:58.640" v="460"/>
        <pc:sldMkLst>
          <pc:docMk/>
          <pc:sldMk cId="1160868006" sldId="279"/>
        </pc:sldMkLst>
      </pc:sldChg>
      <pc:sldChg chg="del">
        <pc:chgData name="Magallanes, Yarentzy" userId="S::yarentzym@tamu.edu::b14954fa-3e6a-41ac-9a52-396e13fe3d4e" providerId="AD" clId="Web-{0A0AD995-EABE-ED6E-3733-5F83A2FF539D}" dt="2022-03-23T00:39:47.342" v="458"/>
        <pc:sldMkLst>
          <pc:docMk/>
          <pc:sldMk cId="411250737" sldId="291"/>
        </pc:sldMkLst>
      </pc:sldChg>
      <pc:sldChg chg="delSp modSp del">
        <pc:chgData name="Magallanes, Yarentzy" userId="S::yarentzym@tamu.edu::b14954fa-3e6a-41ac-9a52-396e13fe3d4e" providerId="AD" clId="Web-{0A0AD995-EABE-ED6E-3733-5F83A2FF539D}" dt="2022-03-23T00:31:05.342" v="66"/>
        <pc:sldMkLst>
          <pc:docMk/>
          <pc:sldMk cId="961966442" sldId="295"/>
        </pc:sldMkLst>
        <pc:graphicFrameChg chg="del mod modGraphic">
          <ac:chgData name="Magallanes, Yarentzy" userId="S::yarentzym@tamu.edu::b14954fa-3e6a-41ac-9a52-396e13fe3d4e" providerId="AD" clId="Web-{0A0AD995-EABE-ED6E-3733-5F83A2FF539D}" dt="2022-03-23T00:31:04.342" v="65"/>
          <ac:graphicFrameMkLst>
            <pc:docMk/>
            <pc:sldMk cId="961966442" sldId="295"/>
            <ac:graphicFrameMk id="9" creationId="{103B90AF-0F0A-0F3F-FED8-CE0E0CDAE7B7}"/>
          </ac:graphicFrameMkLst>
        </pc:graphicFrameChg>
      </pc:sldChg>
      <pc:sldChg chg="del">
        <pc:chgData name="Magallanes, Yarentzy" userId="S::yarentzym@tamu.edu::b14954fa-3e6a-41ac-9a52-396e13fe3d4e" providerId="AD" clId="Web-{0A0AD995-EABE-ED6E-3733-5F83A2FF539D}" dt="2022-03-23T00:30:55.123" v="61"/>
        <pc:sldMkLst>
          <pc:docMk/>
          <pc:sldMk cId="674631056" sldId="296"/>
        </pc:sldMkLst>
      </pc:sldChg>
      <pc:sldChg chg="delSp">
        <pc:chgData name="Magallanes, Yarentzy" userId="S::yarentzym@tamu.edu::b14954fa-3e6a-41ac-9a52-396e13fe3d4e" providerId="AD" clId="Web-{0A0AD995-EABE-ED6E-3733-5F83A2FF539D}" dt="2022-03-23T00:30:57.607" v="62"/>
        <pc:sldMkLst>
          <pc:docMk/>
          <pc:sldMk cId="1098681659" sldId="297"/>
        </pc:sldMkLst>
        <pc:graphicFrameChg chg="del">
          <ac:chgData name="Magallanes, Yarentzy" userId="S::yarentzym@tamu.edu::b14954fa-3e6a-41ac-9a52-396e13fe3d4e" providerId="AD" clId="Web-{0A0AD995-EABE-ED6E-3733-5F83A2FF539D}" dt="2022-03-23T00:30:57.607" v="62"/>
          <ac:graphicFrameMkLst>
            <pc:docMk/>
            <pc:sldMk cId="1098681659" sldId="297"/>
            <ac:graphicFrameMk id="10" creationId="{93D653C5-8BB2-182F-2004-E4DECD7B8D0D}"/>
          </ac:graphicFrameMkLst>
        </pc:graphicFrameChg>
      </pc:sldChg>
      <pc:sldChg chg="addSp delSp modSp">
        <pc:chgData name="Magallanes, Yarentzy" userId="S::yarentzym@tamu.edu::b14954fa-3e6a-41ac-9a52-396e13fe3d4e" providerId="AD" clId="Web-{0A0AD995-EABE-ED6E-3733-5F83A2FF539D}" dt="2022-03-23T00:38:51.027" v="440"/>
        <pc:sldMkLst>
          <pc:docMk/>
          <pc:sldMk cId="1677941470" sldId="298"/>
        </pc:sldMkLst>
        <pc:spChg chg="add">
          <ac:chgData name="Magallanes, Yarentzy" userId="S::yarentzym@tamu.edu::b14954fa-3e6a-41ac-9a52-396e13fe3d4e" providerId="AD" clId="Web-{0A0AD995-EABE-ED6E-3733-5F83A2FF539D}" dt="2022-03-23T00:37:23.271" v="353"/>
          <ac:spMkLst>
            <pc:docMk/>
            <pc:sldMk cId="1677941470" sldId="298"/>
            <ac:spMk id="4" creationId="{6F08B0D2-21FF-92D5-129D-6AC56D7274AC}"/>
          </ac:spMkLst>
        </pc:spChg>
        <pc:spChg chg="add mod">
          <ac:chgData name="Magallanes, Yarentzy" userId="S::yarentzym@tamu.edu::b14954fa-3e6a-41ac-9a52-396e13fe3d4e" providerId="AD" clId="Web-{0A0AD995-EABE-ED6E-3733-5F83A2FF539D}" dt="2022-03-23T00:38:44.104" v="436" actId="20577"/>
          <ac:spMkLst>
            <pc:docMk/>
            <pc:sldMk cId="1677941470" sldId="298"/>
            <ac:spMk id="6" creationId="{08F0CF8F-98D1-1449-E707-31A2A7D473B5}"/>
          </ac:spMkLst>
        </pc:spChg>
        <pc:spChg chg="del">
          <ac:chgData name="Magallanes, Yarentzy" userId="S::yarentzym@tamu.edu::b14954fa-3e6a-41ac-9a52-396e13fe3d4e" providerId="AD" clId="Web-{0A0AD995-EABE-ED6E-3733-5F83A2FF539D}" dt="2022-03-23T00:34:27.714" v="170"/>
          <ac:spMkLst>
            <pc:docMk/>
            <pc:sldMk cId="1677941470" sldId="298"/>
            <ac:spMk id="8" creationId="{1923F816-2757-A48C-09D6-31DBCE824947}"/>
          </ac:spMkLst>
        </pc:spChg>
        <pc:spChg chg="del">
          <ac:chgData name="Magallanes, Yarentzy" userId="S::yarentzym@tamu.edu::b14954fa-3e6a-41ac-9a52-396e13fe3d4e" providerId="AD" clId="Web-{0A0AD995-EABE-ED6E-3733-5F83A2FF539D}" dt="2022-03-23T00:34:28.558" v="171"/>
          <ac:spMkLst>
            <pc:docMk/>
            <pc:sldMk cId="1677941470" sldId="298"/>
            <ac:spMk id="9" creationId="{0D99C0E9-875B-0593-9529-3ED1428091F9}"/>
          </ac:spMkLst>
        </pc:spChg>
        <pc:spChg chg="del">
          <ac:chgData name="Magallanes, Yarentzy" userId="S::yarentzym@tamu.edu::b14954fa-3e6a-41ac-9a52-396e13fe3d4e" providerId="AD" clId="Web-{0A0AD995-EABE-ED6E-3733-5F83A2FF539D}" dt="2022-03-23T00:34:29.183" v="172"/>
          <ac:spMkLst>
            <pc:docMk/>
            <pc:sldMk cId="1677941470" sldId="298"/>
            <ac:spMk id="10" creationId="{31AEF610-4759-C57E-B626-C354FEEDAB5C}"/>
          </ac:spMkLst>
        </pc:spChg>
        <pc:graphicFrameChg chg="add del mod modGraphic">
          <ac:chgData name="Magallanes, Yarentzy" userId="S::yarentzym@tamu.edu::b14954fa-3e6a-41ac-9a52-396e13fe3d4e" providerId="AD" clId="Web-{0A0AD995-EABE-ED6E-3733-5F83A2FF539D}" dt="2022-03-23T00:38:51.027" v="440"/>
          <ac:graphicFrameMkLst>
            <pc:docMk/>
            <pc:sldMk cId="1677941470" sldId="298"/>
            <ac:graphicFrameMk id="3" creationId="{F9806B33-B9C8-9039-79BA-5FB15B53C357}"/>
          </ac:graphicFrameMkLst>
        </pc:graphicFrameChg>
        <pc:graphicFrameChg chg="add del mod modGraphic">
          <ac:chgData name="Magallanes, Yarentzy" userId="S::yarentzym@tamu.edu::b14954fa-3e6a-41ac-9a52-396e13fe3d4e" providerId="AD" clId="Web-{0A0AD995-EABE-ED6E-3733-5F83A2FF539D}" dt="2022-03-23T00:38:46.605" v="437"/>
          <ac:graphicFrameMkLst>
            <pc:docMk/>
            <pc:sldMk cId="1677941470" sldId="298"/>
            <ac:graphicFrameMk id="11" creationId="{08A1F562-BD99-B2FF-B6DF-958EA1667F02}"/>
          </ac:graphicFrameMkLst>
        </pc:graphicFrameChg>
      </pc:sldChg>
      <pc:sldChg chg="add ord delCm modNotes">
        <pc:chgData name="Magallanes, Yarentzy" userId="S::yarentzym@tamu.edu::b14954fa-3e6a-41ac-9a52-396e13fe3d4e" providerId="AD" clId="Web-{0A0AD995-EABE-ED6E-3733-5F83A2FF539D}" dt="2022-03-23T00:14:26.750" v="60"/>
        <pc:sldMkLst>
          <pc:docMk/>
          <pc:sldMk cId="3184647452" sldId="300"/>
        </pc:sldMkLst>
      </pc:sldChg>
      <pc:sldChg chg="modSp new">
        <pc:chgData name="Magallanes, Yarentzy" userId="S::yarentzym@tamu.edu::b14954fa-3e6a-41ac-9a52-396e13fe3d4e" providerId="AD" clId="Web-{0A0AD995-EABE-ED6E-3733-5F83A2FF539D}" dt="2022-03-23T00:56:16.856" v="481" actId="20577"/>
        <pc:sldMkLst>
          <pc:docMk/>
          <pc:sldMk cId="137075752" sldId="301"/>
        </pc:sldMkLst>
        <pc:spChg chg="mod">
          <ac:chgData name="Magallanes, Yarentzy" userId="S::yarentzym@tamu.edu::b14954fa-3e6a-41ac-9a52-396e13fe3d4e" providerId="AD" clId="Web-{0A0AD995-EABE-ED6E-3733-5F83A2FF539D}" dt="2022-03-23T00:56:16.856" v="481" actId="20577"/>
          <ac:spMkLst>
            <pc:docMk/>
            <pc:sldMk cId="137075752" sldId="301"/>
            <ac:spMk id="2" creationId="{416535D8-82CF-A586-67CA-75FBF6131A4C}"/>
          </ac:spMkLst>
        </pc:spChg>
      </pc:sldChg>
      <pc:sldChg chg="add">
        <pc:chgData name="Magallanes, Yarentzy" userId="S::yarentzym@tamu.edu::b14954fa-3e6a-41ac-9a52-396e13fe3d4e" providerId="AD" clId="Web-{0A0AD995-EABE-ED6E-3733-5F83A2FF539D}" dt="2022-03-23T00:39:51.718" v="459"/>
        <pc:sldMkLst>
          <pc:docMk/>
          <pc:sldMk cId="2094733429" sldId="302"/>
        </pc:sldMkLst>
      </pc:sldChg>
      <pc:sldChg chg="add">
        <pc:chgData name="Magallanes, Yarentzy" userId="S::yarentzym@tamu.edu::b14954fa-3e6a-41ac-9a52-396e13fe3d4e" providerId="AD" clId="Web-{0A0AD995-EABE-ED6E-3733-5F83A2FF539D}" dt="2022-03-23T00:40:01.656" v="461"/>
        <pc:sldMkLst>
          <pc:docMk/>
          <pc:sldMk cId="3101564966" sldId="303"/>
        </pc:sldMkLst>
      </pc:sldChg>
      <pc:sldChg chg="addSp modSp">
        <pc:chgData name="Magallanes, Yarentzy" userId="S::yarentzym@tamu.edu::b14954fa-3e6a-41ac-9a52-396e13fe3d4e" providerId="AD" clId="Web-{0A0AD995-EABE-ED6E-3733-5F83A2FF539D}" dt="2022-03-23T01:29:45.564" v="543" actId="1076"/>
        <pc:sldMkLst>
          <pc:docMk/>
          <pc:sldMk cId="3542323504" sldId="303"/>
        </pc:sldMkLst>
        <pc:graphicFrameChg chg="add mod modGraphic">
          <ac:chgData name="Magallanes, Yarentzy" userId="S::yarentzym@tamu.edu::b14954fa-3e6a-41ac-9a52-396e13fe3d4e" providerId="AD" clId="Web-{0A0AD995-EABE-ED6E-3733-5F83A2FF539D}" dt="2022-03-23T01:29:45.564" v="543" actId="1076"/>
          <ac:graphicFrameMkLst>
            <pc:docMk/>
            <pc:sldMk cId="3542323504" sldId="303"/>
            <ac:graphicFrameMk id="4" creationId="{15F8925A-E9F9-9194-D616-13C1DEAB5909}"/>
          </ac:graphicFrameMkLst>
        </pc:graphicFrameChg>
      </pc:sldChg>
    </pc:docChg>
  </pc:docChgLst>
  <pc:docChgLst>
    <pc:chgData name="Magallanes, Yarentzy" userId="S::yarentzym@tamu.edu::b14954fa-3e6a-41ac-9a52-396e13fe3d4e" providerId="AD" clId="Web-{FC878F0A-2832-7BFD-2DBB-F952D0882DA9}"/>
    <pc:docChg chg="">
      <pc:chgData name="Magallanes, Yarentzy" userId="S::yarentzym@tamu.edu::b14954fa-3e6a-41ac-9a52-396e13fe3d4e" providerId="AD" clId="Web-{FC878F0A-2832-7BFD-2DBB-F952D0882DA9}" dt="2022-02-24T05:22:58.891" v="0"/>
      <pc:docMkLst>
        <pc:docMk/>
      </pc:docMkLst>
      <pc:sldChg chg="delCm">
        <pc:chgData name="Magallanes, Yarentzy" userId="S::yarentzym@tamu.edu::b14954fa-3e6a-41ac-9a52-396e13fe3d4e" providerId="AD" clId="Web-{FC878F0A-2832-7BFD-2DBB-F952D0882DA9}" dt="2022-02-24T05:22:58.891" v="0"/>
        <pc:sldMkLst>
          <pc:docMk/>
          <pc:sldMk cId="1160868006" sldId="279"/>
        </pc:sldMkLst>
      </pc:sldChg>
    </pc:docChg>
  </pc:docChgLst>
  <pc:docChgLst>
    <pc:chgData name="Franklin, Grant" userId="S::grantdfranklin@tamu.edu::5abe4091-dd5f-473a-9aa3-6bf6dd197779" providerId="AD" clId="Web-{02CF1B22-D8F9-914D-07AE-13001DB953C1}"/>
    <pc:docChg chg="delSld modSld">
      <pc:chgData name="Franklin, Grant" userId="S::grantdfranklin@tamu.edu::5abe4091-dd5f-473a-9aa3-6bf6dd197779" providerId="AD" clId="Web-{02CF1B22-D8F9-914D-07AE-13001DB953C1}" dt="2022-02-22T21:56:36.907" v="241" actId="20577"/>
      <pc:docMkLst>
        <pc:docMk/>
      </pc:docMkLst>
      <pc:sldChg chg="modSp modCm">
        <pc:chgData name="Franklin, Grant" userId="S::grantdfranklin@tamu.edu::5abe4091-dd5f-473a-9aa3-6bf6dd197779" providerId="AD" clId="Web-{02CF1B22-D8F9-914D-07AE-13001DB953C1}" dt="2022-02-22T21:26:32.029" v="238" actId="20577"/>
        <pc:sldMkLst>
          <pc:docMk/>
          <pc:sldMk cId="2351466088" sldId="257"/>
        </pc:sldMkLst>
        <pc:spChg chg="mod">
          <ac:chgData name="Franklin, Grant" userId="S::grantdfranklin@tamu.edu::5abe4091-dd5f-473a-9aa3-6bf6dd197779" providerId="AD" clId="Web-{02CF1B22-D8F9-914D-07AE-13001DB953C1}" dt="2022-02-22T21:26:32.029" v="238" actId="20577"/>
          <ac:spMkLst>
            <pc:docMk/>
            <pc:sldMk cId="2351466088" sldId="257"/>
            <ac:spMk id="3" creationId="{00000000-0000-0000-0000-000000000000}"/>
          </ac:spMkLst>
        </pc:spChg>
      </pc:sldChg>
      <pc:sldChg chg="del">
        <pc:chgData name="Franklin, Grant" userId="S::grantdfranklin@tamu.edu::5abe4091-dd5f-473a-9aa3-6bf6dd197779" providerId="AD" clId="Web-{02CF1B22-D8F9-914D-07AE-13001DB953C1}" dt="2022-02-22T21:50:21.225" v="239"/>
        <pc:sldMkLst>
          <pc:docMk/>
          <pc:sldMk cId="1810629760" sldId="276"/>
        </pc:sldMkLst>
      </pc:sldChg>
      <pc:sldChg chg="modSp">
        <pc:chgData name="Franklin, Grant" userId="S::grantdfranklin@tamu.edu::5abe4091-dd5f-473a-9aa3-6bf6dd197779" providerId="AD" clId="Web-{02CF1B22-D8F9-914D-07AE-13001DB953C1}" dt="2022-02-22T21:56:36.907" v="241" actId="20577"/>
        <pc:sldMkLst>
          <pc:docMk/>
          <pc:sldMk cId="3071448517" sldId="280"/>
        </pc:sldMkLst>
        <pc:spChg chg="mod">
          <ac:chgData name="Franklin, Grant" userId="S::grantdfranklin@tamu.edu::5abe4091-dd5f-473a-9aa3-6bf6dd197779" providerId="AD" clId="Web-{02CF1B22-D8F9-914D-07AE-13001DB953C1}" dt="2022-02-22T21:56:36.907" v="241" actId="20577"/>
          <ac:spMkLst>
            <pc:docMk/>
            <pc:sldMk cId="3071448517" sldId="280"/>
            <ac:spMk id="3" creationId="{00000000-0000-0000-0000-000000000000}"/>
          </ac:spMkLst>
        </pc:spChg>
      </pc:sldChg>
      <pc:sldChg chg="modCm">
        <pc:chgData name="Franklin, Grant" userId="S::grantdfranklin@tamu.edu::5abe4091-dd5f-473a-9aa3-6bf6dd197779" providerId="AD" clId="Web-{02CF1B22-D8F9-914D-07AE-13001DB953C1}" dt="2022-02-22T21:10:54.722" v="134"/>
        <pc:sldMkLst>
          <pc:docMk/>
          <pc:sldMk cId="4154977895" sldId="281"/>
        </pc:sldMkLst>
      </pc:sldChg>
      <pc:sldChg chg="modSp">
        <pc:chgData name="Franklin, Grant" userId="S::grantdfranklin@tamu.edu::5abe4091-dd5f-473a-9aa3-6bf6dd197779" providerId="AD" clId="Web-{02CF1B22-D8F9-914D-07AE-13001DB953C1}" dt="2022-02-22T21:10:39.300" v="132" actId="20577"/>
        <pc:sldMkLst>
          <pc:docMk/>
          <pc:sldMk cId="3970868064" sldId="282"/>
        </pc:sldMkLst>
        <pc:spChg chg="mod">
          <ac:chgData name="Franklin, Grant" userId="S::grantdfranklin@tamu.edu::5abe4091-dd5f-473a-9aa3-6bf6dd197779" providerId="AD" clId="Web-{02CF1B22-D8F9-914D-07AE-13001DB953C1}" dt="2022-02-22T21:10:39.300" v="132" actId="20577"/>
          <ac:spMkLst>
            <pc:docMk/>
            <pc:sldMk cId="3970868064" sldId="282"/>
            <ac:spMk id="3" creationId="{461672CF-79C8-475F-93CE-CB1E61E2D36A}"/>
          </ac:spMkLst>
        </pc:spChg>
      </pc:sldChg>
      <pc:sldChg chg="modSp">
        <pc:chgData name="Franklin, Grant" userId="S::grantdfranklin@tamu.edu::5abe4091-dd5f-473a-9aa3-6bf6dd197779" providerId="AD" clId="Web-{02CF1B22-D8F9-914D-07AE-13001DB953C1}" dt="2022-02-22T21:11:39.473" v="136" actId="20577"/>
        <pc:sldMkLst>
          <pc:docMk/>
          <pc:sldMk cId="199665138" sldId="283"/>
        </pc:sldMkLst>
        <pc:spChg chg="mod">
          <ac:chgData name="Franklin, Grant" userId="S::grantdfranklin@tamu.edu::5abe4091-dd5f-473a-9aa3-6bf6dd197779" providerId="AD" clId="Web-{02CF1B22-D8F9-914D-07AE-13001DB953C1}" dt="2022-02-22T21:11:39.473" v="136" actId="20577"/>
          <ac:spMkLst>
            <pc:docMk/>
            <pc:sldMk cId="199665138" sldId="283"/>
            <ac:spMk id="3" creationId="{5A881B46-43E4-487A-BC19-CD5F6FD3A48C}"/>
          </ac:spMkLst>
        </pc:spChg>
      </pc:sldChg>
      <pc:sldChg chg="delSp">
        <pc:chgData name="Franklin, Grant" userId="S::grantdfranklin@tamu.edu::5abe4091-dd5f-473a-9aa3-6bf6dd197779" providerId="AD" clId="Web-{02CF1B22-D8F9-914D-07AE-13001DB953C1}" dt="2022-02-22T20:01:45.827" v="0"/>
        <pc:sldMkLst>
          <pc:docMk/>
          <pc:sldMk cId="4236280848" sldId="284"/>
        </pc:sldMkLst>
        <pc:spChg chg="del">
          <ac:chgData name="Franklin, Grant" userId="S::grantdfranklin@tamu.edu::5abe4091-dd5f-473a-9aa3-6bf6dd197779" providerId="AD" clId="Web-{02CF1B22-D8F9-914D-07AE-13001DB953C1}" dt="2022-02-22T20:01:45.827" v="0"/>
          <ac:spMkLst>
            <pc:docMk/>
            <pc:sldMk cId="4236280848" sldId="284"/>
            <ac:spMk id="6" creationId="{C22BC3F8-B461-4B11-A22A-7072C2C17AE2}"/>
          </ac:spMkLst>
        </pc:spChg>
      </pc:sldChg>
    </pc:docChg>
  </pc:docChgLst>
  <pc:docChgLst>
    <pc:chgData name="Franklin, Grant" userId="S::grantdfranklin@tamu.edu::5abe4091-dd5f-473a-9aa3-6bf6dd197779" providerId="AD" clId="Web-{94F0B3FE-3736-AA6E-3D5A-B3E367856D2C}"/>
    <pc:docChg chg="modSld">
      <pc:chgData name="Franklin, Grant" userId="S::grantdfranklin@tamu.edu::5abe4091-dd5f-473a-9aa3-6bf6dd197779" providerId="AD" clId="Web-{94F0B3FE-3736-AA6E-3D5A-B3E367856D2C}" dt="2022-07-20T18:47:03.268" v="1" actId="1076"/>
      <pc:docMkLst>
        <pc:docMk/>
      </pc:docMkLst>
      <pc:sldChg chg="modSp">
        <pc:chgData name="Franklin, Grant" userId="S::grantdfranklin@tamu.edu::5abe4091-dd5f-473a-9aa3-6bf6dd197779" providerId="AD" clId="Web-{94F0B3FE-3736-AA6E-3D5A-B3E367856D2C}" dt="2022-07-20T18:47:03.268" v="1" actId="1076"/>
        <pc:sldMkLst>
          <pc:docMk/>
          <pc:sldMk cId="307853131" sldId="290"/>
        </pc:sldMkLst>
        <pc:picChg chg="mod">
          <ac:chgData name="Franklin, Grant" userId="S::grantdfranklin@tamu.edu::5abe4091-dd5f-473a-9aa3-6bf6dd197779" providerId="AD" clId="Web-{94F0B3FE-3736-AA6E-3D5A-B3E367856D2C}" dt="2022-07-20T18:47:03.268" v="1" actId="1076"/>
          <ac:picMkLst>
            <pc:docMk/>
            <pc:sldMk cId="307853131" sldId="290"/>
            <ac:picMk id="3" creationId="{91D8C10B-9F6C-0177-523F-0145814DE7E4}"/>
          </ac:picMkLst>
        </pc:picChg>
      </pc:sldChg>
    </pc:docChg>
  </pc:docChgLst>
  <pc:docChgLst>
    <pc:chgData name="Franklin, Grant" userId="S::grantdfranklin@tamu.edu::5abe4091-dd5f-473a-9aa3-6bf6dd197779" providerId="AD" clId="Web-{CBBB04AB-1A05-A468-49CB-787487A7D96A}"/>
    <pc:docChg chg="modSld">
      <pc:chgData name="Franklin, Grant" userId="S::grantdfranklin@tamu.edu::5abe4091-dd5f-473a-9aa3-6bf6dd197779" providerId="AD" clId="Web-{CBBB04AB-1A05-A468-49CB-787487A7D96A}" dt="2022-02-23T02:40:24.283" v="397" actId="20577"/>
      <pc:docMkLst>
        <pc:docMk/>
      </pc:docMkLst>
      <pc:sldChg chg="modSp">
        <pc:chgData name="Franklin, Grant" userId="S::grantdfranklin@tamu.edu::5abe4091-dd5f-473a-9aa3-6bf6dd197779" providerId="AD" clId="Web-{CBBB04AB-1A05-A468-49CB-787487A7D96A}" dt="2022-02-23T02:40:24.283" v="397" actId="20577"/>
        <pc:sldMkLst>
          <pc:docMk/>
          <pc:sldMk cId="3970868064" sldId="282"/>
        </pc:sldMkLst>
        <pc:spChg chg="mod">
          <ac:chgData name="Franklin, Grant" userId="S::grantdfranklin@tamu.edu::5abe4091-dd5f-473a-9aa3-6bf6dd197779" providerId="AD" clId="Web-{CBBB04AB-1A05-A468-49CB-787487A7D96A}" dt="2022-02-23T02:40:24.283" v="397" actId="20577"/>
          <ac:spMkLst>
            <pc:docMk/>
            <pc:sldMk cId="3970868064" sldId="282"/>
            <ac:spMk id="3" creationId="{461672CF-79C8-475F-93CE-CB1E61E2D36A}"/>
          </ac:spMkLst>
        </pc:spChg>
      </pc:sldChg>
    </pc:docChg>
  </pc:docChgLst>
  <pc:docChgLst>
    <pc:chgData name="Franklin, Grant" userId="S::grantdfranklin@tamu.edu::5abe4091-dd5f-473a-9aa3-6bf6dd197779" providerId="AD" clId="Web-{65137FD4-8E6B-61F4-30AB-07489FA8FAD3}"/>
    <pc:docChg chg="delSld modSld">
      <pc:chgData name="Franklin, Grant" userId="S::grantdfranklin@tamu.edu::5abe4091-dd5f-473a-9aa3-6bf6dd197779" providerId="AD" clId="Web-{65137FD4-8E6B-61F4-30AB-07489FA8FAD3}" dt="2022-02-22T05:36:49.557" v="1030"/>
      <pc:docMkLst>
        <pc:docMk/>
      </pc:docMkLst>
      <pc:sldChg chg="addSp delSp modSp">
        <pc:chgData name="Franklin, Grant" userId="S::grantdfranklin@tamu.edu::5abe4091-dd5f-473a-9aa3-6bf6dd197779" providerId="AD" clId="Web-{65137FD4-8E6B-61F4-30AB-07489FA8FAD3}" dt="2022-02-22T03:36:23.633" v="30" actId="20577"/>
        <pc:sldMkLst>
          <pc:docMk/>
          <pc:sldMk cId="788870923" sldId="277"/>
        </pc:sldMkLst>
        <pc:spChg chg="add mod">
          <ac:chgData name="Franklin, Grant" userId="S::grantdfranklin@tamu.edu::5abe4091-dd5f-473a-9aa3-6bf6dd197779" providerId="AD" clId="Web-{65137FD4-8E6B-61F4-30AB-07489FA8FAD3}" dt="2022-02-22T03:35:31.678" v="13" actId="20577"/>
          <ac:spMkLst>
            <pc:docMk/>
            <pc:sldMk cId="788870923" sldId="277"/>
            <ac:spMk id="5" creationId="{307CFA1D-5A25-4B5E-B10D-7CBEB28E76F3}"/>
          </ac:spMkLst>
        </pc:spChg>
        <pc:spChg chg="add mod">
          <ac:chgData name="Franklin, Grant" userId="S::grantdfranklin@tamu.edu::5abe4091-dd5f-473a-9aa3-6bf6dd197779" providerId="AD" clId="Web-{65137FD4-8E6B-61F4-30AB-07489FA8FAD3}" dt="2022-02-22T03:36:05.773" v="26" actId="20577"/>
          <ac:spMkLst>
            <pc:docMk/>
            <pc:sldMk cId="788870923" sldId="277"/>
            <ac:spMk id="6" creationId="{6ED65EE8-3292-43C7-BEC2-334C6B757B4F}"/>
          </ac:spMkLst>
        </pc:spChg>
        <pc:spChg chg="add mod">
          <ac:chgData name="Franklin, Grant" userId="S::grantdfranklin@tamu.edu::5abe4091-dd5f-473a-9aa3-6bf6dd197779" providerId="AD" clId="Web-{65137FD4-8E6B-61F4-30AB-07489FA8FAD3}" dt="2022-02-22T03:36:01.304" v="25" actId="20577"/>
          <ac:spMkLst>
            <pc:docMk/>
            <pc:sldMk cId="788870923" sldId="277"/>
            <ac:spMk id="7" creationId="{2BA2B697-0511-4FC9-A6B3-EC238EF5D0C9}"/>
          </ac:spMkLst>
        </pc:spChg>
        <pc:spChg chg="add mod">
          <ac:chgData name="Franklin, Grant" userId="S::grantdfranklin@tamu.edu::5abe4091-dd5f-473a-9aa3-6bf6dd197779" providerId="AD" clId="Web-{65137FD4-8E6B-61F4-30AB-07489FA8FAD3}" dt="2022-02-22T03:36:23.633" v="30" actId="20577"/>
          <ac:spMkLst>
            <pc:docMk/>
            <pc:sldMk cId="788870923" sldId="277"/>
            <ac:spMk id="8" creationId="{2172EBC1-49E4-4A81-8621-B391E49C0F4F}"/>
          </ac:spMkLst>
        </pc:spChg>
        <pc:picChg chg="del">
          <ac:chgData name="Franklin, Grant" userId="S::grantdfranklin@tamu.edu::5abe4091-dd5f-473a-9aa3-6bf6dd197779" providerId="AD" clId="Web-{65137FD4-8E6B-61F4-30AB-07489FA8FAD3}" dt="2022-02-22T03:34:26.207" v="0"/>
          <ac:picMkLst>
            <pc:docMk/>
            <pc:sldMk cId="788870923" sldId="277"/>
            <ac:picMk id="3" creationId="{1B4574DD-2596-4A11-9B5E-DC387895F97E}"/>
          </ac:picMkLst>
        </pc:picChg>
        <pc:picChg chg="add mod">
          <ac:chgData name="Franklin, Grant" userId="S::grantdfranklin@tamu.edu::5abe4091-dd5f-473a-9aa3-6bf6dd197779" providerId="AD" clId="Web-{65137FD4-8E6B-61F4-30AB-07489FA8FAD3}" dt="2022-02-22T03:35:11.693" v="5" actId="1076"/>
          <ac:picMkLst>
            <pc:docMk/>
            <pc:sldMk cId="788870923" sldId="277"/>
            <ac:picMk id="4" creationId="{0C89247C-7862-4B21-960F-B8165C01CC27}"/>
          </ac:picMkLst>
        </pc:picChg>
      </pc:sldChg>
      <pc:sldChg chg="del">
        <pc:chgData name="Franklin, Grant" userId="S::grantdfranklin@tamu.edu::5abe4091-dd5f-473a-9aa3-6bf6dd197779" providerId="AD" clId="Web-{65137FD4-8E6B-61F4-30AB-07489FA8FAD3}" dt="2022-02-22T03:38:26.215" v="41"/>
        <pc:sldMkLst>
          <pc:docMk/>
          <pc:sldMk cId="3709083976" sldId="278"/>
        </pc:sldMkLst>
      </pc:sldChg>
      <pc:sldChg chg="addSp delSp modSp">
        <pc:chgData name="Franklin, Grant" userId="S::grantdfranklin@tamu.edu::5abe4091-dd5f-473a-9aa3-6bf6dd197779" providerId="AD" clId="Web-{65137FD4-8E6B-61F4-30AB-07489FA8FAD3}" dt="2022-02-22T05:36:49.557" v="1030"/>
        <pc:sldMkLst>
          <pc:docMk/>
          <pc:sldMk cId="1160868006" sldId="279"/>
        </pc:sldMkLst>
        <pc:spChg chg="mod">
          <ac:chgData name="Franklin, Grant" userId="S::grantdfranklin@tamu.edu::5abe4091-dd5f-473a-9aa3-6bf6dd197779" providerId="AD" clId="Web-{65137FD4-8E6B-61F4-30AB-07489FA8FAD3}" dt="2022-02-22T03:38:21.840" v="40" actId="20577"/>
          <ac:spMkLst>
            <pc:docMk/>
            <pc:sldMk cId="1160868006" sldId="279"/>
            <ac:spMk id="2" creationId="{00000000-0000-0000-0000-000000000000}"/>
          </ac:spMkLst>
        </pc:spChg>
        <pc:spChg chg="del">
          <ac:chgData name="Franklin, Grant" userId="S::grantdfranklin@tamu.edu::5abe4091-dd5f-473a-9aa3-6bf6dd197779" providerId="AD" clId="Web-{65137FD4-8E6B-61F4-30AB-07489FA8FAD3}" dt="2022-02-22T03:38:36.622" v="42"/>
          <ac:spMkLst>
            <pc:docMk/>
            <pc:sldMk cId="1160868006" sldId="279"/>
            <ac:spMk id="3" creationId="{00000000-0000-0000-0000-000000000000}"/>
          </ac:spMkLst>
        </pc:spChg>
        <pc:spChg chg="add del mod">
          <ac:chgData name="Franklin, Grant" userId="S::grantdfranklin@tamu.edu::5abe4091-dd5f-473a-9aa3-6bf6dd197779" providerId="AD" clId="Web-{65137FD4-8E6B-61F4-30AB-07489FA8FAD3}" dt="2022-02-22T03:38:40.169" v="43"/>
          <ac:spMkLst>
            <pc:docMk/>
            <pc:sldMk cId="1160868006" sldId="279"/>
            <ac:spMk id="5" creationId="{369CB855-D2C6-4DBB-B7FC-E8B9B434591A}"/>
          </ac:spMkLst>
        </pc:spChg>
        <pc:graphicFrameChg chg="add del mod">
          <ac:chgData name="Franklin, Grant" userId="S::grantdfranklin@tamu.edu::5abe4091-dd5f-473a-9aa3-6bf6dd197779" providerId="AD" clId="Web-{65137FD4-8E6B-61F4-30AB-07489FA8FAD3}" dt="2022-02-22T03:39:47.155" v="46"/>
          <ac:graphicFrameMkLst>
            <pc:docMk/>
            <pc:sldMk cId="1160868006" sldId="279"/>
            <ac:graphicFrameMk id="6" creationId="{AC1145B2-1970-401F-AC3C-74D3974F04D2}"/>
          </ac:graphicFrameMkLst>
        </pc:graphicFrameChg>
        <pc:graphicFrameChg chg="add mod modGraphic">
          <ac:chgData name="Franklin, Grant" userId="S::grantdfranklin@tamu.edu::5abe4091-dd5f-473a-9aa3-6bf6dd197779" providerId="AD" clId="Web-{65137FD4-8E6B-61F4-30AB-07489FA8FAD3}" dt="2022-02-22T05:36:49.557" v="1030"/>
          <ac:graphicFrameMkLst>
            <pc:docMk/>
            <pc:sldMk cId="1160868006" sldId="279"/>
            <ac:graphicFrameMk id="7" creationId="{0B17E1DB-D3C3-48E2-A9DF-7153E1A19A18}"/>
          </ac:graphicFrameMkLst>
        </pc:graphicFrameChg>
      </pc:sldChg>
    </pc:docChg>
  </pc:docChgLst>
  <pc:docChgLst>
    <pc:chgData name="Rennaker, Martin" userId="S::mwrennaker@tamu.edu::c71cc602-29bf-4247-95bf-88928ae1b3d4" providerId="AD" clId="Web-{427F2574-7780-3715-F58F-BE4FACD5E768}"/>
    <pc:docChg chg="modSld">
      <pc:chgData name="Rennaker, Martin" userId="S::mwrennaker@tamu.edu::c71cc602-29bf-4247-95bf-88928ae1b3d4" providerId="AD" clId="Web-{427F2574-7780-3715-F58F-BE4FACD5E768}" dt="2022-02-22T02:48:48.149" v="69" actId="20577"/>
      <pc:docMkLst>
        <pc:docMk/>
      </pc:docMkLst>
      <pc:sldChg chg="modSp">
        <pc:chgData name="Rennaker, Martin" userId="S::mwrennaker@tamu.edu::c71cc602-29bf-4247-95bf-88928ae1b3d4" providerId="AD" clId="Web-{427F2574-7780-3715-F58F-BE4FACD5E768}" dt="2022-02-22T02:48:48.149" v="69" actId="20577"/>
        <pc:sldMkLst>
          <pc:docMk/>
          <pc:sldMk cId="1628571770" sldId="256"/>
        </pc:sldMkLst>
        <pc:spChg chg="mod">
          <ac:chgData name="Rennaker, Martin" userId="S::mwrennaker@tamu.edu::c71cc602-29bf-4247-95bf-88928ae1b3d4" providerId="AD" clId="Web-{427F2574-7780-3715-F58F-BE4FACD5E768}" dt="2022-02-22T02:48:48.149" v="69" actId="20577"/>
          <ac:spMkLst>
            <pc:docMk/>
            <pc:sldMk cId="1628571770" sldId="256"/>
            <ac:spMk id="2" creationId="{00000000-0000-0000-0000-000000000000}"/>
          </ac:spMkLst>
        </pc:spChg>
        <pc:picChg chg="mod">
          <ac:chgData name="Rennaker, Martin" userId="S::mwrennaker@tamu.edu::c71cc602-29bf-4247-95bf-88928ae1b3d4" providerId="AD" clId="Web-{427F2574-7780-3715-F58F-BE4FACD5E768}" dt="2022-02-22T02:48:11.070" v="57" actId="1076"/>
          <ac:picMkLst>
            <pc:docMk/>
            <pc:sldMk cId="1628571770" sldId="256"/>
            <ac:picMk id="6" creationId="{00000000-0000-0000-0000-000000000000}"/>
          </ac:picMkLst>
        </pc:picChg>
      </pc:sldChg>
      <pc:sldChg chg="modSp">
        <pc:chgData name="Rennaker, Martin" userId="S::mwrennaker@tamu.edu::c71cc602-29bf-4247-95bf-88928ae1b3d4" providerId="AD" clId="Web-{427F2574-7780-3715-F58F-BE4FACD5E768}" dt="2022-02-21T21:40:55.544" v="0" actId="1076"/>
        <pc:sldMkLst>
          <pc:docMk/>
          <pc:sldMk cId="788870923" sldId="277"/>
        </pc:sldMkLst>
        <pc:picChg chg="mod">
          <ac:chgData name="Rennaker, Martin" userId="S::mwrennaker@tamu.edu::c71cc602-29bf-4247-95bf-88928ae1b3d4" providerId="AD" clId="Web-{427F2574-7780-3715-F58F-BE4FACD5E768}" dt="2022-02-21T21:40:55.544" v="0" actId="1076"/>
          <ac:picMkLst>
            <pc:docMk/>
            <pc:sldMk cId="788870923" sldId="277"/>
            <ac:picMk id="3" creationId="{1B4574DD-2596-4A11-9B5E-DC387895F97E}"/>
          </ac:picMkLst>
        </pc:picChg>
      </pc:sldChg>
    </pc:docChg>
  </pc:docChgLst>
  <pc:docChgLst>
    <pc:chgData name="Magallanes, Yarentzy" userId="S::yarentzym@tamu.edu::b14954fa-3e6a-41ac-9a52-396e13fe3d4e" providerId="AD" clId="Web-{FBD6697D-9F3D-955A-0BF8-A9568D757942}"/>
    <pc:docChg chg="modSld">
      <pc:chgData name="Magallanes, Yarentzy" userId="S::yarentzym@tamu.edu::b14954fa-3e6a-41ac-9a52-396e13fe3d4e" providerId="AD" clId="Web-{FBD6697D-9F3D-955A-0BF8-A9568D757942}" dt="2022-03-23T18:12:20.009" v="90"/>
      <pc:docMkLst>
        <pc:docMk/>
      </pc:docMkLst>
      <pc:sldChg chg="modSp">
        <pc:chgData name="Magallanes, Yarentzy" userId="S::yarentzym@tamu.edu::b14954fa-3e6a-41ac-9a52-396e13fe3d4e" providerId="AD" clId="Web-{FBD6697D-9F3D-955A-0BF8-A9568D757942}" dt="2022-03-23T18:12:20.009" v="90"/>
        <pc:sldMkLst>
          <pc:docMk/>
          <pc:sldMk cId="1677941470" sldId="298"/>
        </pc:sldMkLst>
        <pc:spChg chg="mod">
          <ac:chgData name="Magallanes, Yarentzy" userId="S::yarentzym@tamu.edu::b14954fa-3e6a-41ac-9a52-396e13fe3d4e" providerId="AD" clId="Web-{FBD6697D-9F3D-955A-0BF8-A9568D757942}" dt="2022-03-23T18:12:03.024" v="2" actId="20577"/>
          <ac:spMkLst>
            <pc:docMk/>
            <pc:sldMk cId="1677941470" sldId="298"/>
            <ac:spMk id="6" creationId="{08F0CF8F-98D1-1449-E707-31A2A7D473B5}"/>
          </ac:spMkLst>
        </pc:spChg>
        <pc:graphicFrameChg chg="mod modGraphic">
          <ac:chgData name="Magallanes, Yarentzy" userId="S::yarentzym@tamu.edu::b14954fa-3e6a-41ac-9a52-396e13fe3d4e" providerId="AD" clId="Web-{FBD6697D-9F3D-955A-0BF8-A9568D757942}" dt="2022-03-23T18:12:20.009" v="90"/>
          <ac:graphicFrameMkLst>
            <pc:docMk/>
            <pc:sldMk cId="1677941470" sldId="298"/>
            <ac:graphicFrameMk id="5" creationId="{5CAA5493-012C-9876-CB23-C90B66DA96E6}"/>
          </ac:graphicFrameMkLst>
        </pc:graphicFrameChg>
      </pc:sldChg>
    </pc:docChg>
  </pc:docChgLst>
  <pc:docChgLst>
    <pc:chgData name="Magallanes, Yarentzy" userId="S::yarentzym@tamu.edu::b14954fa-3e6a-41ac-9a52-396e13fe3d4e" providerId="AD" clId="Web-{F90ED14E-69F0-5576-A974-65A0C5C76E25}"/>
    <pc:docChg chg="modSld">
      <pc:chgData name="Magallanes, Yarentzy" userId="S::yarentzym@tamu.edu::b14954fa-3e6a-41ac-9a52-396e13fe3d4e" providerId="AD" clId="Web-{F90ED14E-69F0-5576-A974-65A0C5C76E25}" dt="2022-03-22T22:10:00.277" v="1"/>
      <pc:docMkLst>
        <pc:docMk/>
      </pc:docMkLst>
      <pc:sldChg chg="modNotes">
        <pc:chgData name="Magallanes, Yarentzy" userId="S::yarentzym@tamu.edu::b14954fa-3e6a-41ac-9a52-396e13fe3d4e" providerId="AD" clId="Web-{F90ED14E-69F0-5576-A974-65A0C5C76E25}" dt="2022-03-22T22:10:00.277" v="1"/>
        <pc:sldMkLst>
          <pc:docMk/>
          <pc:sldMk cId="1098681659" sldId="297"/>
        </pc:sldMkLst>
      </pc:sldChg>
    </pc:docChg>
  </pc:docChgLst>
  <pc:docChgLst>
    <pc:chgData name="Franklin, Grant" userId="S::grantdfranklin@tamu.edu::5abe4091-dd5f-473a-9aa3-6bf6dd197779" providerId="AD" clId="Web-{4034298E-3FB1-C2EC-AE36-4EF20638F072}"/>
    <pc:docChg chg="addSld modSld">
      <pc:chgData name="Franklin, Grant" userId="S::grantdfranklin@tamu.edu::5abe4091-dd5f-473a-9aa3-6bf6dd197779" providerId="AD" clId="Web-{4034298E-3FB1-C2EC-AE36-4EF20638F072}" dt="2022-02-22T19:51:51.217" v="742" actId="20577"/>
      <pc:docMkLst>
        <pc:docMk/>
      </pc:docMkLst>
      <pc:sldChg chg="modSp">
        <pc:chgData name="Franklin, Grant" userId="S::grantdfranklin@tamu.edu::5abe4091-dd5f-473a-9aa3-6bf6dd197779" providerId="AD" clId="Web-{4034298E-3FB1-C2EC-AE36-4EF20638F072}" dt="2022-02-22T14:42:24.184" v="615"/>
        <pc:sldMkLst>
          <pc:docMk/>
          <pc:sldMk cId="1160868006" sldId="279"/>
        </pc:sldMkLst>
        <pc:graphicFrameChg chg="mod modGraphic">
          <ac:chgData name="Franklin, Grant" userId="S::grantdfranklin@tamu.edu::5abe4091-dd5f-473a-9aa3-6bf6dd197779" providerId="AD" clId="Web-{4034298E-3FB1-C2EC-AE36-4EF20638F072}" dt="2022-02-22T14:42:24.184" v="615"/>
          <ac:graphicFrameMkLst>
            <pc:docMk/>
            <pc:sldMk cId="1160868006" sldId="279"/>
            <ac:graphicFrameMk id="7" creationId="{0B17E1DB-D3C3-48E2-A9DF-7153E1A19A18}"/>
          </ac:graphicFrameMkLst>
        </pc:graphicFrameChg>
      </pc:sldChg>
      <pc:sldChg chg="modSp modCm">
        <pc:chgData name="Franklin, Grant" userId="S::grantdfranklin@tamu.edu::5abe4091-dd5f-473a-9aa3-6bf6dd197779" providerId="AD" clId="Web-{4034298E-3FB1-C2EC-AE36-4EF20638F072}" dt="2022-02-22T19:49:01.867" v="668"/>
        <pc:sldMkLst>
          <pc:docMk/>
          <pc:sldMk cId="4154977895" sldId="281"/>
        </pc:sldMkLst>
        <pc:graphicFrameChg chg="mod modGraphic">
          <ac:chgData name="Franklin, Grant" userId="S::grantdfranklin@tamu.edu::5abe4091-dd5f-473a-9aa3-6bf6dd197779" providerId="AD" clId="Web-{4034298E-3FB1-C2EC-AE36-4EF20638F072}" dt="2022-02-22T19:49:01.867" v="668"/>
          <ac:graphicFrameMkLst>
            <pc:docMk/>
            <pc:sldMk cId="4154977895" sldId="281"/>
            <ac:graphicFrameMk id="4" creationId="{E07CDA95-5B71-4BD6-9D94-CE734A3A8AA3}"/>
          </ac:graphicFrameMkLst>
        </pc:graphicFrameChg>
      </pc:sldChg>
      <pc:sldChg chg="modSp">
        <pc:chgData name="Franklin, Grant" userId="S::grantdfranklin@tamu.edu::5abe4091-dd5f-473a-9aa3-6bf6dd197779" providerId="AD" clId="Web-{4034298E-3FB1-C2EC-AE36-4EF20638F072}" dt="2022-02-22T19:50:35.011" v="727" actId="20577"/>
        <pc:sldMkLst>
          <pc:docMk/>
          <pc:sldMk cId="3970868064" sldId="282"/>
        </pc:sldMkLst>
        <pc:spChg chg="mod">
          <ac:chgData name="Franklin, Grant" userId="S::grantdfranklin@tamu.edu::5abe4091-dd5f-473a-9aa3-6bf6dd197779" providerId="AD" clId="Web-{4034298E-3FB1-C2EC-AE36-4EF20638F072}" dt="2022-02-22T19:50:35.011" v="727" actId="20577"/>
          <ac:spMkLst>
            <pc:docMk/>
            <pc:sldMk cId="3970868064" sldId="282"/>
            <ac:spMk id="3" creationId="{461672CF-79C8-475F-93CE-CB1E61E2D36A}"/>
          </ac:spMkLst>
        </pc:spChg>
      </pc:sldChg>
      <pc:sldChg chg="modSp">
        <pc:chgData name="Franklin, Grant" userId="S::grantdfranklin@tamu.edu::5abe4091-dd5f-473a-9aa3-6bf6dd197779" providerId="AD" clId="Web-{4034298E-3FB1-C2EC-AE36-4EF20638F072}" dt="2022-02-22T19:51:51.217" v="742" actId="20577"/>
        <pc:sldMkLst>
          <pc:docMk/>
          <pc:sldMk cId="199665138" sldId="283"/>
        </pc:sldMkLst>
        <pc:spChg chg="mod">
          <ac:chgData name="Franklin, Grant" userId="S::grantdfranklin@tamu.edu::5abe4091-dd5f-473a-9aa3-6bf6dd197779" providerId="AD" clId="Web-{4034298E-3FB1-C2EC-AE36-4EF20638F072}" dt="2022-02-22T19:51:51.217" v="742" actId="20577"/>
          <ac:spMkLst>
            <pc:docMk/>
            <pc:sldMk cId="199665138" sldId="283"/>
            <ac:spMk id="3" creationId="{5A881B46-43E4-487A-BC19-CD5F6FD3A48C}"/>
          </ac:spMkLst>
        </pc:spChg>
        <pc:spChg chg="mod">
          <ac:chgData name="Franklin, Grant" userId="S::grantdfranklin@tamu.edu::5abe4091-dd5f-473a-9aa3-6bf6dd197779" providerId="AD" clId="Web-{4034298E-3FB1-C2EC-AE36-4EF20638F072}" dt="2022-02-22T19:51:18.028" v="728" actId="1076"/>
          <ac:spMkLst>
            <pc:docMk/>
            <pc:sldMk cId="199665138" sldId="283"/>
            <ac:spMk id="5" creationId="{B1B3EB65-1531-485C-9C98-28A9881B2BC0}"/>
          </ac:spMkLst>
        </pc:spChg>
        <pc:picChg chg="mod">
          <ac:chgData name="Franklin, Grant" userId="S::grantdfranklin@tamu.edu::5abe4091-dd5f-473a-9aa3-6bf6dd197779" providerId="AD" clId="Web-{4034298E-3FB1-C2EC-AE36-4EF20638F072}" dt="2022-02-22T19:51:22.497" v="729" actId="1076"/>
          <ac:picMkLst>
            <pc:docMk/>
            <pc:sldMk cId="199665138" sldId="283"/>
            <ac:picMk id="4" creationId="{B2722712-7AB6-4F92-8AA3-AA8372461680}"/>
          </ac:picMkLst>
        </pc:picChg>
      </pc:sldChg>
      <pc:sldChg chg="delSp modSp new">
        <pc:chgData name="Franklin, Grant" userId="S::grantdfranklin@tamu.edu::5abe4091-dd5f-473a-9aa3-6bf6dd197779" providerId="AD" clId="Web-{4034298E-3FB1-C2EC-AE36-4EF20638F072}" dt="2022-02-22T14:10:47.466" v="310" actId="1076"/>
        <pc:sldMkLst>
          <pc:docMk/>
          <pc:sldMk cId="1086864132" sldId="287"/>
        </pc:sldMkLst>
        <pc:spChg chg="mod">
          <ac:chgData name="Franklin, Grant" userId="S::grantdfranklin@tamu.edu::5abe4091-dd5f-473a-9aa3-6bf6dd197779" providerId="AD" clId="Web-{4034298E-3FB1-C2EC-AE36-4EF20638F072}" dt="2022-02-22T14:10:47.466" v="310" actId="1076"/>
          <ac:spMkLst>
            <pc:docMk/>
            <pc:sldMk cId="1086864132" sldId="287"/>
            <ac:spMk id="2" creationId="{1B4BF8E1-1A69-4FB3-8D86-98817943A152}"/>
          </ac:spMkLst>
        </pc:spChg>
        <pc:spChg chg="del">
          <ac:chgData name="Franklin, Grant" userId="S::grantdfranklin@tamu.edu::5abe4091-dd5f-473a-9aa3-6bf6dd197779" providerId="AD" clId="Web-{4034298E-3FB1-C2EC-AE36-4EF20638F072}" dt="2022-02-22T14:10:42.966" v="309"/>
          <ac:spMkLst>
            <pc:docMk/>
            <pc:sldMk cId="1086864132" sldId="287"/>
            <ac:spMk id="3" creationId="{FD9467AE-CFFC-4CF5-9138-DA5029CDA161}"/>
          </ac:spMkLst>
        </pc:spChg>
      </pc:sldChg>
    </pc:docChg>
  </pc:docChgLst>
  <pc:docChgLst>
    <pc:chgData name="Rennaker, Martin" userId="S::mwrennaker@tamu.edu::c71cc602-29bf-4247-95bf-88928ae1b3d4" providerId="AD" clId="Web-{551EF66D-24E5-89CD-72DB-4BAC8A79D8C3}"/>
    <pc:docChg chg="modSld sldOrd">
      <pc:chgData name="Rennaker, Martin" userId="S::mwrennaker@tamu.edu::c71cc602-29bf-4247-95bf-88928ae1b3d4" providerId="AD" clId="Web-{551EF66D-24E5-89CD-72DB-4BAC8A79D8C3}" dt="2022-03-21T15:50:10.249" v="10"/>
      <pc:docMkLst>
        <pc:docMk/>
      </pc:docMkLst>
      <pc:sldChg chg="addCm modCm">
        <pc:chgData name="Rennaker, Martin" userId="S::mwrennaker@tamu.edu::c71cc602-29bf-4247-95bf-88928ae1b3d4" providerId="AD" clId="Web-{551EF66D-24E5-89CD-72DB-4BAC8A79D8C3}" dt="2022-03-21T15:46:49.737" v="8"/>
        <pc:sldMkLst>
          <pc:docMk/>
          <pc:sldMk cId="2351466088" sldId="257"/>
        </pc:sldMkLst>
      </pc:sldChg>
      <pc:sldChg chg="ord">
        <pc:chgData name="Rennaker, Martin" userId="S::mwrennaker@tamu.edu::c71cc602-29bf-4247-95bf-88928ae1b3d4" providerId="AD" clId="Web-{551EF66D-24E5-89CD-72DB-4BAC8A79D8C3}" dt="2022-03-21T15:42:21.204" v="4"/>
        <pc:sldMkLst>
          <pc:docMk/>
          <pc:sldMk cId="788870923" sldId="277"/>
        </pc:sldMkLst>
      </pc:sldChg>
      <pc:sldChg chg="ord addCm">
        <pc:chgData name="Rennaker, Martin" userId="S::mwrennaker@tamu.edu::c71cc602-29bf-4247-95bf-88928ae1b3d4" providerId="AD" clId="Web-{551EF66D-24E5-89CD-72DB-4BAC8A79D8C3}" dt="2022-03-21T15:44:30.119" v="6"/>
        <pc:sldMkLst>
          <pc:docMk/>
          <pc:sldMk cId="1160868006" sldId="279"/>
        </pc:sldMkLst>
      </pc:sldChg>
      <pc:sldChg chg="addCm">
        <pc:chgData name="Rennaker, Martin" userId="S::mwrennaker@tamu.edu::c71cc602-29bf-4247-95bf-88928ae1b3d4" providerId="AD" clId="Web-{551EF66D-24E5-89CD-72DB-4BAC8A79D8C3}" dt="2022-03-21T15:45:01.292" v="7"/>
        <pc:sldMkLst>
          <pc:docMk/>
          <pc:sldMk cId="3071448517" sldId="280"/>
        </pc:sldMkLst>
      </pc:sldChg>
      <pc:sldChg chg="addCm">
        <pc:chgData name="Rennaker, Martin" userId="S::mwrennaker@tamu.edu::c71cc602-29bf-4247-95bf-88928ae1b3d4" providerId="AD" clId="Web-{551EF66D-24E5-89CD-72DB-4BAC8A79D8C3}" dt="2022-03-21T15:49:25.590" v="9"/>
        <pc:sldMkLst>
          <pc:docMk/>
          <pc:sldMk cId="4154977895" sldId="281"/>
        </pc:sldMkLst>
      </pc:sldChg>
      <pc:sldChg chg="addCm">
        <pc:chgData name="Rennaker, Martin" userId="S::mwrennaker@tamu.edu::c71cc602-29bf-4247-95bf-88928ae1b3d4" providerId="AD" clId="Web-{551EF66D-24E5-89CD-72DB-4BAC8A79D8C3}" dt="2022-03-21T15:50:10.249" v="10"/>
        <pc:sldMkLst>
          <pc:docMk/>
          <pc:sldMk cId="3970868064" sldId="282"/>
        </pc:sldMkLst>
      </pc:sldChg>
      <pc:sldChg chg="delSp">
        <pc:chgData name="Rennaker, Martin" userId="S::mwrennaker@tamu.edu::c71cc602-29bf-4247-95bf-88928ae1b3d4" providerId="AD" clId="Web-{551EF66D-24E5-89CD-72DB-4BAC8A79D8C3}" dt="2022-03-20T22:30:37.520" v="1"/>
        <pc:sldMkLst>
          <pc:docMk/>
          <pc:sldMk cId="186769876" sldId="286"/>
        </pc:sldMkLst>
        <pc:spChg chg="del">
          <ac:chgData name="Rennaker, Martin" userId="S::mwrennaker@tamu.edu::c71cc602-29bf-4247-95bf-88928ae1b3d4" providerId="AD" clId="Web-{551EF66D-24E5-89CD-72DB-4BAC8A79D8C3}" dt="2022-03-20T22:30:37.520" v="1"/>
          <ac:spMkLst>
            <pc:docMk/>
            <pc:sldMk cId="186769876" sldId="286"/>
            <ac:spMk id="10" creationId="{8FA5CB90-1064-444B-A1F3-F5A6B0D648A0}"/>
          </ac:spMkLst>
        </pc:spChg>
        <pc:picChg chg="del">
          <ac:chgData name="Rennaker, Martin" userId="S::mwrennaker@tamu.edu::c71cc602-29bf-4247-95bf-88928ae1b3d4" providerId="AD" clId="Web-{551EF66D-24E5-89CD-72DB-4BAC8A79D8C3}" dt="2022-03-20T22:30:31.192" v="0"/>
          <ac:picMkLst>
            <pc:docMk/>
            <pc:sldMk cId="186769876" sldId="286"/>
            <ac:picMk id="9" creationId="{269A4CE6-D8D3-4CC5-BCE4-21524BFBEF95}"/>
          </ac:picMkLst>
        </pc:picChg>
      </pc:sldChg>
    </pc:docChg>
  </pc:docChgLst>
  <pc:docChgLst>
    <pc:chgData name="Magallanes, Yarentzy" userId="S::yarentzym@tamu.edu::b14954fa-3e6a-41ac-9a52-396e13fe3d4e" providerId="AD" clId="Web-{F9EBACE4-5CF1-496F-9CDF-146DAAE5A331}"/>
    <pc:docChg chg="modSld">
      <pc:chgData name="Magallanes, Yarentzy" userId="S::yarentzym@tamu.edu::b14954fa-3e6a-41ac-9a52-396e13fe3d4e" providerId="AD" clId="Web-{F9EBACE4-5CF1-496F-9CDF-146DAAE5A331}" dt="2022-02-23T16:52:24.897" v="337"/>
      <pc:docMkLst>
        <pc:docMk/>
      </pc:docMkLst>
      <pc:sldChg chg="modSp">
        <pc:chgData name="Magallanes, Yarentzy" userId="S::yarentzym@tamu.edu::b14954fa-3e6a-41ac-9a52-396e13fe3d4e" providerId="AD" clId="Web-{F9EBACE4-5CF1-496F-9CDF-146DAAE5A331}" dt="2022-02-23T16:52:24.897" v="337"/>
        <pc:sldMkLst>
          <pc:docMk/>
          <pc:sldMk cId="1160868006" sldId="279"/>
        </pc:sldMkLst>
        <pc:graphicFrameChg chg="mod modGraphic">
          <ac:chgData name="Magallanes, Yarentzy" userId="S::yarentzym@tamu.edu::b14954fa-3e6a-41ac-9a52-396e13fe3d4e" providerId="AD" clId="Web-{F9EBACE4-5CF1-496F-9CDF-146DAAE5A331}" dt="2022-02-23T16:52:24.897" v="337"/>
          <ac:graphicFrameMkLst>
            <pc:docMk/>
            <pc:sldMk cId="1160868006" sldId="279"/>
            <ac:graphicFrameMk id="7" creationId="{0B17E1DB-D3C3-48E2-A9DF-7153E1A19A18}"/>
          </ac:graphicFrameMkLst>
        </pc:graphicFrameChg>
      </pc:sldChg>
    </pc:docChg>
  </pc:docChgLst>
  <pc:docChgLst>
    <pc:chgData name="Magallanes, Yarentzy" userId="S::yarentzym@tamu.edu::b14954fa-3e6a-41ac-9a52-396e13fe3d4e" providerId="AD" clId="Web-{1600E172-2721-428F-513B-4392A4164FDB}"/>
    <pc:docChg chg="modSld">
      <pc:chgData name="Magallanes, Yarentzy" userId="S::yarentzym@tamu.edu::b14954fa-3e6a-41ac-9a52-396e13fe3d4e" providerId="AD" clId="Web-{1600E172-2721-428F-513B-4392A4164FDB}" dt="2022-03-22T21:40:55.588" v="18"/>
      <pc:docMkLst>
        <pc:docMk/>
      </pc:docMkLst>
      <pc:sldChg chg="modNotes">
        <pc:chgData name="Magallanes, Yarentzy" userId="S::yarentzym@tamu.edu::b14954fa-3e6a-41ac-9a52-396e13fe3d4e" providerId="AD" clId="Web-{1600E172-2721-428F-513B-4392A4164FDB}" dt="2022-03-22T21:38:58.116" v="12"/>
        <pc:sldMkLst>
          <pc:docMk/>
          <pc:sldMk cId="1675865500" sldId="294"/>
        </pc:sldMkLst>
      </pc:sldChg>
      <pc:sldChg chg="modSp">
        <pc:chgData name="Magallanes, Yarentzy" userId="S::yarentzym@tamu.edu::b14954fa-3e6a-41ac-9a52-396e13fe3d4e" providerId="AD" clId="Web-{1600E172-2721-428F-513B-4392A4164FDB}" dt="2022-03-22T21:40:55.588" v="18"/>
        <pc:sldMkLst>
          <pc:docMk/>
          <pc:sldMk cId="1677941470" sldId="298"/>
        </pc:sldMkLst>
        <pc:graphicFrameChg chg="mod modGraphic">
          <ac:chgData name="Magallanes, Yarentzy" userId="S::yarentzym@tamu.edu::b14954fa-3e6a-41ac-9a52-396e13fe3d4e" providerId="AD" clId="Web-{1600E172-2721-428F-513B-4392A4164FDB}" dt="2022-03-22T21:40:55.588" v="18"/>
          <ac:graphicFrameMkLst>
            <pc:docMk/>
            <pc:sldMk cId="1677941470" sldId="298"/>
            <ac:graphicFrameMk id="5" creationId="{5CAA5493-012C-9876-CB23-C90B66DA96E6}"/>
          </ac:graphicFrameMkLst>
        </pc:graphicFrameChg>
      </pc:sldChg>
    </pc:docChg>
  </pc:docChgLst>
  <pc:docChgLst>
    <pc:chgData name="Franklin, Grant" userId="S::grantdfranklin@tamu.edu::5abe4091-dd5f-473a-9aa3-6bf6dd197779" providerId="AD" clId="Web-{E0122F49-0AC5-0600-218B-FFEE32406746}"/>
    <pc:docChg chg="modSld">
      <pc:chgData name="Franklin, Grant" userId="S::grantdfranklin@tamu.edu::5abe4091-dd5f-473a-9aa3-6bf6dd197779" providerId="AD" clId="Web-{E0122F49-0AC5-0600-218B-FFEE32406746}" dt="2022-03-23T17:53:58.781" v="35"/>
      <pc:docMkLst>
        <pc:docMk/>
      </pc:docMkLst>
      <pc:sldChg chg="modSp">
        <pc:chgData name="Franklin, Grant" userId="S::grantdfranklin@tamu.edu::5abe4091-dd5f-473a-9aa3-6bf6dd197779" providerId="AD" clId="Web-{E0122F49-0AC5-0600-218B-FFEE32406746}" dt="2022-03-23T17:53:58.781" v="35"/>
        <pc:sldMkLst>
          <pc:docMk/>
          <pc:sldMk cId="307853131" sldId="290"/>
        </pc:sldMkLst>
        <pc:graphicFrameChg chg="mod modGraphic">
          <ac:chgData name="Franklin, Grant" userId="S::grantdfranklin@tamu.edu::5abe4091-dd5f-473a-9aa3-6bf6dd197779" providerId="AD" clId="Web-{E0122F49-0AC5-0600-218B-FFEE32406746}" dt="2022-03-23T17:53:58.781" v="35"/>
          <ac:graphicFrameMkLst>
            <pc:docMk/>
            <pc:sldMk cId="307853131" sldId="290"/>
            <ac:graphicFrameMk id="5" creationId="{5E5FD2C6-9890-FA0D-F117-A82A8E93FAAB}"/>
          </ac:graphicFrameMkLst>
        </pc:graphicFrameChg>
      </pc:sldChg>
    </pc:docChg>
  </pc:docChgLst>
  <pc:docChgLst>
    <pc:chgData name="Franklin, Grant" userId="S::grantdfranklin@tamu.edu::5abe4091-dd5f-473a-9aa3-6bf6dd197779" providerId="AD" clId="Web-{4078B537-4346-78B8-1030-1B9B9D247151}"/>
    <pc:docChg chg="modSld">
      <pc:chgData name="Franklin, Grant" userId="S::grantdfranklin@tamu.edu::5abe4091-dd5f-473a-9aa3-6bf6dd197779" providerId="AD" clId="Web-{4078B537-4346-78B8-1030-1B9B9D247151}" dt="2022-03-27T22:15:57.711" v="1" actId="1076"/>
      <pc:docMkLst>
        <pc:docMk/>
      </pc:docMkLst>
      <pc:sldChg chg="modSp">
        <pc:chgData name="Franklin, Grant" userId="S::grantdfranklin@tamu.edu::5abe4091-dd5f-473a-9aa3-6bf6dd197779" providerId="AD" clId="Web-{4078B537-4346-78B8-1030-1B9B9D247151}" dt="2022-03-27T22:15:57.711" v="1" actId="1076"/>
        <pc:sldMkLst>
          <pc:docMk/>
          <pc:sldMk cId="307853131" sldId="290"/>
        </pc:sldMkLst>
        <pc:picChg chg="mod">
          <ac:chgData name="Franklin, Grant" userId="S::grantdfranklin@tamu.edu::5abe4091-dd5f-473a-9aa3-6bf6dd197779" providerId="AD" clId="Web-{4078B537-4346-78B8-1030-1B9B9D247151}" dt="2022-03-27T22:15:57.711" v="1" actId="1076"/>
          <ac:picMkLst>
            <pc:docMk/>
            <pc:sldMk cId="307853131" sldId="290"/>
            <ac:picMk id="3" creationId="{91D8C10B-9F6C-0177-523F-0145814DE7E4}"/>
          </ac:picMkLst>
        </pc:picChg>
      </pc:sldChg>
    </pc:docChg>
  </pc:docChgLst>
  <pc:docChgLst>
    <pc:chgData name="Franklin, Grant" userId="S::grantdfranklin@tamu.edu::5abe4091-dd5f-473a-9aa3-6bf6dd197779" providerId="AD" clId="Web-{1F51EB91-B0AF-3D69-9E53-4FA7AEE5FD1B}"/>
    <pc:docChg chg="addSld delSld modSld">
      <pc:chgData name="Franklin, Grant" userId="S::grantdfranklin@tamu.edu::5abe4091-dd5f-473a-9aa3-6bf6dd197779" providerId="AD" clId="Web-{1F51EB91-B0AF-3D69-9E53-4FA7AEE5FD1B}" dt="2022-03-22T05:38:11.461" v="700"/>
      <pc:docMkLst>
        <pc:docMk/>
      </pc:docMkLst>
      <pc:sldChg chg="addSp delSp modSp">
        <pc:chgData name="Franklin, Grant" userId="S::grantdfranklin@tamu.edu::5abe4091-dd5f-473a-9aa3-6bf6dd197779" providerId="AD" clId="Web-{1F51EB91-B0AF-3D69-9E53-4FA7AEE5FD1B}" dt="2022-03-22T05:38:11.461" v="700"/>
        <pc:sldMkLst>
          <pc:docMk/>
          <pc:sldMk cId="199665138" sldId="283"/>
        </pc:sldMkLst>
        <pc:spChg chg="mod">
          <ac:chgData name="Franklin, Grant" userId="S::grantdfranklin@tamu.edu::5abe4091-dd5f-473a-9aa3-6bf6dd197779" providerId="AD" clId="Web-{1F51EB91-B0AF-3D69-9E53-4FA7AEE5FD1B}" dt="2022-03-22T05:37:02.132" v="556" actId="20577"/>
          <ac:spMkLst>
            <pc:docMk/>
            <pc:sldMk cId="199665138" sldId="283"/>
            <ac:spMk id="3" creationId="{5A881B46-43E4-487A-BC19-CD5F6FD3A48C}"/>
          </ac:spMkLst>
        </pc:spChg>
        <pc:spChg chg="add del">
          <ac:chgData name="Franklin, Grant" userId="S::grantdfranklin@tamu.edu::5abe4091-dd5f-473a-9aa3-6bf6dd197779" providerId="AD" clId="Web-{1F51EB91-B0AF-3D69-9E53-4FA7AEE5FD1B}" dt="2022-03-22T04:57:49.296" v="103"/>
          <ac:spMkLst>
            <pc:docMk/>
            <pc:sldMk cId="199665138" sldId="283"/>
            <ac:spMk id="4" creationId="{A94192F9-B55B-46DF-ACFA-CBAB0B33156E}"/>
          </ac:spMkLst>
        </pc:spChg>
        <pc:spChg chg="del mod">
          <ac:chgData name="Franklin, Grant" userId="S::grantdfranklin@tamu.edu::5abe4091-dd5f-473a-9aa3-6bf6dd197779" providerId="AD" clId="Web-{1F51EB91-B0AF-3D69-9E53-4FA7AEE5FD1B}" dt="2022-03-22T03:39:43.215" v="12"/>
          <ac:spMkLst>
            <pc:docMk/>
            <pc:sldMk cId="199665138" sldId="283"/>
            <ac:spMk id="5" creationId="{B1B3EB65-1531-485C-9C98-28A9881B2BC0}"/>
          </ac:spMkLst>
        </pc:spChg>
        <pc:graphicFrameChg chg="add mod modGraphic">
          <ac:chgData name="Franklin, Grant" userId="S::grantdfranklin@tamu.edu::5abe4091-dd5f-473a-9aa3-6bf6dd197779" providerId="AD" clId="Web-{1F51EB91-B0AF-3D69-9E53-4FA7AEE5FD1B}" dt="2022-03-22T05:38:11.461" v="700"/>
          <ac:graphicFrameMkLst>
            <pc:docMk/>
            <pc:sldMk cId="199665138" sldId="283"/>
            <ac:graphicFrameMk id="5" creationId="{DB3DE5E6-0ADD-4001-A747-A4FF6B3F3A81}"/>
          </ac:graphicFrameMkLst>
        </pc:graphicFrameChg>
        <pc:picChg chg="del">
          <ac:chgData name="Franklin, Grant" userId="S::grantdfranklin@tamu.edu::5abe4091-dd5f-473a-9aa3-6bf6dd197779" providerId="AD" clId="Web-{1F51EB91-B0AF-3D69-9E53-4FA7AEE5FD1B}" dt="2022-03-22T03:39:38.918" v="9"/>
          <ac:picMkLst>
            <pc:docMk/>
            <pc:sldMk cId="199665138" sldId="283"/>
            <ac:picMk id="4" creationId="{B2722712-7AB6-4F92-8AA3-AA8372461680}"/>
          </ac:picMkLst>
        </pc:picChg>
      </pc:sldChg>
      <pc:sldChg chg="addSp delSp modSp new">
        <pc:chgData name="Franklin, Grant" userId="S::grantdfranklin@tamu.edu::5abe4091-dd5f-473a-9aa3-6bf6dd197779" providerId="AD" clId="Web-{1F51EB91-B0AF-3D69-9E53-4FA7AEE5FD1B}" dt="2022-03-22T03:41:56.984" v="55" actId="1076"/>
        <pc:sldMkLst>
          <pc:docMk/>
          <pc:sldMk cId="437519025" sldId="288"/>
        </pc:sldMkLst>
        <pc:spChg chg="mod">
          <ac:chgData name="Franklin, Grant" userId="S::grantdfranklin@tamu.edu::5abe4091-dd5f-473a-9aa3-6bf6dd197779" providerId="AD" clId="Web-{1F51EB91-B0AF-3D69-9E53-4FA7AEE5FD1B}" dt="2022-03-22T03:40:41.623" v="28" actId="20577"/>
          <ac:spMkLst>
            <pc:docMk/>
            <pc:sldMk cId="437519025" sldId="288"/>
            <ac:spMk id="2" creationId="{AE0EB146-1806-4D50-95C8-E06046503D0F}"/>
          </ac:spMkLst>
        </pc:spChg>
        <pc:spChg chg="del">
          <ac:chgData name="Franklin, Grant" userId="S::grantdfranklin@tamu.edu::5abe4091-dd5f-473a-9aa3-6bf6dd197779" providerId="AD" clId="Web-{1F51EB91-B0AF-3D69-9E53-4FA7AEE5FD1B}" dt="2022-03-22T03:40:02.872" v="14"/>
          <ac:spMkLst>
            <pc:docMk/>
            <pc:sldMk cId="437519025" sldId="288"/>
            <ac:spMk id="3" creationId="{5E483084-E2FD-4FC6-86A5-9F3F56E406BF}"/>
          </ac:spMkLst>
        </pc:spChg>
        <pc:spChg chg="add del">
          <ac:chgData name="Franklin, Grant" userId="S::grantdfranklin@tamu.edu::5abe4091-dd5f-473a-9aa3-6bf6dd197779" providerId="AD" clId="Web-{1F51EB91-B0AF-3D69-9E53-4FA7AEE5FD1B}" dt="2022-03-22T03:40:16.466" v="20"/>
          <ac:spMkLst>
            <pc:docMk/>
            <pc:sldMk cId="437519025" sldId="288"/>
            <ac:spMk id="5" creationId="{518C5CD5-B63D-4AEA-926A-19759BECC182}"/>
          </ac:spMkLst>
        </pc:spChg>
        <pc:spChg chg="add mod">
          <ac:chgData name="Franklin, Grant" userId="S::grantdfranklin@tamu.edu::5abe4091-dd5f-473a-9aa3-6bf6dd197779" providerId="AD" clId="Web-{1F51EB91-B0AF-3D69-9E53-4FA7AEE5FD1B}" dt="2022-03-22T03:41:56.984" v="55" actId="1076"/>
          <ac:spMkLst>
            <pc:docMk/>
            <pc:sldMk cId="437519025" sldId="288"/>
            <ac:spMk id="6" creationId="{79CA1BEB-A8D7-4BE3-A9E7-5E660117F5F0}"/>
          </ac:spMkLst>
        </pc:spChg>
        <pc:spChg chg="add mod">
          <ac:chgData name="Franklin, Grant" userId="S::grantdfranklin@tamu.edu::5abe4091-dd5f-473a-9aa3-6bf6dd197779" providerId="AD" clId="Web-{1F51EB91-B0AF-3D69-9E53-4FA7AEE5FD1B}" dt="2022-03-22T03:41:48.515" v="54" actId="1076"/>
          <ac:spMkLst>
            <pc:docMk/>
            <pc:sldMk cId="437519025" sldId="288"/>
            <ac:spMk id="7" creationId="{76FE9A41-0768-474A-A0BD-363E157E6F20}"/>
          </ac:spMkLst>
        </pc:spChg>
        <pc:picChg chg="add mod">
          <ac:chgData name="Franklin, Grant" userId="S::grantdfranklin@tamu.edu::5abe4091-dd5f-473a-9aa3-6bf6dd197779" providerId="AD" clId="Web-{1F51EB91-B0AF-3D69-9E53-4FA7AEE5FD1B}" dt="2022-03-22T03:41:37.406" v="52" actId="14100"/>
          <ac:picMkLst>
            <pc:docMk/>
            <pc:sldMk cId="437519025" sldId="288"/>
            <ac:picMk id="4" creationId="{3DB2C5A6-E2F1-4BF9-A5F3-247A01E002F7}"/>
          </ac:picMkLst>
        </pc:picChg>
        <pc:picChg chg="add mod">
          <ac:chgData name="Franklin, Grant" userId="S::grantdfranklin@tamu.edu::5abe4091-dd5f-473a-9aa3-6bf6dd197779" providerId="AD" clId="Web-{1F51EB91-B0AF-3D69-9E53-4FA7AEE5FD1B}" dt="2022-03-22T03:41:41" v="53" actId="14100"/>
          <ac:picMkLst>
            <pc:docMk/>
            <pc:sldMk cId="437519025" sldId="288"/>
            <ac:picMk id="8" creationId="{043BD7B7-93B4-4677-A72D-3FD92BE9757E}"/>
          </ac:picMkLst>
        </pc:picChg>
      </pc:sldChg>
      <pc:sldChg chg="new del">
        <pc:chgData name="Franklin, Grant" userId="S::grantdfranklin@tamu.edu::5abe4091-dd5f-473a-9aa3-6bf6dd197779" providerId="AD" clId="Web-{1F51EB91-B0AF-3D69-9E53-4FA7AEE5FD1B}" dt="2022-03-22T03:40:36.654" v="26"/>
        <pc:sldMkLst>
          <pc:docMk/>
          <pc:sldMk cId="783718415" sldId="289"/>
        </pc:sldMkLst>
      </pc:sldChg>
      <pc:sldChg chg="addSp delSp modSp new">
        <pc:chgData name="Franklin, Grant" userId="S::grantdfranklin@tamu.edu::5abe4091-dd5f-473a-9aa3-6bf6dd197779" providerId="AD" clId="Web-{1F51EB91-B0AF-3D69-9E53-4FA7AEE5FD1B}" dt="2022-03-22T03:43:40.831" v="70" actId="1076"/>
        <pc:sldMkLst>
          <pc:docMk/>
          <pc:sldMk cId="2587071662" sldId="289"/>
        </pc:sldMkLst>
        <pc:spChg chg="mod">
          <ac:chgData name="Franklin, Grant" userId="S::grantdfranklin@tamu.edu::5abe4091-dd5f-473a-9aa3-6bf6dd197779" providerId="AD" clId="Web-{1F51EB91-B0AF-3D69-9E53-4FA7AEE5FD1B}" dt="2022-03-22T03:42:36.298" v="65" actId="20577"/>
          <ac:spMkLst>
            <pc:docMk/>
            <pc:sldMk cId="2587071662" sldId="289"/>
            <ac:spMk id="2" creationId="{B8A0F363-F34F-426C-9CA8-107600C4403D}"/>
          </ac:spMkLst>
        </pc:spChg>
        <pc:spChg chg="del">
          <ac:chgData name="Franklin, Grant" userId="S::grantdfranklin@tamu.edu::5abe4091-dd5f-473a-9aa3-6bf6dd197779" providerId="AD" clId="Web-{1F51EB91-B0AF-3D69-9E53-4FA7AEE5FD1B}" dt="2022-03-22T03:42:29.110" v="64"/>
          <ac:spMkLst>
            <pc:docMk/>
            <pc:sldMk cId="2587071662" sldId="289"/>
            <ac:spMk id="3" creationId="{F6960606-0C10-4AA8-A32B-260466801739}"/>
          </ac:spMkLst>
        </pc:spChg>
        <pc:picChg chg="add mod">
          <ac:chgData name="Franklin, Grant" userId="S::grantdfranklin@tamu.edu::5abe4091-dd5f-473a-9aa3-6bf6dd197779" providerId="AD" clId="Web-{1F51EB91-B0AF-3D69-9E53-4FA7AEE5FD1B}" dt="2022-03-22T03:43:40.831" v="70" actId="1076"/>
          <ac:picMkLst>
            <pc:docMk/>
            <pc:sldMk cId="2587071662" sldId="289"/>
            <ac:picMk id="4" creationId="{62621E5F-609D-4395-A839-EA6EA9A10A1F}"/>
          </ac:picMkLst>
        </pc:picChg>
      </pc:sldChg>
    </pc:docChg>
  </pc:docChgLst>
  <pc:docChgLst>
    <pc:chgData name="Franklin, Grant" userId="S::grantdfranklin@tamu.edu::5abe4091-dd5f-473a-9aa3-6bf6dd197779" providerId="AD" clId="Web-{A6AB880D-932C-973E-6294-6B3F388DD01E}"/>
    <pc:docChg chg="modSld">
      <pc:chgData name="Franklin, Grant" userId="S::grantdfranklin@tamu.edu::5abe4091-dd5f-473a-9aa3-6bf6dd197779" providerId="AD" clId="Web-{A6AB880D-932C-973E-6294-6B3F388DD01E}" dt="2022-03-20T23:58:27.887" v="69" actId="20577"/>
      <pc:docMkLst>
        <pc:docMk/>
      </pc:docMkLst>
      <pc:sldChg chg="modSp">
        <pc:chgData name="Franklin, Grant" userId="S::grantdfranklin@tamu.edu::5abe4091-dd5f-473a-9aa3-6bf6dd197779" providerId="AD" clId="Web-{A6AB880D-932C-973E-6294-6B3F388DD01E}" dt="2022-03-20T23:44:59.892" v="9" actId="20577"/>
        <pc:sldMkLst>
          <pc:docMk/>
          <pc:sldMk cId="2351466088" sldId="257"/>
        </pc:sldMkLst>
        <pc:spChg chg="mod">
          <ac:chgData name="Franklin, Grant" userId="S::grantdfranklin@tamu.edu::5abe4091-dd5f-473a-9aa3-6bf6dd197779" providerId="AD" clId="Web-{A6AB880D-932C-973E-6294-6B3F388DD01E}" dt="2022-03-20T23:44:59.892" v="9" actId="20577"/>
          <ac:spMkLst>
            <pc:docMk/>
            <pc:sldMk cId="2351466088" sldId="257"/>
            <ac:spMk id="2" creationId="{00000000-0000-0000-0000-000000000000}"/>
          </ac:spMkLst>
        </pc:spChg>
      </pc:sldChg>
      <pc:sldChg chg="modSp">
        <pc:chgData name="Franklin, Grant" userId="S::grantdfranklin@tamu.edu::5abe4091-dd5f-473a-9aa3-6bf6dd197779" providerId="AD" clId="Web-{A6AB880D-932C-973E-6294-6B3F388DD01E}" dt="2022-03-20T23:51:31.249" v="16" actId="20577"/>
        <pc:sldMkLst>
          <pc:docMk/>
          <pc:sldMk cId="3071448517" sldId="280"/>
        </pc:sldMkLst>
        <pc:spChg chg="mod">
          <ac:chgData name="Franklin, Grant" userId="S::grantdfranklin@tamu.edu::5abe4091-dd5f-473a-9aa3-6bf6dd197779" providerId="AD" clId="Web-{A6AB880D-932C-973E-6294-6B3F388DD01E}" dt="2022-03-20T23:51:31.249" v="16" actId="20577"/>
          <ac:spMkLst>
            <pc:docMk/>
            <pc:sldMk cId="3071448517" sldId="280"/>
            <ac:spMk id="2" creationId="{00000000-0000-0000-0000-000000000000}"/>
          </ac:spMkLst>
        </pc:spChg>
      </pc:sldChg>
      <pc:sldChg chg="modSp">
        <pc:chgData name="Franklin, Grant" userId="S::grantdfranklin@tamu.edu::5abe4091-dd5f-473a-9aa3-6bf6dd197779" providerId="AD" clId="Web-{A6AB880D-932C-973E-6294-6B3F388DD01E}" dt="2022-03-20T23:58:27.887" v="69" actId="20577"/>
        <pc:sldMkLst>
          <pc:docMk/>
          <pc:sldMk cId="199665138" sldId="283"/>
        </pc:sldMkLst>
        <pc:spChg chg="mod">
          <ac:chgData name="Franklin, Grant" userId="S::grantdfranklin@tamu.edu::5abe4091-dd5f-473a-9aa3-6bf6dd197779" providerId="AD" clId="Web-{A6AB880D-932C-973E-6294-6B3F388DD01E}" dt="2022-03-20T23:53:00.408" v="61" actId="20577"/>
          <ac:spMkLst>
            <pc:docMk/>
            <pc:sldMk cId="199665138" sldId="283"/>
            <ac:spMk id="2" creationId="{5A434C91-4F7C-4D58-AC23-CB6E8B94BB3C}"/>
          </ac:spMkLst>
        </pc:spChg>
        <pc:spChg chg="mod">
          <ac:chgData name="Franklin, Grant" userId="S::grantdfranklin@tamu.edu::5abe4091-dd5f-473a-9aa3-6bf6dd197779" providerId="AD" clId="Web-{A6AB880D-932C-973E-6294-6B3F388DD01E}" dt="2022-03-20T23:58:27.887" v="69" actId="20577"/>
          <ac:spMkLst>
            <pc:docMk/>
            <pc:sldMk cId="199665138" sldId="283"/>
            <ac:spMk id="3" creationId="{5A881B46-43E4-487A-BC19-CD5F6FD3A48C}"/>
          </ac:spMkLst>
        </pc:spChg>
      </pc:sldChg>
    </pc:docChg>
  </pc:docChgLst>
  <pc:docChgLst>
    <pc:chgData name="Rennaker, Martin" userId="S::mwrennaker@tamu.edu::c71cc602-29bf-4247-95bf-88928ae1b3d4" providerId="AD" clId="Web-{5E491A43-FBC0-2377-2261-86FEF5AC37EF}"/>
    <pc:docChg chg="mod modSld">
      <pc:chgData name="Rennaker, Martin" userId="S::mwrennaker@tamu.edu::c71cc602-29bf-4247-95bf-88928ae1b3d4" providerId="AD" clId="Web-{5E491A43-FBC0-2377-2261-86FEF5AC37EF}" dt="2022-02-23T03:06:22.088" v="99" actId="1076"/>
      <pc:docMkLst>
        <pc:docMk/>
      </pc:docMkLst>
      <pc:sldChg chg="modSp addCm">
        <pc:chgData name="Rennaker, Martin" userId="S::mwrennaker@tamu.edu::c71cc602-29bf-4247-95bf-88928ae1b3d4" providerId="AD" clId="Web-{5E491A43-FBC0-2377-2261-86FEF5AC37EF}" dt="2022-02-22T21:49:11.575" v="8"/>
        <pc:sldMkLst>
          <pc:docMk/>
          <pc:sldMk cId="1628571770" sldId="256"/>
        </pc:sldMkLst>
        <pc:spChg chg="mod">
          <ac:chgData name="Rennaker, Martin" userId="S::mwrennaker@tamu.edu::c71cc602-29bf-4247-95bf-88928ae1b3d4" providerId="AD" clId="Web-{5E491A43-FBC0-2377-2261-86FEF5AC37EF}" dt="2022-02-22T21:43:46.096" v="6" actId="20577"/>
          <ac:spMkLst>
            <pc:docMk/>
            <pc:sldMk cId="1628571770" sldId="256"/>
            <ac:spMk id="2" creationId="{00000000-0000-0000-0000-000000000000}"/>
          </ac:spMkLst>
        </pc:spChg>
      </pc:sldChg>
      <pc:sldChg chg="addCm modCm">
        <pc:chgData name="Rennaker, Martin" userId="S::mwrennaker@tamu.edu::c71cc602-29bf-4247-95bf-88928ae1b3d4" providerId="AD" clId="Web-{5E491A43-FBC0-2377-2261-86FEF5AC37EF}" dt="2022-02-22T22:26:37.494" v="79"/>
        <pc:sldMkLst>
          <pc:docMk/>
          <pc:sldMk cId="2351466088" sldId="257"/>
        </pc:sldMkLst>
      </pc:sldChg>
      <pc:sldChg chg="addCm">
        <pc:chgData name="Rennaker, Martin" userId="S::mwrennaker@tamu.edu::c71cc602-29bf-4247-95bf-88928ae1b3d4" providerId="AD" clId="Web-{5E491A43-FBC0-2377-2261-86FEF5AC37EF}" dt="2022-02-22T21:51:56.456" v="12"/>
        <pc:sldMkLst>
          <pc:docMk/>
          <pc:sldMk cId="788870923" sldId="277"/>
        </pc:sldMkLst>
      </pc:sldChg>
      <pc:sldChg chg="addCm">
        <pc:chgData name="Rennaker, Martin" userId="S::mwrennaker@tamu.edu::c71cc602-29bf-4247-95bf-88928ae1b3d4" providerId="AD" clId="Web-{5E491A43-FBC0-2377-2261-86FEF5AC37EF}" dt="2022-02-22T21:52:27.816" v="17"/>
        <pc:sldMkLst>
          <pc:docMk/>
          <pc:sldMk cId="1160868006" sldId="279"/>
        </pc:sldMkLst>
      </pc:sldChg>
      <pc:sldChg chg="modSp addCm">
        <pc:chgData name="Rennaker, Martin" userId="S::mwrennaker@tamu.edu::c71cc602-29bf-4247-95bf-88928ae1b3d4" providerId="AD" clId="Web-{5E491A43-FBC0-2377-2261-86FEF5AC37EF}" dt="2022-02-22T21:56:20.386" v="76" actId="20577"/>
        <pc:sldMkLst>
          <pc:docMk/>
          <pc:sldMk cId="3071448517" sldId="280"/>
        </pc:sldMkLst>
        <pc:spChg chg="mod">
          <ac:chgData name="Rennaker, Martin" userId="S::mwrennaker@tamu.edu::c71cc602-29bf-4247-95bf-88928ae1b3d4" providerId="AD" clId="Web-{5E491A43-FBC0-2377-2261-86FEF5AC37EF}" dt="2022-02-22T21:56:20.386" v="76" actId="20577"/>
          <ac:spMkLst>
            <pc:docMk/>
            <pc:sldMk cId="3071448517" sldId="280"/>
            <ac:spMk id="3" creationId="{00000000-0000-0000-0000-000000000000}"/>
          </ac:spMkLst>
        </pc:spChg>
      </pc:sldChg>
      <pc:sldChg chg="modSp addCm">
        <pc:chgData name="Rennaker, Martin" userId="S::mwrennaker@tamu.edu::c71cc602-29bf-4247-95bf-88928ae1b3d4" providerId="AD" clId="Web-{5E491A43-FBC0-2377-2261-86FEF5AC37EF}" dt="2022-02-22T22:25:41.007" v="78" actId="20577"/>
        <pc:sldMkLst>
          <pc:docMk/>
          <pc:sldMk cId="3970868064" sldId="282"/>
        </pc:sldMkLst>
        <pc:spChg chg="mod">
          <ac:chgData name="Rennaker, Martin" userId="S::mwrennaker@tamu.edu::c71cc602-29bf-4247-95bf-88928ae1b3d4" providerId="AD" clId="Web-{5E491A43-FBC0-2377-2261-86FEF5AC37EF}" dt="2022-02-22T22:25:41.007" v="78" actId="20577"/>
          <ac:spMkLst>
            <pc:docMk/>
            <pc:sldMk cId="3970868064" sldId="282"/>
            <ac:spMk id="3" creationId="{461672CF-79C8-475F-93CE-CB1E61E2D36A}"/>
          </ac:spMkLst>
        </pc:spChg>
      </pc:sldChg>
      <pc:sldChg chg="addCm">
        <pc:chgData name="Rennaker, Martin" userId="S::mwrennaker@tamu.edu::c71cc602-29bf-4247-95bf-88928ae1b3d4" providerId="AD" clId="Web-{5E491A43-FBC0-2377-2261-86FEF5AC37EF}" dt="2022-02-22T21:52:00.878" v="13"/>
        <pc:sldMkLst>
          <pc:docMk/>
          <pc:sldMk cId="199665138" sldId="283"/>
        </pc:sldMkLst>
      </pc:sldChg>
      <pc:sldChg chg="modSp addCm">
        <pc:chgData name="Rennaker, Martin" userId="S::mwrennaker@tamu.edu::c71cc602-29bf-4247-95bf-88928ae1b3d4" providerId="AD" clId="Web-{5E491A43-FBC0-2377-2261-86FEF5AC37EF}" dt="2022-02-22T22:25:11.506" v="77" actId="20577"/>
        <pc:sldMkLst>
          <pc:docMk/>
          <pc:sldMk cId="4236280848" sldId="284"/>
        </pc:sldMkLst>
        <pc:spChg chg="mod">
          <ac:chgData name="Rennaker, Martin" userId="S::mwrennaker@tamu.edu::c71cc602-29bf-4247-95bf-88928ae1b3d4" providerId="AD" clId="Web-{5E491A43-FBC0-2377-2261-86FEF5AC37EF}" dt="2022-02-22T22:25:11.506" v="77" actId="20577"/>
          <ac:spMkLst>
            <pc:docMk/>
            <pc:sldMk cId="4236280848" sldId="284"/>
            <ac:spMk id="2" creationId="{655072C5-86E4-4AF1-A39D-80E33AC517FC}"/>
          </ac:spMkLst>
        </pc:spChg>
      </pc:sldChg>
      <pc:sldChg chg="modSp addCm">
        <pc:chgData name="Rennaker, Martin" userId="S::mwrennaker@tamu.edu::c71cc602-29bf-4247-95bf-88928ae1b3d4" providerId="AD" clId="Web-{5E491A43-FBC0-2377-2261-86FEF5AC37EF}" dt="2022-02-23T02:45:29.092" v="90"/>
        <pc:sldMkLst>
          <pc:docMk/>
          <pc:sldMk cId="1063204113" sldId="285"/>
        </pc:sldMkLst>
        <pc:cxnChg chg="mod">
          <ac:chgData name="Rennaker, Martin" userId="S::mwrennaker@tamu.edu::c71cc602-29bf-4247-95bf-88928ae1b3d4" providerId="AD" clId="Web-{5E491A43-FBC0-2377-2261-86FEF5AC37EF}" dt="2022-02-23T02:45:29.092" v="90"/>
          <ac:cxnSpMkLst>
            <pc:docMk/>
            <pc:sldMk cId="1063204113" sldId="285"/>
            <ac:cxnSpMk id="5" creationId="{4AE5B3FC-73F2-4172-91AF-556F11443BA4}"/>
          </ac:cxnSpMkLst>
        </pc:cxnChg>
      </pc:sldChg>
      <pc:sldChg chg="modSp addCm">
        <pc:chgData name="Rennaker, Martin" userId="S::mwrennaker@tamu.edu::c71cc602-29bf-4247-95bf-88928ae1b3d4" providerId="AD" clId="Web-{5E491A43-FBC0-2377-2261-86FEF5AC37EF}" dt="2022-02-23T02:29:59.068" v="87" actId="1076"/>
        <pc:sldMkLst>
          <pc:docMk/>
          <pc:sldMk cId="186769876" sldId="286"/>
        </pc:sldMkLst>
        <pc:spChg chg="mod">
          <ac:chgData name="Rennaker, Martin" userId="S::mwrennaker@tamu.edu::c71cc602-29bf-4247-95bf-88928ae1b3d4" providerId="AD" clId="Web-{5E491A43-FBC0-2377-2261-86FEF5AC37EF}" dt="2022-02-23T02:29:37.817" v="80" actId="1076"/>
          <ac:spMkLst>
            <pc:docMk/>
            <pc:sldMk cId="186769876" sldId="286"/>
            <ac:spMk id="2" creationId="{BF020602-54BB-4DB0-9446-FEF5FA5ADEB2}"/>
          </ac:spMkLst>
        </pc:spChg>
        <pc:spChg chg="mod">
          <ac:chgData name="Rennaker, Martin" userId="S::mwrennaker@tamu.edu::c71cc602-29bf-4247-95bf-88928ae1b3d4" providerId="AD" clId="Web-{5E491A43-FBC0-2377-2261-86FEF5AC37EF}" dt="2022-02-22T21:35:43.751" v="1" actId="1076"/>
          <ac:spMkLst>
            <pc:docMk/>
            <pc:sldMk cId="186769876" sldId="286"/>
            <ac:spMk id="6" creationId="{822C0CAF-452B-4D07-A65B-81EEA875032C}"/>
          </ac:spMkLst>
        </pc:spChg>
        <pc:spChg chg="mod">
          <ac:chgData name="Rennaker, Martin" userId="S::mwrennaker@tamu.edu::c71cc602-29bf-4247-95bf-88928ae1b3d4" providerId="AD" clId="Web-{5E491A43-FBC0-2377-2261-86FEF5AC37EF}" dt="2022-02-23T02:29:59.068" v="87" actId="1076"/>
          <ac:spMkLst>
            <pc:docMk/>
            <pc:sldMk cId="186769876" sldId="286"/>
            <ac:spMk id="7" creationId="{94B110FE-04EB-4964-917D-E402CEFC51BE}"/>
          </ac:spMkLst>
        </pc:spChg>
        <pc:spChg chg="mod">
          <ac:chgData name="Rennaker, Martin" userId="S::mwrennaker@tamu.edu::c71cc602-29bf-4247-95bf-88928ae1b3d4" providerId="AD" clId="Web-{5E491A43-FBC0-2377-2261-86FEF5AC37EF}" dt="2022-02-23T02:29:44.302" v="82" actId="1076"/>
          <ac:spMkLst>
            <pc:docMk/>
            <pc:sldMk cId="186769876" sldId="286"/>
            <ac:spMk id="10" creationId="{8FA5CB90-1064-444B-A1F3-F5A6B0D648A0}"/>
          </ac:spMkLst>
        </pc:spChg>
        <pc:picChg chg="mod">
          <ac:chgData name="Rennaker, Martin" userId="S::mwrennaker@tamu.edu::c71cc602-29bf-4247-95bf-88928ae1b3d4" providerId="AD" clId="Web-{5E491A43-FBC0-2377-2261-86FEF5AC37EF}" dt="2022-02-23T02:29:53.834" v="86" actId="1076"/>
          <ac:picMkLst>
            <pc:docMk/>
            <pc:sldMk cId="186769876" sldId="286"/>
            <ac:picMk id="5" creationId="{ADAC5E26-3996-49C7-A5AF-6C0AFB82060F}"/>
          </ac:picMkLst>
        </pc:picChg>
        <pc:picChg chg="mod">
          <ac:chgData name="Rennaker, Martin" userId="S::mwrennaker@tamu.edu::c71cc602-29bf-4247-95bf-88928ae1b3d4" providerId="AD" clId="Web-{5E491A43-FBC0-2377-2261-86FEF5AC37EF}" dt="2022-02-23T02:29:42.145" v="81" actId="1076"/>
          <ac:picMkLst>
            <pc:docMk/>
            <pc:sldMk cId="186769876" sldId="286"/>
            <ac:picMk id="9" creationId="{269A4CE6-D8D3-4CC5-BCE4-21524BFBEF95}"/>
          </ac:picMkLst>
        </pc:picChg>
      </pc:sldChg>
      <pc:sldChg chg="addSp modSp">
        <pc:chgData name="Rennaker, Martin" userId="S::mwrennaker@tamu.edu::c71cc602-29bf-4247-95bf-88928ae1b3d4" providerId="AD" clId="Web-{5E491A43-FBC0-2377-2261-86FEF5AC37EF}" dt="2022-02-23T03:06:22.088" v="99" actId="1076"/>
        <pc:sldMkLst>
          <pc:docMk/>
          <pc:sldMk cId="1086864132" sldId="287"/>
        </pc:sldMkLst>
        <pc:spChg chg="mod">
          <ac:chgData name="Rennaker, Martin" userId="S::mwrennaker@tamu.edu::c71cc602-29bf-4247-95bf-88928ae1b3d4" providerId="AD" clId="Web-{5E491A43-FBC0-2377-2261-86FEF5AC37EF}" dt="2022-02-23T03:06:22.088" v="99" actId="1076"/>
          <ac:spMkLst>
            <pc:docMk/>
            <pc:sldMk cId="1086864132" sldId="287"/>
            <ac:spMk id="2" creationId="{1B4BF8E1-1A69-4FB3-8D86-98817943A152}"/>
          </ac:spMkLst>
        </pc:spChg>
        <pc:picChg chg="add mod">
          <ac:chgData name="Rennaker, Martin" userId="S::mwrennaker@tamu.edu::c71cc602-29bf-4247-95bf-88928ae1b3d4" providerId="AD" clId="Web-{5E491A43-FBC0-2377-2261-86FEF5AC37EF}" dt="2022-02-23T03:05:34.319" v="98" actId="1076"/>
          <ac:picMkLst>
            <pc:docMk/>
            <pc:sldMk cId="1086864132" sldId="287"/>
            <ac:picMk id="3" creationId="{B9FDEF0B-07E3-429B-A210-739AD0F24C62}"/>
          </ac:picMkLst>
        </pc:picChg>
      </pc:sldChg>
    </pc:docChg>
  </pc:docChgLst>
  <pc:docChgLst>
    <pc:chgData name="Franklin, Grant" userId="S::grantdfranklin@tamu.edu::5abe4091-dd5f-473a-9aa3-6bf6dd197779" providerId="AD" clId="Web-{C163B46F-A402-3087-6EC7-9EABFA8CA387}"/>
    <pc:docChg chg="modSld">
      <pc:chgData name="Franklin, Grant" userId="S::grantdfranklin@tamu.edu::5abe4091-dd5f-473a-9aa3-6bf6dd197779" providerId="AD" clId="Web-{C163B46F-A402-3087-6EC7-9EABFA8CA387}" dt="2022-04-06T22:08:58.987" v="3" actId="1076"/>
      <pc:docMkLst>
        <pc:docMk/>
      </pc:docMkLst>
      <pc:sldChg chg="modSp">
        <pc:chgData name="Franklin, Grant" userId="S::grantdfranklin@tamu.edu::5abe4091-dd5f-473a-9aa3-6bf6dd197779" providerId="AD" clId="Web-{C163B46F-A402-3087-6EC7-9EABFA8CA387}" dt="2022-04-06T22:08:58.987" v="3" actId="1076"/>
        <pc:sldMkLst>
          <pc:docMk/>
          <pc:sldMk cId="307853131" sldId="290"/>
        </pc:sldMkLst>
        <pc:picChg chg="mod">
          <ac:chgData name="Franklin, Grant" userId="S::grantdfranklin@tamu.edu::5abe4091-dd5f-473a-9aa3-6bf6dd197779" providerId="AD" clId="Web-{C163B46F-A402-3087-6EC7-9EABFA8CA387}" dt="2022-04-06T22:08:58.987" v="3" actId="1076"/>
          <ac:picMkLst>
            <pc:docMk/>
            <pc:sldMk cId="307853131" sldId="290"/>
            <ac:picMk id="3" creationId="{91D8C10B-9F6C-0177-523F-0145814DE7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8DDF-A418-42F4-94C6-78A0ABDF02CF}" type="datetimeFigureOut"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0013F-DC3F-4663-B386-6B047CDD90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***You stop at the store just to run in for a second, and leave your pet in the car with the windows “cracked.” You’re just going to grab a couple of things, so it should all be fine. However, the lines in the store are long, you found a few extra things you needed, and you ran into your neighbor and chatted for a few. Your pet should still be okay, though… he’s only been out there for about 20-30 minutes. Right?</a:t>
            </a:r>
          </a:p>
          <a:p>
            <a:r>
              <a:rPr lang="en-US"/>
              <a:t>Wrong.</a:t>
            </a:r>
            <a:endParaRPr lang="en-US">
              <a:cs typeface="+mn-lt"/>
            </a:endParaRPr>
          </a:p>
          <a:p>
            <a:r>
              <a:rPr lang="en-US"/>
              <a:t>***A car parked outside on a sunny, 95-degree Fahrenheit day can reach temperatures of up to 117 degrees Fahrenheit in just 30 minutes. </a:t>
            </a:r>
            <a:endParaRPr lang="en-US">
              <a:cs typeface="Calibri"/>
            </a:endParaRPr>
          </a:p>
          <a:p>
            <a:r>
              <a:rPr lang="en-US"/>
              <a:t>Your quick trip to the grocery store could be the determining factor between your pets life or death. </a:t>
            </a:r>
          </a:p>
          <a:p>
            <a:r>
              <a:rPr lang="en-US"/>
              <a:t>**</a:t>
            </a:r>
            <a:r>
              <a:rPr lang="en-US" err="1"/>
              <a:t>approximatley</a:t>
            </a:r>
            <a:r>
              <a:rPr lang="en-US"/>
              <a:t> 100 dogs die from heat exhaustion according to the American Veterinary Medical Association.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***We, the chilly dogs, have created a device to keep your cabin cool while you are away and assure the safety of your pet.</a:t>
            </a:r>
            <a:endParaRPr lang="en-US">
              <a:cs typeface="Calibri"/>
            </a:endParaRPr>
          </a:p>
          <a:p>
            <a:r>
              <a:rPr lang="en-US">
                <a:cs typeface="+mn-lt"/>
              </a:rPr>
              <a:t>***</a:t>
            </a:r>
            <a:r>
              <a:rPr lang="en-US"/>
              <a:t>The chilly dog is a battery powered car A/C system. that can cool the inside of your vehicle without relying on the motor of your car or its battery.</a:t>
            </a:r>
            <a:endParaRPr lang="en-US">
              <a:cs typeface="Calibri" panose="020F0502020204030204"/>
            </a:endParaRPr>
          </a:p>
          <a:p>
            <a:r>
              <a:rPr lang="en-US"/>
              <a:t>***Chilly Dog users will be able to adjust the desired output temperature using a phone application and even </a:t>
            </a:r>
            <a:r>
              <a:rPr lang="en-US" err="1"/>
              <a:t>recive</a:t>
            </a:r>
            <a:r>
              <a:rPr lang="en-US"/>
              <a:t> alerts when conditions become unfit for the pet.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0013F-DC3F-4663-B386-6B047CDD907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4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/>
              <a:buChar char="•"/>
            </a:pPr>
            <a:r>
              <a:rPr lang="en-US"/>
              <a:t>Turn on LED (proves I can configure output and set pins as either high or low) 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Blink LED (proves I can select the internal oscillator frequency as well as using delays) </a:t>
            </a:r>
            <a:endParaRPr lang="en-US"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/>
              <a:t>Read switches (proves I can read digital inputs, use conditional branching, use internal pull ups, and switch debouncing)</a:t>
            </a:r>
            <a:endParaRPr lang="en-US"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/>
              <a:t>Timer using polling</a:t>
            </a:r>
            <a:endParaRPr lang="en-US"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/>
              <a:t>Timer using interrupts</a:t>
            </a:r>
            <a:endParaRPr lang="en-US"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/>
              <a:t>ADC Input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0013F-DC3F-4663-B386-6B047CDD907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0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6742" y="1151341"/>
            <a:ext cx="6344139" cy="3942128"/>
          </a:xfrm>
        </p:spPr>
        <p:txBody>
          <a:bodyPr>
            <a:normAutofit fontScale="90000"/>
          </a:bodyPr>
          <a:lstStyle/>
          <a:p>
            <a:r>
              <a:rPr lang="en-US">
                <a:cs typeface="Arial"/>
              </a:rPr>
              <a:t>The Chilly Dog</a:t>
            </a:r>
            <a:br>
              <a:rPr lang="en-US">
                <a:cs typeface="Arial"/>
              </a:rPr>
            </a:br>
            <a:br>
              <a:rPr lang="en-US" b="0">
                <a:ea typeface="+mj-lt"/>
                <a:cs typeface="+mj-lt"/>
              </a:rPr>
            </a:br>
            <a:r>
              <a:rPr lang="en-US" u="sng">
                <a:ea typeface="+mj-lt"/>
                <a:cs typeface="+mj-lt"/>
              </a:rPr>
              <a:t>Group Members</a:t>
            </a:r>
            <a:br>
              <a:rPr lang="en-US" u="sng">
                <a:ea typeface="+mj-lt"/>
                <a:cs typeface="+mj-lt"/>
              </a:rPr>
            </a:br>
            <a:r>
              <a:rPr lang="en-US" b="0">
                <a:ea typeface="+mj-lt"/>
                <a:cs typeface="+mj-lt"/>
              </a:rPr>
              <a:t>Grant Franklin</a:t>
            </a:r>
            <a:br>
              <a:rPr lang="en-US" b="0">
                <a:ea typeface="+mj-lt"/>
                <a:cs typeface="+mj-lt"/>
              </a:rPr>
            </a:br>
            <a:r>
              <a:rPr lang="en-US" b="0">
                <a:ea typeface="+mj-lt"/>
                <a:cs typeface="+mj-lt"/>
              </a:rPr>
              <a:t>Martin Rennaker</a:t>
            </a:r>
            <a:br>
              <a:rPr lang="en-US" b="0">
                <a:ea typeface="+mj-lt"/>
                <a:cs typeface="+mj-lt"/>
              </a:rPr>
            </a:br>
            <a:r>
              <a:rPr lang="en-US" b="0" err="1">
                <a:ea typeface="+mj-lt"/>
                <a:cs typeface="+mj-lt"/>
              </a:rPr>
              <a:t>Yarentzy</a:t>
            </a:r>
            <a:r>
              <a:rPr lang="en-US" b="0">
                <a:ea typeface="+mj-lt"/>
                <a:cs typeface="+mj-lt"/>
              </a:rPr>
              <a:t> Magallanes</a:t>
            </a:r>
            <a:br>
              <a:rPr lang="en-US" b="0">
                <a:cs typeface="Arial"/>
              </a:rPr>
            </a:br>
            <a:br>
              <a:rPr lang="en-US">
                <a:cs typeface="Arial"/>
              </a:rPr>
            </a:br>
            <a:r>
              <a:rPr lang="en-US" u="sng">
                <a:cs typeface="Arial"/>
              </a:rPr>
              <a:t>Sponsor</a:t>
            </a:r>
            <a:br>
              <a:rPr lang="en-US">
                <a:cs typeface="Arial"/>
              </a:rPr>
            </a:br>
            <a:r>
              <a:rPr lang="en-US" b="0">
                <a:cs typeface="Arial"/>
              </a:rPr>
              <a:t>Skyelar Head</a:t>
            </a:r>
            <a:br>
              <a:rPr lang="en-US" b="0">
                <a:cs typeface="Arial"/>
              </a:rPr>
            </a:br>
            <a:br>
              <a:rPr lang="en-US">
                <a:cs typeface="Arial"/>
              </a:rPr>
            </a:br>
            <a:r>
              <a:rPr lang="en-US" u="sng">
                <a:cs typeface="Arial"/>
              </a:rPr>
              <a:t>TA</a:t>
            </a:r>
            <a:br>
              <a:rPr lang="en-US">
                <a:cs typeface="Arial"/>
              </a:rPr>
            </a:br>
            <a:r>
              <a:rPr lang="en-US" b="0">
                <a:cs typeface="Arial"/>
              </a:rPr>
              <a:t> </a:t>
            </a:r>
            <a:r>
              <a:rPr lang="en-US" b="0" err="1">
                <a:cs typeface="Arial"/>
              </a:rPr>
              <a:t>Sambandh</a:t>
            </a:r>
            <a:r>
              <a:rPr lang="en-US" b="0">
                <a:cs typeface="Arial"/>
              </a:rPr>
              <a:t> Dha</a:t>
            </a:r>
            <a:r>
              <a:rPr lang="en-US">
                <a:cs typeface="Arial"/>
              </a:rPr>
              <a:t>l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473" y="6158501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9731-260D-9C34-57B1-C2D5D83A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1074"/>
            <a:ext cx="8229600" cy="803756"/>
          </a:xfrm>
        </p:spPr>
        <p:txBody>
          <a:bodyPr>
            <a:noAutofit/>
          </a:bodyPr>
          <a:lstStyle/>
          <a:p>
            <a:r>
              <a:rPr lang="en-US" sz="2000">
                <a:cs typeface="Arial"/>
              </a:rPr>
              <a:t>Validation Plan – Power Supply and Application</a:t>
            </a:r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721221B-73C6-D2F2-8482-E530A3B65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38504"/>
              </p:ext>
            </p:extLst>
          </p:nvPr>
        </p:nvGraphicFramePr>
        <p:xfrm>
          <a:off x="34375" y="1203157"/>
          <a:ext cx="9080440" cy="552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428">
                  <a:extLst>
                    <a:ext uri="{9D8B030D-6E8A-4147-A177-3AD203B41FA5}">
                      <a16:colId xmlns:a16="http://schemas.microsoft.com/office/drawing/2014/main" val="3992601036"/>
                    </a:ext>
                  </a:extLst>
                </a:gridCol>
                <a:gridCol w="2198489">
                  <a:extLst>
                    <a:ext uri="{9D8B030D-6E8A-4147-A177-3AD203B41FA5}">
                      <a16:colId xmlns:a16="http://schemas.microsoft.com/office/drawing/2014/main" val="893860972"/>
                    </a:ext>
                  </a:extLst>
                </a:gridCol>
                <a:gridCol w="4521378">
                  <a:extLst>
                    <a:ext uri="{9D8B030D-6E8A-4147-A177-3AD203B41FA5}">
                      <a16:colId xmlns:a16="http://schemas.microsoft.com/office/drawing/2014/main" val="3839654254"/>
                    </a:ext>
                  </a:extLst>
                </a:gridCol>
                <a:gridCol w="691469">
                  <a:extLst>
                    <a:ext uri="{9D8B030D-6E8A-4147-A177-3AD203B41FA5}">
                      <a16:colId xmlns:a16="http://schemas.microsoft.com/office/drawing/2014/main" val="1114778987"/>
                    </a:ext>
                  </a:extLst>
                </a:gridCol>
                <a:gridCol w="728676">
                  <a:extLst>
                    <a:ext uri="{9D8B030D-6E8A-4147-A177-3AD203B41FA5}">
                      <a16:colId xmlns:a16="http://schemas.microsoft.com/office/drawing/2014/main" val="4027314768"/>
                    </a:ext>
                  </a:extLst>
                </a:gridCol>
              </a:tblGrid>
              <a:tr h="213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>
                          <a:effectLst/>
                        </a:rPr>
                        <a:t>Item Testing</a:t>
                      </a:r>
                      <a:endParaRPr lang="en-US" sz="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>
                          <a:effectLst/>
                        </a:rPr>
                        <a:t>Success Criteria</a:t>
                      </a:r>
                      <a:endParaRPr lang="en-US" sz="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>
                          <a:effectLst/>
                        </a:rPr>
                        <a:t>Methodology</a:t>
                      </a:r>
                      <a:endParaRPr lang="en-US" sz="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>
                          <a:effectLst/>
                        </a:rPr>
                        <a:t>Status</a:t>
                      </a:r>
                      <a:endParaRPr lang="en-US" sz="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>
                          <a:effectLst/>
                        </a:rPr>
                        <a:t>Responsible Engineer(s)</a:t>
                      </a:r>
                      <a:endParaRPr lang="en-US" sz="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42385412"/>
                  </a:ext>
                </a:extLst>
              </a:tr>
              <a:tr h="213868"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Battery Output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battery will output a DC voltage of +12V for the 1.3 hours of run time.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Set up a dummy load for the full system and see if the battery can power it for an extended amount of time.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Untested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Grant Franklin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30096491"/>
                  </a:ext>
                </a:extLst>
              </a:tr>
              <a:tr h="301608"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MCU Input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+12V DC from the battery will be stepped down to 5V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for the temperature controlling MCU system. 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Create an input voltage and current that mimics the battery and use a multimeter to assure that the output of the Buck converter is 5V.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Untested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Grant Franklin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49413582"/>
                  </a:ext>
                </a:extLst>
              </a:tr>
              <a:tr h="301608"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Modem Input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+12V DC from the battery will be stepped down to 5V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for the modem. 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Create an input voltage and current that mimics the battery and use a multimeter to assure that the output of the Buck converter is 5V.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Untested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Grant Franklin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1661241"/>
                  </a:ext>
                </a:extLst>
              </a:tr>
              <a:tr h="301608"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Inverter Output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inverter correctly changes the +12V DC from the battery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to 110V AC that will route to the VAC.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Create an input voltage and current that mimics the battery and use a multimeter to assure that the output of the inverter is an AC 110-115V.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Untested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Grant Franklin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66619429"/>
                  </a:ext>
                </a:extLst>
              </a:tr>
              <a:tr h="301608"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Solar Panel Charging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mounted solar panel will provide sufficient charging for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the battery at ~14V. 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>
                          <a:effectLst/>
                        </a:rPr>
                        <a:t>Use a multimeter to check that power coming from the solar panel and solar charge controller is a DC 14V.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Untested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Grant Franklin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01675940"/>
                  </a:ext>
                </a:extLst>
              </a:tr>
              <a:tr h="301608"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12V Outlet Charging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+12V DC from the car outlet will provide sufficient charging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for the battery at ~14V.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Use a multimeter to check that power coming from the 12V car outlet is a DC 14V when the car is on.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Untested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Grant Franklin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12893672"/>
                  </a:ext>
                </a:extLst>
              </a:tr>
              <a:tr h="301608"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Input Power Switching 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switchover circuit will be able to correctly choose which power source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to use.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When the solar panel is supposed to be routing power to the battery, use a multimeter to assure voltage is flowing in the correct place. Repeat for the 12V car outlet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Untested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Grant Franklin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08771053"/>
                  </a:ext>
                </a:extLst>
              </a:tr>
              <a:tr h="389348"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Data Receiving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App can successfully send temp data to the modem and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the modem will output(digitally) the correct temp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Change the desired temp in the app and, using an oscilloscope, measure the digital output and see if it matches the sent temperature.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Untested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Martin Rennaker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82940406"/>
                  </a:ext>
                </a:extLst>
              </a:tr>
              <a:tr h="389348"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Data Transmitting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Modem can successfully transmit current in car temp, outside temp, and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current battery life to the app. App is displaying sent numbers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Generate a digital signal matching an expected temperature and battery % and see if the app reflects the sent signals.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Untested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Martin Rennaker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0006963"/>
                  </a:ext>
                </a:extLst>
              </a:tr>
              <a:tr h="213868"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Transmit Time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modem and app can send the 16 required bits in under 5 seconds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app will record the exact time the signal leaves and connected to a computer, we will record the exact time the signal arrives.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Untested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Martin Rennaker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91289279"/>
                  </a:ext>
                </a:extLst>
              </a:tr>
              <a:tr h="301608"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Transmit Distance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modem and app can communicate at 500 yards apart vial cellular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data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Walk 500 yards from the modem and send a signal to be received.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Untested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Martin Rennaker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20715380"/>
                  </a:ext>
                </a:extLst>
              </a:tr>
              <a:tr h="301608"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Notification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device will notify the user via popup banner if the battery drops below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15% 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Send a battery life signal of less than 15% and see if the app sends a popup banner to the phone.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Untested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Martin Rennaker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24862878"/>
                  </a:ext>
                </a:extLst>
              </a:tr>
              <a:tr h="213868"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Modem Power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The modem's power consumption will not exceed the 5V at 50 mA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Will use a multimeter to verify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Untested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>
                          <a:effectLst/>
                        </a:rPr>
                        <a:t>Martin Rennaker</a:t>
                      </a:r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5125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73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6AB1-2B5D-E200-BC18-F97C0456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Validation Plan – MCU/VAC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F8925A-E9F9-9194-D616-13C1DEAB5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33679"/>
              </p:ext>
            </p:extLst>
          </p:nvPr>
        </p:nvGraphicFramePr>
        <p:xfrm>
          <a:off x="232082" y="1833442"/>
          <a:ext cx="8744050" cy="415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602">
                  <a:extLst>
                    <a:ext uri="{9D8B030D-6E8A-4147-A177-3AD203B41FA5}">
                      <a16:colId xmlns:a16="http://schemas.microsoft.com/office/drawing/2014/main" val="997301954"/>
                    </a:ext>
                  </a:extLst>
                </a:gridCol>
                <a:gridCol w="2301751">
                  <a:extLst>
                    <a:ext uri="{9D8B030D-6E8A-4147-A177-3AD203B41FA5}">
                      <a16:colId xmlns:a16="http://schemas.microsoft.com/office/drawing/2014/main" val="502511158"/>
                    </a:ext>
                  </a:extLst>
                </a:gridCol>
                <a:gridCol w="4777971">
                  <a:extLst>
                    <a:ext uri="{9D8B030D-6E8A-4147-A177-3AD203B41FA5}">
                      <a16:colId xmlns:a16="http://schemas.microsoft.com/office/drawing/2014/main" val="519223942"/>
                    </a:ext>
                  </a:extLst>
                </a:gridCol>
                <a:gridCol w="679726">
                  <a:extLst>
                    <a:ext uri="{9D8B030D-6E8A-4147-A177-3AD203B41FA5}">
                      <a16:colId xmlns:a16="http://schemas.microsoft.com/office/drawing/2014/main" val="506430900"/>
                    </a:ext>
                  </a:extLst>
                </a:gridCol>
              </a:tblGrid>
              <a:tr h="432550"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VAC Cooling Specifications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The VAC's minimum temperature output is 62 degrees Fahrenheit</a:t>
                      </a:r>
                      <a:endParaRPr lang="en-US" sz="1050" err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VAC unit will be placed in a crossover vehicle and data of the maximum cooling capacity capability will be collected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Untested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8644514"/>
                  </a:ext>
                </a:extLst>
              </a:tr>
              <a:tr h="576734"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Ventilation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The VAC shall operate while maintaining sufficient oxygen (at least 20%) in the cabin of the vehicle.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The VAC will be placed inside the vehicle with the exhaust 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Untested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52826340"/>
                  </a:ext>
                </a:extLst>
              </a:tr>
              <a:tr h="432550"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VAC Power Consumption 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Accurate Data of the power consumption corresponding to each mode (Low, Med, High)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An electricity usage monitor power meter plug outlet will be used to measure the power consumption corresponding to each mode of the VAC unit. 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Untested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57162906"/>
                  </a:ext>
                </a:extLst>
              </a:tr>
              <a:tr h="432550"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Temperature Sensor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Both temperature sensors report the same measurement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Redundancy will assure accuracy. Two temperature probes will be taking ambient readings. A comparison of these inputs will assure functionality.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Untested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94278081"/>
                  </a:ext>
                </a:extLst>
              </a:tr>
              <a:tr h="576734"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MCU Communication with VAC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The MCU has full functionality and control of the VAC unit. (On, Off, Low, Med, High, Temperature Output)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Test cases for each functionality as well as expected outputs will be programmed and tested.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Untested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00505359"/>
                  </a:ext>
                </a:extLst>
              </a:tr>
              <a:tr h="432550"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MCU Data Receiving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The MCU can receive the user setpoint from the application as well as the battery percentage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Generate expected digital signal of setpoint temperature and battery percentage display received data. 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Untested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75272248"/>
                  </a:ext>
                </a:extLst>
              </a:tr>
              <a:tr h="432550"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MCU Data Transmitting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The MCU shall output temperature readings to be received by the application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Temperature will be read using the probes and interpreted into digital signals to them be outputted.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Untested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00559754"/>
                  </a:ext>
                </a:extLst>
              </a:tr>
              <a:tr h="445657"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Measurement Periods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The MCU shall receive and output the temperature to the application every 60 seconds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A stopwatch will be used to measure frequency of reading and outputs.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Untested</a:t>
                      </a:r>
                      <a:endParaRPr lang="en-US" sz="105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7674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2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35D8-82CF-A586-67CA-75FBF613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Execution Timeline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045BE6A-6D1F-469F-F6E3-54E82589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5" y="2227693"/>
            <a:ext cx="9147489" cy="44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F8E1-1A69-4FB3-8D86-98817943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1096"/>
            <a:ext cx="8229600" cy="803756"/>
          </a:xfrm>
        </p:spPr>
        <p:txBody>
          <a:bodyPr/>
          <a:lstStyle/>
          <a:p>
            <a:r>
              <a:rPr lang="en-US">
                <a:cs typeface="Arial"/>
              </a:rPr>
              <a:t>Questions?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9FDEF0B-07E3-429B-A210-739AD0F2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08" y="1757289"/>
            <a:ext cx="4818184" cy="51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6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 Overview</a:t>
            </a:r>
            <a:endParaRPr lang="en-US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cs typeface="Arial"/>
              </a:rPr>
              <a:t>Problem statement</a:t>
            </a:r>
            <a:endParaRPr lang="en-US" b="1">
              <a:ea typeface="+mn-lt"/>
              <a:cs typeface="+mn-lt"/>
            </a:endParaRPr>
          </a:p>
          <a:p>
            <a:r>
              <a:rPr lang="en-US">
                <a:cs typeface="Arial"/>
              </a:rPr>
              <a:t>A car parked outside on a sunny, 95-degree day can reach temperatures of up to 117 degrees Fahrenheit in just 30 minutes.</a:t>
            </a:r>
          </a:p>
          <a:p>
            <a:r>
              <a:rPr lang="en-US">
                <a:cs typeface="Arial"/>
              </a:rPr>
              <a:t>Approximately 100 dogs die in vehicles from heat exhaustion according to the AVMA.</a:t>
            </a: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 b="1">
                <a:cs typeface="Arial"/>
              </a:rPr>
              <a:t>Solution</a:t>
            </a:r>
          </a:p>
          <a:p>
            <a:r>
              <a:rPr lang="en-US">
                <a:cs typeface="Arial"/>
              </a:rPr>
              <a:t>Provide ideal cabin conditions to allow your pet to safely stay unattended in a vehicle.</a:t>
            </a:r>
          </a:p>
        </p:txBody>
      </p:sp>
    </p:spTree>
    <p:extLst>
      <p:ext uri="{BB962C8B-B14F-4D97-AF65-F5344CB8AC3E}">
        <p14:creationId xmlns:p14="http://schemas.microsoft.com/office/powerpoint/2010/main" val="318464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Arial"/>
              </a:rPr>
              <a:t>Subsystem Block Diagram</a:t>
            </a:r>
          </a:p>
        </p:txBody>
      </p:sp>
      <p:pic>
        <p:nvPicPr>
          <p:cNvPr id="4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5DDEC9B2-274B-4FAB-8C7F-0D3525F1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32" y="1848021"/>
            <a:ext cx="6678261" cy="49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7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B5C5-ED53-8B45-C01F-9C897404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Power Supply Progress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5FD2C6-9890-FA0D-F117-A82A8E93F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26709"/>
              </p:ext>
            </p:extLst>
          </p:nvPr>
        </p:nvGraphicFramePr>
        <p:xfrm>
          <a:off x="552994" y="1784893"/>
          <a:ext cx="8130280" cy="242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140">
                  <a:extLst>
                    <a:ext uri="{9D8B030D-6E8A-4147-A177-3AD203B41FA5}">
                      <a16:colId xmlns:a16="http://schemas.microsoft.com/office/drawing/2014/main" val="1209163721"/>
                    </a:ext>
                  </a:extLst>
                </a:gridCol>
                <a:gridCol w="4065140">
                  <a:extLst>
                    <a:ext uri="{9D8B030D-6E8A-4147-A177-3AD203B41FA5}">
                      <a16:colId xmlns:a16="http://schemas.microsoft.com/office/drawing/2014/main" val="733719422"/>
                    </a:ext>
                  </a:extLst>
                </a:gridCol>
              </a:tblGrid>
              <a:tr h="47306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Accomplishments since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last presentation​                                       15 </a:t>
                      </a:r>
                      <a:r>
                        <a:rPr lang="en-US" sz="1400" err="1">
                          <a:effectLst/>
                        </a:rPr>
                        <a:t>hrs</a:t>
                      </a:r>
                      <a:endParaRPr lang="en-US" sz="1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Ongoing progress and plans until the next presentation​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08296"/>
                  </a:ext>
                </a:extLst>
              </a:tr>
              <a:tr h="1908042"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Validated the functionality of the inverter and VAC system using a 12V input​ as well as solar panel output</a:t>
                      </a: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Designed, simulated and ordered parts for the solar voltage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>
                          <a:effectLst/>
                          <a:latin typeface="Arial"/>
                        </a:rPr>
                        <a:t>Finalize circuits, simulate, and order Buck converter parts 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Receiving parts and testing the Solar Voltage and Buck circuits​</a:t>
                      </a: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Testing solid state relays for the other part of the charging control circuit​</a:t>
                      </a: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Creating, ordering, and testing PCB design for full circuit​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85620"/>
                  </a:ext>
                </a:extLst>
              </a:tr>
            </a:tbl>
          </a:graphicData>
        </a:graphic>
      </p:graphicFrame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91D8C10B-9F6C-0177-523F-0145814D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226" y="1283842"/>
            <a:ext cx="10769376" cy="53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F363-F34F-426C-9CA8-107600C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Solar Voltage Circuit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2621E5F-609D-4395-A839-EA6EA9A1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8" y="2144133"/>
            <a:ext cx="7969589" cy="42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7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37A8-E367-7318-C94F-3A2E86C7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Progress VAC</a:t>
            </a:r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5CAA5493-012C-9876-CB23-C90B66DA9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6705"/>
              </p:ext>
            </p:extLst>
          </p:nvPr>
        </p:nvGraphicFramePr>
        <p:xfrm>
          <a:off x="457200" y="1819425"/>
          <a:ext cx="8229598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799">
                  <a:extLst>
                    <a:ext uri="{9D8B030D-6E8A-4147-A177-3AD203B41FA5}">
                      <a16:colId xmlns:a16="http://schemas.microsoft.com/office/drawing/2014/main" val="1318087572"/>
                    </a:ext>
                  </a:extLst>
                </a:gridCol>
                <a:gridCol w="4114799">
                  <a:extLst>
                    <a:ext uri="{9D8B030D-6E8A-4147-A177-3AD203B41FA5}">
                      <a16:colId xmlns:a16="http://schemas.microsoft.com/office/drawing/2014/main" val="3387068971"/>
                    </a:ext>
                  </a:extLst>
                </a:gridCol>
              </a:tblGrid>
              <a:tr h="530286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Accomplishments since last presentation​​      1 </a:t>
                      </a:r>
                      <a:r>
                        <a:rPr lang="en-US" sz="2000" err="1">
                          <a:effectLst/>
                        </a:rPr>
                        <a:t>hrs</a:t>
                      </a:r>
                      <a:endParaRPr lang="en-US" sz="2000" b="1" err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Ongoing progress and plans until the next presentation​​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78720"/>
                  </a:ext>
                </a:extLst>
              </a:tr>
              <a:tr h="1917182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effectLst/>
                          <a:latin typeface="Arial"/>
                        </a:rPr>
                        <a:t>Tested and recorded minimum and maximum temperature ranges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effectLst/>
                          <a:latin typeface="Arial"/>
                        </a:rPr>
                        <a:t>Verified modes of operation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2000">
                        <a:effectLst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2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/>
                        <a:buChar char="•"/>
                      </a:pPr>
                      <a:r>
                        <a:rPr lang="en-US" sz="2000">
                          <a:effectLst/>
                        </a:rPr>
                        <a:t>Record power consumption in each mode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effectLst/>
                          <a:latin typeface="Arial"/>
                        </a:rPr>
                        <a:t>Obtain access to the powering of the 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719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F0CF8F-98D1-1449-E707-31A2A7D473B5}"/>
              </a:ext>
            </a:extLst>
          </p:cNvPr>
          <p:cNvSpPr txBox="1"/>
          <p:nvPr/>
        </p:nvSpPr>
        <p:spPr>
          <a:xfrm>
            <a:off x="453864" y="4851803"/>
            <a:ext cx="82319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Maximum Temp Output: 75 degrees F</a:t>
            </a:r>
          </a:p>
          <a:p>
            <a:r>
              <a:rPr lang="en-US">
                <a:cs typeface="Arial"/>
              </a:rPr>
              <a:t>Minimum Temp Output: 62 degrees F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94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158D-E36A-520C-41B0-70FD16BC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Progress MCU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1D2AA3F-5759-0998-592D-88E0FDD5E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434341"/>
              </p:ext>
            </p:extLst>
          </p:nvPr>
        </p:nvGraphicFramePr>
        <p:xfrm>
          <a:off x="457200" y="2049463"/>
          <a:ext cx="8229598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799">
                  <a:extLst>
                    <a:ext uri="{9D8B030D-6E8A-4147-A177-3AD203B41FA5}">
                      <a16:colId xmlns:a16="http://schemas.microsoft.com/office/drawing/2014/main" val="1318087572"/>
                    </a:ext>
                  </a:extLst>
                </a:gridCol>
                <a:gridCol w="4114799">
                  <a:extLst>
                    <a:ext uri="{9D8B030D-6E8A-4147-A177-3AD203B41FA5}">
                      <a16:colId xmlns:a16="http://schemas.microsoft.com/office/drawing/2014/main" val="3387068971"/>
                    </a:ext>
                  </a:extLst>
                </a:gridCol>
              </a:tblGrid>
              <a:tr h="530286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Accomplishments since last presentation​​      15 </a:t>
                      </a:r>
                      <a:r>
                        <a:rPr lang="en-US" sz="2000" err="1">
                          <a:effectLst/>
                        </a:rPr>
                        <a:t>hrs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Ongoing progress and plans until the next presentation​​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78720"/>
                  </a:ext>
                </a:extLst>
              </a:tr>
              <a:tr h="1917182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effectLst/>
                          <a:latin typeface="Arial"/>
                        </a:rPr>
                        <a:t>Digital Output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effectLst/>
                          <a:latin typeface="Arial"/>
                        </a:rPr>
                        <a:t>Digital Input</a:t>
                      </a:r>
                    </a:p>
                    <a:p>
                      <a:pPr marL="742950" marR="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effectLst/>
                          <a:latin typeface="Arial"/>
                        </a:rPr>
                        <a:t>Configure and control digital I/O pins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effectLst/>
                          <a:latin typeface="Arial"/>
                        </a:rPr>
                        <a:t>Timer using polling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2000" b="0" i="0" u="none" strike="noStrike" noProof="0">
                          <a:effectLst/>
                          <a:latin typeface="Arial"/>
                        </a:rPr>
                        <a:t>Timer using interrupts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2000">
                        <a:effectLst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2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effectLst/>
                        </a:rPr>
                        <a:t>ADC Input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effectLst/>
                        </a:rPr>
                        <a:t>Voltage to temperature calculations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effectLst/>
                        </a:rPr>
                        <a:t>Reading ambient temperature with MCU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7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68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F13C-DE52-8D9C-2D74-DF18EB8A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Modem </a:t>
            </a:r>
            <a:r>
              <a:rPr lang="en-US" b="0">
                <a:cs typeface="Arial"/>
              </a:rPr>
              <a:t>5</a:t>
            </a:r>
            <a:r>
              <a:rPr lang="en-US">
                <a:cs typeface="Arial"/>
              </a:rPr>
              <a:t> </a:t>
            </a:r>
            <a:r>
              <a:rPr lang="en-US" b="0" err="1">
                <a:cs typeface="Arial"/>
              </a:rPr>
              <a:t>hrs</a:t>
            </a:r>
            <a:endParaRPr lang="en-US" b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CBFE-A16E-A14C-651B-937EA50A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5839"/>
            <a:ext cx="4114800" cy="41120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cs typeface="Arial"/>
              </a:rPr>
              <a:t>Modem Updates:</a:t>
            </a:r>
          </a:p>
          <a:p>
            <a:r>
              <a:rPr lang="en-US" sz="1800">
                <a:cs typeface="Arial"/>
              </a:rPr>
              <a:t>Realized that 2G and 3G towers have been/are being taken down</a:t>
            </a:r>
          </a:p>
          <a:p>
            <a:r>
              <a:rPr lang="en-US" sz="1800">
                <a:cs typeface="Arial"/>
              </a:rPr>
              <a:t>Switching to a </a:t>
            </a:r>
            <a:r>
              <a:rPr lang="en-US" sz="1800" err="1">
                <a:cs typeface="Arial"/>
              </a:rPr>
              <a:t>Waveshare</a:t>
            </a:r>
            <a:r>
              <a:rPr lang="en-US" sz="1800">
                <a:cs typeface="Arial"/>
              </a:rPr>
              <a:t> SIM7600A-H pi hat and pi to manage cellular modem interface, ran out of time searching for a more compact solution and this is a little overkill but will do the job well</a:t>
            </a:r>
          </a:p>
          <a:p>
            <a:r>
              <a:rPr lang="en-US" sz="1800">
                <a:cs typeface="Arial"/>
              </a:rPr>
              <a:t>Setup pi to be ready for the hat to come in</a:t>
            </a:r>
          </a:p>
          <a:p>
            <a:endParaRPr lang="en-US" sz="1800"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4F13AF-8451-031D-721C-2BDD38EF2BD2}"/>
              </a:ext>
            </a:extLst>
          </p:cNvPr>
          <p:cNvSpPr txBox="1">
            <a:spLocks/>
          </p:cNvSpPr>
          <p:nvPr/>
        </p:nvSpPr>
        <p:spPr>
          <a:xfrm>
            <a:off x="4574931" y="1858770"/>
            <a:ext cx="4114800" cy="4112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>
                <a:cs typeface="Arial"/>
              </a:rPr>
              <a:t>Modem Updates:</a:t>
            </a:r>
          </a:p>
          <a:p>
            <a:r>
              <a:rPr lang="en-US" sz="1800">
                <a:cs typeface="Arial"/>
              </a:rPr>
              <a:t>Connect to Pi and send a text message to any phone</a:t>
            </a:r>
          </a:p>
          <a:p>
            <a:r>
              <a:rPr lang="en-US" sz="1800">
                <a:cs typeface="Arial"/>
              </a:rPr>
              <a:t>Write a program to take input from MCU and send correctly formatted text to app</a:t>
            </a:r>
          </a:p>
          <a:p>
            <a:r>
              <a:rPr lang="en-US" sz="1800">
                <a:cs typeface="Arial"/>
              </a:rPr>
              <a:t>Receive text from app and format data to send to MCU</a:t>
            </a:r>
          </a:p>
          <a:p>
            <a:pPr marL="0" indent="0">
              <a:buNone/>
            </a:pPr>
            <a:endParaRPr lang="en-US" sz="1800">
              <a:cs typeface="Arial"/>
            </a:endParaRPr>
          </a:p>
        </p:txBody>
      </p:sp>
      <p:pic>
        <p:nvPicPr>
          <p:cNvPr id="6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6AE5852A-AC34-293D-F512-BD4023ED3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78905"/>
            <a:ext cx="2743200" cy="2408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9BFD03-0C4D-EFDD-56AE-A236E5F44F3A}"/>
              </a:ext>
            </a:extLst>
          </p:cNvPr>
          <p:cNvSpPr txBox="1"/>
          <p:nvPr/>
        </p:nvSpPr>
        <p:spPr>
          <a:xfrm>
            <a:off x="7311998" y="5707863"/>
            <a:ext cx="164013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Waveshare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7600A-H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i="1">
              <a:solidFill>
                <a:schemeClr val="bg1">
                  <a:lumMod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81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0602-54BB-4DB0-9446-FEF5FA5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6615"/>
            <a:ext cx="8229600" cy="803756"/>
          </a:xfrm>
        </p:spPr>
        <p:txBody>
          <a:bodyPr/>
          <a:lstStyle/>
          <a:p>
            <a:r>
              <a:rPr lang="en-US">
                <a:cs typeface="Arial"/>
              </a:rPr>
              <a:t>Phone Application </a:t>
            </a:r>
            <a:r>
              <a:rPr lang="en-US" b="0">
                <a:cs typeface="Arial"/>
              </a:rPr>
              <a:t>15 </a:t>
            </a:r>
            <a:r>
              <a:rPr lang="en-US" b="0" err="1">
                <a:cs typeface="Arial"/>
              </a:rPr>
              <a:t>hrs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110FE-04EB-4964-917D-E402CEFC51BE}"/>
              </a:ext>
            </a:extLst>
          </p:cNvPr>
          <p:cNvSpPr txBox="1"/>
          <p:nvPr/>
        </p:nvSpPr>
        <p:spPr>
          <a:xfrm>
            <a:off x="5166675" y="4617617"/>
            <a:ext cx="280951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An updated mock-up of the app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64B5DA6-BD0E-2986-0455-A3320959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069" y="2616391"/>
            <a:ext cx="4879730" cy="2012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AB168A-A390-7F76-7F1C-20A0A459FF13}"/>
              </a:ext>
            </a:extLst>
          </p:cNvPr>
          <p:cNvSpPr txBox="1"/>
          <p:nvPr/>
        </p:nvSpPr>
        <p:spPr>
          <a:xfrm>
            <a:off x="378069" y="1582615"/>
            <a:ext cx="336745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Phone App Updates: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Updated the UI design to include notifications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Successfully made an app that can send a text and receive a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EE3FA-600C-46FA-2721-0F5A9FACB416}"/>
              </a:ext>
            </a:extLst>
          </p:cNvPr>
          <p:cNvSpPr txBox="1"/>
          <p:nvPr/>
        </p:nvSpPr>
        <p:spPr>
          <a:xfrm>
            <a:off x="378068" y="3341076"/>
            <a:ext cx="336745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Phone App Immediate Future: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Implement with modem and send a text between the two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Make a system to distinguish the different notifications from the device to the app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Send notifications from the app to the phone.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76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C7BCDF56222A47BE07F4E079CE7EB0" ma:contentTypeVersion="13" ma:contentTypeDescription="Create a new document." ma:contentTypeScope="" ma:versionID="be0cf19d6808ca5673754fe479325aab">
  <xsd:schema xmlns:xsd="http://www.w3.org/2001/XMLSchema" xmlns:xs="http://www.w3.org/2001/XMLSchema" xmlns:p="http://schemas.microsoft.com/office/2006/metadata/properties" xmlns:ns2="839ca9a9-ca33-4343-9dbd-05d07bcc6d4d" xmlns:ns3="45a329ca-748f-47a6-a917-d8560393942b" targetNamespace="http://schemas.microsoft.com/office/2006/metadata/properties" ma:root="true" ma:fieldsID="ddf85cfe17e798d72b1d41a20a5bf57d" ns2:_="" ns3:_="">
    <xsd:import namespace="839ca9a9-ca33-4343-9dbd-05d07bcc6d4d"/>
    <xsd:import namespace="45a329ca-748f-47a6-a917-d85603939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9ca9a9-ca33-4343-9dbd-05d07bcc6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a329ca-748f-47a6-a917-d8560393942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78B4F4-F3C5-4FC1-B7C3-10E6B53D91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76B50D-166C-429A-9C3A-B3B28EBD9820}"/>
</file>

<file path=customXml/itemProps3.xml><?xml version="1.0" encoding="utf-8"?>
<ds:datastoreItem xmlns:ds="http://schemas.openxmlformats.org/officeDocument/2006/customXml" ds:itemID="{235C9A00-36EF-4E40-938F-51FC2960B189}">
  <ds:schemaRefs>
    <ds:schemaRef ds:uri="839ca9a9-ca33-4343-9dbd-05d07bcc6d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Chilly Dog  Group Members Grant Franklin Martin Rennaker Yarentzy Magallanes  Sponsor Skyelar Head  TA  Sambandh Dhal</vt:lpstr>
      <vt:lpstr>Project Overview</vt:lpstr>
      <vt:lpstr>Subsystem Block Diagram</vt:lpstr>
      <vt:lpstr>Power Supply Progress</vt:lpstr>
      <vt:lpstr>Solar Voltage Circuit</vt:lpstr>
      <vt:lpstr>Progress VAC</vt:lpstr>
      <vt:lpstr>Progress MCU</vt:lpstr>
      <vt:lpstr>Modem 5 hrs</vt:lpstr>
      <vt:lpstr>Phone Application 15 hrs</vt:lpstr>
      <vt:lpstr>Validation Plan – Power Supply and Application</vt:lpstr>
      <vt:lpstr>Validation Plan – MCU/VAC</vt:lpstr>
      <vt:lpstr>Execution Timeline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revision>9</cp:revision>
  <dcterms:created xsi:type="dcterms:W3CDTF">2013-06-18T16:37:55Z</dcterms:created>
  <dcterms:modified xsi:type="dcterms:W3CDTF">2022-07-20T18:47:12Z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0x01010003C7BCDF56222A47BE07F4E079CE7EB0</vt:lpwstr>
  </property>
</Properties>
</file>