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2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3" d="100"/>
          <a:sy n="153" d="100"/>
        </p:scale>
        <p:origin x="194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7F348-A26F-4A2B-8E3F-6F8F737C2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0A948-0359-423B-A295-8A6B3186143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8A4D03E5-6F16-4913-A2A0-932B80C0D5F4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9AF52CA-D059-487B-B3DC-0E1A2A55AC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042FA5C-4841-4951-85BC-873932277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D1ACF-F7BB-46F4-94F5-15E3D040B4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FB96C-E7D1-4E37-B515-6CE231CA1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621605B-B215-4092-8EB2-5F8370120D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2F687724-6393-48DC-B0B6-BDA692309C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4D70F3EC-F5BA-496B-8016-D0C7EF2A15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97814171-7BD2-48CF-9745-370D15A079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7DBCC6-11D1-4B1E-AE9E-36B87FD0064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54DCD6B6-ADD3-4316-B6D6-4461EA5FDD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BCDEF41B-8452-419A-9868-D79373416C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4DDD5559-565A-4376-B156-1ABE72561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8F01F0-E89E-4693-A59C-B1755915752D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A9E7E347-BF35-4F52-BD21-68A6A0B4CD7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ADD7D03-0181-4C2C-A2A7-EF2371B076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C769EB63-B13A-4E59-9826-FAE0DB828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6AF0D1-129D-40C7-93F8-22A900ACB001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9F41A0A4-D9DF-4949-AF25-00A2A6D0E01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8B6B6F74-0E23-4D1E-8251-92BD38066F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2EFF54E9-B986-4C91-AAC0-813599D7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F8F5FE-93C3-4557-A990-79E99DA925D8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1E792BF6-341A-4737-9A92-B28E7E9D99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56F26E83-7FC4-4224-BF18-FDD374417B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DC7E4D0-2580-4C4B-B5DB-380FF73B3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398F69-897C-4DDD-8572-AD9ECAC1F30D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279A7091-3CE8-4647-AB32-16B8C83EB4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5DA4672-1FB5-454D-8965-5D7AFFD3EA0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26B40E9-0205-4402-AC05-9E749C44B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0F433A-E6D3-4860-95F2-021E23E1264E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DFB18-E139-424C-849E-4CE34724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D5BB-78CE-4562-A105-7B13EC2D7FA8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3FF04-A69C-432A-BC80-85094BDB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59DBA-1787-4EC7-8C95-B38E563D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AE8315-52C7-4A45-A868-64F18E7245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9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EE7C-D016-4CF6-8BED-72612399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2C7D19-0855-47D6-8312-1E89E257CBD1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0BDD5-12D6-4BA5-88A6-23B46E0A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020A-55E6-49FF-B7B6-BF9756C1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8E7B8-F568-4457-BDEC-AF1DAFB0BC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381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B657-AD57-4B78-9DB7-9C89834D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03979-6328-45FB-92B3-84475ABC58F6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EA7DC-9954-49CF-9804-0C9D851E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57D4-5FE6-4DB4-8020-ED641D3E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81D32-AD36-485B-8FE2-D1911198A0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83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3EF96-EA1F-4CE3-96A0-CC32BD246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E2E1A-D469-45F2-82BD-836CA913CC3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A4D0-A9E9-4F51-9A41-47693CBA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437D0-87B0-4F41-854F-D89304D3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98E5AB-B440-48ED-8D9F-12DB26E1CB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365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5296-4F0F-498D-B76C-8E8261226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34F60-7DE9-4C35-97CC-6EB37867278B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8F52A-CE9A-4CC7-92E4-E1CD1F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CF97-79A6-4C53-B55A-4493AE26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751A3-CC9F-4AE1-B68B-E2F2FE990C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76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6CA4DB7-EB3E-4B83-BD30-591BEA3F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5F025-6A8C-4682-95FC-32BD5B8B32C7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2C06947-E2B9-451B-889B-A23F274E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BC0199-9F8C-48AC-9A4A-C55EFEE0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23462-BCE3-4B31-BB8E-FAAE4CD788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7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9A9C62B-F386-4CF6-A449-452220FA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F7B5EF-072D-4C73-A057-E95703CF3AF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BC914C6-CFD8-4F80-A47E-FEABCD69E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62A300B-D94A-4BAD-BC75-CBF0C97A5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91999D-0E94-4712-B299-12FA82B9B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365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4335145-8ED0-4791-BB35-74636D6F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8292-463E-49EB-9B6C-563702364FE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124E74F-D019-4D83-A8BC-B320B51F8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F954393-629E-4FB2-A6BE-58845ED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EA500-380A-4CE0-A0B8-213D15ACE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27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8830F79-F8BE-437A-8933-07480507C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BD75F-77C7-43E5-88EC-CF4B3E9E7FCC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487CE77-FF23-4DDD-B8C2-421C6768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A4A57E6-8A9B-405E-A9BB-ADF1DFD9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3BFCE-F53A-4849-AFB3-E4AED02C8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05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EEF0B21-8303-4BA8-A8CE-FDCF926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C946-1DEE-4B90-A7F3-B4C2B207892C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9CB4C0-C2FC-4C2C-BD7B-46CBA3CA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BBBCBC-07C0-4EC7-878B-6A94B38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47D6-DC90-4F55-8FAB-64829F22AC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75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5315C07-C5EB-46EA-BA55-3F44D2FD0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96C39-9781-475C-B257-97ED55310881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C18F26E-10AD-455A-9FC3-92C4409AB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3776986-27CA-42AE-B184-4E41F718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3DAF4-CEE7-4B67-A25D-339F17D36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920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66584CD-71AF-418E-B060-8A3ABC7F784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9ECFA0-2F3A-4712-BD61-DFDF1AA9F9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A0C4-54CE-44C4-B120-4DF3282F0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3D8857-E57A-492F-8EC0-53A5020ED5EA}" type="datetimeFigureOut">
              <a:rPr lang="en-US"/>
              <a:pPr>
                <a:defRPr/>
              </a:pPr>
              <a:t>1/17/2018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494C-C3D5-4C38-8BEA-DDE941576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D00E-3061-446E-839D-CD65DABC0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F1AF08-F4B7-40CD-A472-5E7D4F269B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5CF591-7138-4EEE-94C0-2B83AC1A9EC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985838"/>
          <a:ext cx="7786688" cy="884237"/>
        </p:xfrm>
        <a:graphic>
          <a:graphicData uri="http://schemas.openxmlformats.org/drawingml/2006/table">
            <a:tbl>
              <a:tblPr/>
              <a:tblGrid>
                <a:gridCol w="1297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5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77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8423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Needs Analysis</a:t>
                      </a:r>
                    </a:p>
                    <a:p>
                      <a:pPr algn="ctr"/>
                      <a:r>
                        <a:rPr lang="en-US" sz="1300" dirty="0"/>
                        <a:t>Problem Statement</a:t>
                      </a:r>
                    </a:p>
                    <a:p>
                      <a:pPr algn="ctr"/>
                      <a:r>
                        <a:rPr lang="en-US" sz="1300" dirty="0"/>
                        <a:t>Design Proposal</a:t>
                      </a:r>
                    </a:p>
                  </a:txBody>
                  <a:tcPr marL="91433" marR="91433" marT="45677" marB="45677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Subsystem Development - Prototype</a:t>
                      </a:r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</a:txBody>
                  <a:tcPr marL="91433" marR="91433" marT="45677" marB="4567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2" name="TextBox 8">
            <a:extLst>
              <a:ext uri="{FF2B5EF4-FFF2-40B4-BE49-F238E27FC236}">
                <a16:creationId xmlns:a16="http://schemas.microsoft.com/office/drawing/2014/main" id="{1FE7A4B3-33D9-47A3-BFA5-02AA964C0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Team:	Project Title</a:t>
            </a:r>
          </a:p>
        </p:txBody>
      </p:sp>
      <p:sp>
        <p:nvSpPr>
          <p:cNvPr id="3093" name="TextBox 1">
            <a:extLst>
              <a:ext uri="{FF2B5EF4-FFF2-40B4-BE49-F238E27FC236}">
                <a16:creationId xmlns:a16="http://schemas.microsoft.com/office/drawing/2014/main" id="{4DE3EC7E-F9D9-4709-B930-7E19878BC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System Block Diagram and description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8">
            <a:extLst>
              <a:ext uri="{FF2B5EF4-FFF2-40B4-BE49-F238E27FC236}">
                <a16:creationId xmlns:a16="http://schemas.microsoft.com/office/drawing/2014/main" id="{DD1F87F5-0502-45C1-9226-A84CA5C0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Team:	Project Title</a:t>
            </a:r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F5EB13FA-2575-451E-8669-75593CD46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77724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Copy of your schedule with identification of what is completed vs pending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8">
            <a:extLst>
              <a:ext uri="{FF2B5EF4-FFF2-40B4-BE49-F238E27FC236}">
                <a16:creationId xmlns:a16="http://schemas.microsoft.com/office/drawing/2014/main" id="{29F75F50-9703-450F-8676-8A702C98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Member1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BC62DFC-5CD7-478B-ABED-7C6B18AE96D7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85" name="TextBox 5">
            <a:extLst>
              <a:ext uri="{FF2B5EF4-FFF2-40B4-BE49-F238E27FC236}">
                <a16:creationId xmlns:a16="http://schemas.microsoft.com/office/drawing/2014/main" id="{CE1CBFF6-FE70-4B51-973B-C68D3B2B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A1BBDA-9786-4C9A-B054-2CDBD7A56DA4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32" name="TextBox 5">
            <a:extLst>
              <a:ext uri="{FF2B5EF4-FFF2-40B4-BE49-F238E27FC236}">
                <a16:creationId xmlns:a16="http://schemas.microsoft.com/office/drawing/2014/main" id="{3DD8812A-8E69-4D25-A48D-5D79AD97B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233" name="TextBox 8">
            <a:extLst>
              <a:ext uri="{FF2B5EF4-FFF2-40B4-BE49-F238E27FC236}">
                <a16:creationId xmlns:a16="http://schemas.microsoft.com/office/drawing/2014/main" id="{499F4557-B724-4E4D-863B-800E63E28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019C6E0-D27E-4BCA-98FC-1ABB05B095E9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0" name="TextBox 5">
            <a:extLst>
              <a:ext uri="{FF2B5EF4-FFF2-40B4-BE49-F238E27FC236}">
                <a16:creationId xmlns:a16="http://schemas.microsoft.com/office/drawing/2014/main" id="{916B1881-FEB9-4059-B7AE-FBCF8BFEC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1281" name="TextBox 8">
            <a:extLst>
              <a:ext uri="{FF2B5EF4-FFF2-40B4-BE49-F238E27FC236}">
                <a16:creationId xmlns:a16="http://schemas.microsoft.com/office/drawing/2014/main" id="{D0A520F7-35A9-4943-ADBF-AD9735D7F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2A82C4-BA15-4220-9332-B1001692DDD5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219200"/>
          <a:ext cx="7772400" cy="2374900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2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Accomplishments since the last presentation                              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&lt;XX&gt; </a:t>
                      </a:r>
                      <a:r>
                        <a:rPr lang="en-US" sz="1800" dirty="0" err="1">
                          <a:solidFill>
                            <a:srgbClr val="FF0000"/>
                          </a:solidFill>
                        </a:rPr>
                        <a:t>hrs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45" marB="45745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Ongoing progress/problems and plans until the next presentation</a:t>
                      </a:r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4606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45" marB="457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28" name="TextBox 5">
            <a:extLst>
              <a:ext uri="{FF2B5EF4-FFF2-40B4-BE49-F238E27FC236}">
                <a16:creationId xmlns:a16="http://schemas.microsoft.com/office/drawing/2014/main" id="{D766D1D9-2AE6-42D2-AFC3-3EBE2347A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40175"/>
            <a:ext cx="77724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Subsystem Picture, Sketch or Graph (1 per team member)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3329" name="TextBox 8">
            <a:extLst>
              <a:ext uri="{FF2B5EF4-FFF2-40B4-BE49-F238E27FC236}">
                <a16:creationId xmlns:a16="http://schemas.microsoft.com/office/drawing/2014/main" id="{99DCCB95-4803-4EB8-A3D5-E2353944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28600"/>
            <a:ext cx="838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/>
              <a:t>&lt;Subsystem(s)&gt;</a:t>
            </a:r>
            <a:r>
              <a:rPr lang="en-US" altLang="en-US" sz="1600"/>
              <a:t> 				</a:t>
            </a:r>
            <a:r>
              <a:rPr lang="en-US" altLang="en-US" sz="1800"/>
              <a:t>Team Member4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7BCDF56222A47BE07F4E079CE7EB0" ma:contentTypeVersion="13" ma:contentTypeDescription="Create a new document." ma:contentTypeScope="" ma:versionID="be0cf19d6808ca5673754fe479325aab">
  <xsd:schema xmlns:xsd="http://www.w3.org/2001/XMLSchema" xmlns:xs="http://www.w3.org/2001/XMLSchema" xmlns:p="http://schemas.microsoft.com/office/2006/metadata/properties" xmlns:ns2="839ca9a9-ca33-4343-9dbd-05d07bcc6d4d" xmlns:ns3="45a329ca-748f-47a6-a917-d8560393942b" targetNamespace="http://schemas.microsoft.com/office/2006/metadata/properties" ma:root="true" ma:fieldsID="ddf85cfe17e798d72b1d41a20a5bf57d" ns2:_="" ns3:_="">
    <xsd:import namespace="839ca9a9-ca33-4343-9dbd-05d07bcc6d4d"/>
    <xsd:import namespace="45a329ca-748f-47a6-a917-d856039394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ca9a9-ca33-4343-9dbd-05d07bcc6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329ca-748f-47a6-a917-d8560393942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985AAF-8FB5-4FAF-81A1-9B9DA5426B18}"/>
</file>

<file path=customXml/itemProps2.xml><?xml version="1.0" encoding="utf-8"?>
<ds:datastoreItem xmlns:ds="http://schemas.openxmlformats.org/officeDocument/2006/customXml" ds:itemID="{4F93DFD2-C286-4E9E-B2B5-6A99E26A72B1}"/>
</file>

<file path=customXml/itemProps3.xml><?xml version="1.0" encoding="utf-8"?>
<ds:datastoreItem xmlns:ds="http://schemas.openxmlformats.org/officeDocument/2006/customXml" ds:itemID="{A1CB48CF-A17C-44FD-A85A-A30E148F903E}"/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181</Words>
  <Application>Microsoft Office PowerPoint</Application>
  <PresentationFormat>On-screen Show 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Villareal</dc:creator>
  <cp:lastModifiedBy>John Lusher II</cp:lastModifiedBy>
  <cp:revision>12</cp:revision>
  <dcterms:created xsi:type="dcterms:W3CDTF">2012-01-20T14:22:33Z</dcterms:created>
  <dcterms:modified xsi:type="dcterms:W3CDTF">2018-01-17T13:39:37Z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0x01010003C7BCDF56222A47BE07F4E079CE7EB0</vt:lpwstr>
  </property>
</Properties>
</file>