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Vendas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Preço Médio de Venda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Vendas por Ano, Mês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Total por Ano e Mês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de Vendas  e Unidades Vendidas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Total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Total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5079ab1-25cd-4b9c-9bbe-43d8a2756de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c755d09261f4264" /><Relationship Type="http://schemas.openxmlformats.org/officeDocument/2006/relationships/slideLayout" Target="/ppt/slideLayouts/slideLayout8.xml" Id="Rfcb2f5fd49d34d5d" /><Relationship Type="http://schemas.openxmlformats.org/officeDocument/2006/relationships/hyperlink" Target="https://app.powerbi.com/groups/me/reports/c5079ab1-25cd-4b9c-9bbe-43d8a2756de2/?pbi_source=PowerPoint" TargetMode="External" Id="RelId0" /><Relationship Type="http://schemas.openxmlformats.org/officeDocument/2006/relationships/image" Target="/ppt/media/image4.png" Id="imgId7193946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bb43300e3234f33" /><Relationship Type="http://schemas.openxmlformats.org/officeDocument/2006/relationships/slideLayout" Target="/ppt/slideLayouts/slideLayout8.xml" Id="R3b2d329d5c26452d" /><Relationship Type="http://schemas.openxmlformats.org/officeDocument/2006/relationships/hyperlink" Target="https://app.powerbi.com/groups/me/reports/c5079ab1-25cd-4b9c-9bbe-43d8a2756de2/?pbi_source=PowerPoint" TargetMode="External" Id="RelId1" /><Relationship Type="http://schemas.openxmlformats.org/officeDocument/2006/relationships/image" Target="/ppt/media/image5.png" Id="imgId7193946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a4013419fff46d4" /><Relationship Type="http://schemas.openxmlformats.org/officeDocument/2006/relationships/slideLayout" Target="/ppt/slideLayouts/slideLayout8.xml" Id="R3f0efee3a8844e5b" /><Relationship Type="http://schemas.openxmlformats.org/officeDocument/2006/relationships/hyperlink" Target="https://app.powerbi.com/groups/me/reports/c5079ab1-25cd-4b9c-9bbe-43d8a2756de2/?pbi_source=PowerPoint" TargetMode="External" Id="RelId2" /><Relationship Type="http://schemas.openxmlformats.org/officeDocument/2006/relationships/image" Target="/ppt/media/image6.png" Id="imgId7193947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desafio01-financials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18/06/2023 20:41:58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18/06/2023 20:40:31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Vendas por Produto ,Preço Médio de Venda por Produto ,Total de Vendas por Ano, Mês e Segmento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9394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Lucro por País ,Lucro Total por Ano e Mês ,Total de Vendas por Paí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9394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de Vendas  e Unidades Vendidas por País ,Lucro Total por País ,Lucro Total por Segmento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9394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