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588" r:id="rId2"/>
    <p:sldId id="399" r:id="rId3"/>
    <p:sldId id="583" r:id="rId4"/>
    <p:sldId id="497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8" r:id="rId13"/>
    <p:sldId id="597" r:id="rId14"/>
    <p:sldId id="395" r:id="rId15"/>
  </p:sldIdLst>
  <p:sldSz cx="9144000" cy="5715000" type="screen16x10"/>
  <p:notesSz cx="6997700" cy="9271000"/>
  <p:custShowLst>
    <p:custShow name="Presentation" id="0">
      <p:sldLst/>
    </p:custShow>
    <p:custShow name="Printing" id="1">
      <p:sldLst/>
    </p:custShow>
  </p:custShowLst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6" autoAdjust="0"/>
    <p:restoredTop sz="84158" autoAdjust="0"/>
  </p:normalViewPr>
  <p:slideViewPr>
    <p:cSldViewPr snapToGrid="0">
      <p:cViewPr varScale="1">
        <p:scale>
          <a:sx n="114" d="100"/>
          <a:sy n="114" d="100"/>
        </p:scale>
        <p:origin x="1608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A082B53A-373F-4C4E-8DA6-2B1488136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7550" y="695325"/>
            <a:ext cx="55641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604" y="4404125"/>
            <a:ext cx="5132493" cy="417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9A0472CA-FC55-4ED2-9026-F7B2544B9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7A651-FDA5-414D-BDD0-802B05A332AC}" type="slidenum">
              <a:rPr lang="en-US"/>
              <a:pPr/>
              <a:t>14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695325"/>
            <a:ext cx="5564188" cy="3478213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 sz="4000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 sz="3333">
                <a:latin typeface="Calibri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9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59292"/>
            <a:ext cx="2286000" cy="4845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59292"/>
            <a:ext cx="6705600" cy="4845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80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0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70B77B-6D41-4CF7-AEC8-F9CC518BA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8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8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2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5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3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2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714500"/>
            <a:ext cx="6553200" cy="5450417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55000" y="4709583"/>
            <a:ext cx="889000" cy="8890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78856" y="5458519"/>
            <a:ext cx="2198038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UCSC CMPE-013/L Summer 2018</a:t>
            </a:r>
          </a:p>
        </p:txBody>
      </p:sp>
      <p:sp>
        <p:nvSpPr>
          <p:cNvPr id="1033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" y="5461000"/>
            <a:ext cx="1244251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Max Lichtenstein</a:t>
            </a: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4826001"/>
            <a:ext cx="838200" cy="695854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9"/>
            </p:custDataLst>
          </p:nvPr>
        </p:nvSpPr>
        <p:spPr bwMode="auto">
          <a:xfrm>
            <a:off x="0" y="259292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0" descr="ucseal">
            <a:extLst>
              <a:ext uri="{FF2B5EF4-FFF2-40B4-BE49-F238E27FC236}">
                <a16:creationId xmlns:a16="http://schemas.microsoft.com/office/drawing/2014/main" id="{82FA5EF7-5351-484A-9067-F1877E04CF2A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4826001"/>
            <a:ext cx="838200" cy="695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8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38098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76197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142954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523939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har char="–"/>
        <a:defRPr sz="2333">
          <a:solidFill>
            <a:schemeClr val="tx1"/>
          </a:solidFill>
          <a:latin typeface="Calibri" pitchFamily="34" charset="0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Calibri" pitchFamily="34" charset="0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Calibri" pitchFamily="34" charset="0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4883-9BB7-4623-8F9C-67C996FE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8A73-9831-4369-873A-6FD7C7FA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117" y="1325111"/>
            <a:ext cx="8229600" cy="3771636"/>
          </a:xfrm>
        </p:spPr>
        <p:txBody>
          <a:bodyPr/>
          <a:lstStyle/>
          <a:p>
            <a:r>
              <a:rPr lang="en-US" sz="1600" dirty="0"/>
              <a:t>['Natalie ', 'Natasha ']</a:t>
            </a:r>
          </a:p>
          <a:p>
            <a:r>
              <a:rPr lang="en-US" sz="1600" dirty="0"/>
              <a:t>['</a:t>
            </a:r>
            <a:r>
              <a:rPr lang="en-US" sz="1600" dirty="0" err="1"/>
              <a:t>Shize</a:t>
            </a:r>
            <a:r>
              <a:rPr lang="en-US" sz="1600" dirty="0"/>
              <a:t>   ', 'Julia   ']</a:t>
            </a:r>
          </a:p>
          <a:p>
            <a:r>
              <a:rPr lang="en-US" sz="1600" dirty="0"/>
              <a:t>['JJ      ', 'Steven  ']</a:t>
            </a:r>
          </a:p>
          <a:p>
            <a:r>
              <a:rPr lang="en-US" sz="1600" dirty="0"/>
              <a:t>['Ashvin  ', 'Andrew  ']</a:t>
            </a:r>
          </a:p>
          <a:p>
            <a:r>
              <a:rPr lang="en-US" sz="1600" dirty="0"/>
              <a:t>['Katie   ', 'Max     ']</a:t>
            </a:r>
          </a:p>
          <a:p>
            <a:r>
              <a:rPr lang="en-US" sz="1600" dirty="0"/>
              <a:t>['Aaron   ', '</a:t>
            </a:r>
            <a:r>
              <a:rPr lang="en-US" sz="1600" dirty="0" err="1"/>
              <a:t>Afra</a:t>
            </a:r>
            <a:r>
              <a:rPr lang="en-US" sz="1600" dirty="0"/>
              <a:t>    ']</a:t>
            </a:r>
          </a:p>
          <a:p>
            <a:r>
              <a:rPr lang="en-US" sz="1600" dirty="0"/>
              <a:t>['Abhigna ', 'Kelly   ']</a:t>
            </a:r>
          </a:p>
          <a:p>
            <a:r>
              <a:rPr lang="en-US" sz="1600" dirty="0"/>
              <a:t>['</a:t>
            </a:r>
            <a:r>
              <a:rPr lang="en-US" sz="1600" dirty="0" err="1"/>
              <a:t>Wonjin</a:t>
            </a:r>
            <a:r>
              <a:rPr lang="en-US" sz="1600" dirty="0"/>
              <a:t>  ', '</a:t>
            </a:r>
            <a:r>
              <a:rPr lang="en-US" sz="1600" dirty="0" err="1"/>
              <a:t>Tianyi</a:t>
            </a:r>
            <a:r>
              <a:rPr lang="en-US" sz="1600" dirty="0"/>
              <a:t>  ']</a:t>
            </a:r>
          </a:p>
          <a:p>
            <a:r>
              <a:rPr lang="en-US" sz="1600" dirty="0"/>
              <a:t>['Helen   ', 'Annie   ']</a:t>
            </a:r>
          </a:p>
          <a:p>
            <a:r>
              <a:rPr lang="en-US" sz="1600" dirty="0"/>
              <a:t>['Austin  ', 'Serena  ']</a:t>
            </a:r>
          </a:p>
          <a:p>
            <a:r>
              <a:rPr lang="en-US" sz="1600" dirty="0"/>
              <a:t>['</a:t>
            </a:r>
            <a:r>
              <a:rPr lang="en-US" sz="1600" dirty="0" err="1"/>
              <a:t>Namya</a:t>
            </a:r>
            <a:r>
              <a:rPr lang="en-US" sz="1600" dirty="0"/>
              <a:t>   ', 'Jose    ']</a:t>
            </a:r>
          </a:p>
          <a:p>
            <a:r>
              <a:rPr lang="en-US" sz="1600" dirty="0"/>
              <a:t>['Lillian ', 'Florence', 'Joshua  ']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786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CD2-D43F-41D9-B676-E856C03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260CF-6676-4EC2-B35E-3BF2AB49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0" y="1864453"/>
            <a:ext cx="3617530" cy="198609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DF56E51-4AD5-459E-BF09-F2FCC8DFE058}"/>
              </a:ext>
            </a:extLst>
          </p:cNvPr>
          <p:cNvSpPr/>
          <p:nvPr/>
        </p:nvSpPr>
        <p:spPr bwMode="auto">
          <a:xfrm>
            <a:off x="4244829" y="2558642"/>
            <a:ext cx="578841" cy="5956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7C22B-D84C-4481-B302-FBCB1FD3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32" y="1765620"/>
            <a:ext cx="3660322" cy="19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9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78E-9208-4864-AE28-EC71FEE5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2C61-9347-435C-8DBD-0B8F88D1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Continuous services detect events</a:t>
            </a:r>
          </a:p>
          <a:p>
            <a:pPr lvl="1"/>
            <a:r>
              <a:rPr lang="en-US" dirty="0"/>
              <a:t>Handler services react to events</a:t>
            </a:r>
          </a:p>
          <a:p>
            <a:pPr lvl="2"/>
            <a:r>
              <a:rPr lang="en-US" dirty="0"/>
              <a:t>(but can also generate events)</a:t>
            </a:r>
          </a:p>
          <a:p>
            <a:pPr lvl="2"/>
            <a:endParaRPr lang="en-US" dirty="0"/>
          </a:p>
          <a:p>
            <a:r>
              <a:rPr lang="en-US" dirty="0"/>
              <a:t>Allows robot to do multiple things “simultaneously”</a:t>
            </a:r>
          </a:p>
        </p:txBody>
      </p:sp>
    </p:spTree>
    <p:extLst>
      <p:ext uri="{BB962C8B-B14F-4D97-AF65-F5344CB8AC3E}">
        <p14:creationId xmlns:p14="http://schemas.microsoft.com/office/powerpoint/2010/main" val="96523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7197E-97AB-4B0E-A3BD-76364FCB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30" y="0"/>
            <a:ext cx="513933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5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CD2-D43F-41D9-B676-E856C03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6A04E-09A7-4794-B117-D8B69627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1211792"/>
            <a:ext cx="7055141" cy="3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33500" y="2065246"/>
            <a:ext cx="6477000" cy="1225021"/>
          </a:xfrm>
        </p:spPr>
        <p:txBody>
          <a:bodyPr/>
          <a:lstStyle/>
          <a:p>
            <a:r>
              <a:rPr lang="en-US" dirty="0"/>
              <a:t>Events And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6BF-6EB3-40B7-A5E6-D7B0B419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FBC6-B3A5-49F4-8C7E-B6452D87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941" y="1299944"/>
            <a:ext cx="5331204" cy="3771636"/>
          </a:xfrm>
        </p:spPr>
        <p:txBody>
          <a:bodyPr/>
          <a:lstStyle/>
          <a:p>
            <a:r>
              <a:rPr lang="en-US" dirty="0"/>
              <a:t>Static variables</a:t>
            </a:r>
          </a:p>
          <a:p>
            <a:r>
              <a:rPr lang="en-US" dirty="0"/>
              <a:t>The problem with blocking code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Event-driven framework</a:t>
            </a:r>
          </a:p>
        </p:txBody>
      </p:sp>
    </p:spTree>
    <p:extLst>
      <p:ext uri="{BB962C8B-B14F-4D97-AF65-F5344CB8AC3E}">
        <p14:creationId xmlns:p14="http://schemas.microsoft.com/office/powerpoint/2010/main" val="68734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AE28-D959-4FD5-A216-69321D06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4CD35-3904-46E9-A860-57C12461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3CF-A57E-456A-9E4C-FD10A265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3023" y="217347"/>
            <a:ext cx="9144000" cy="9525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9EF7-7A48-42CE-A997-D6E74BDB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2470558" cy="3771636"/>
          </a:xfrm>
        </p:spPr>
        <p:txBody>
          <a:bodyPr/>
          <a:lstStyle/>
          <a:p>
            <a:r>
              <a:rPr lang="en-US" dirty="0"/>
              <a:t>Indicate changes in world</a:t>
            </a:r>
          </a:p>
          <a:p>
            <a:endParaRPr lang="en-US" dirty="0"/>
          </a:p>
          <a:p>
            <a:r>
              <a:rPr lang="en-US" dirty="0"/>
              <a:t>Instantaneous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DBFF3-2BD4-44D9-B453-C1448293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7" y="1273992"/>
            <a:ext cx="4865658" cy="3952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8081C-653D-48E5-B6A1-7A81E73A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26" y="217347"/>
            <a:ext cx="10477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4418C-BC47-4005-8187-A753DB7D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62" y="217346"/>
            <a:ext cx="104775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9E9DC-395F-47DF-A626-5C7C2A24E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44" y="217345"/>
            <a:ext cx="1047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A13C-919F-4108-A104-13F1DD57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5EDB9D-C273-4142-9F9B-D688F31E5855}"/>
              </a:ext>
            </a:extLst>
          </p:cNvPr>
          <p:cNvGrpSpPr/>
          <p:nvPr/>
        </p:nvGrpSpPr>
        <p:grpSpPr>
          <a:xfrm>
            <a:off x="2546315" y="1275128"/>
            <a:ext cx="3377680" cy="2799947"/>
            <a:chOff x="6195527" y="3274282"/>
            <a:chExt cx="3377680" cy="27999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99DE55-E0A4-421F-AD13-0DAC634D11AC}"/>
                </a:ext>
              </a:extLst>
            </p:cNvPr>
            <p:cNvSpPr/>
            <p:nvPr/>
          </p:nvSpPr>
          <p:spPr>
            <a:xfrm>
              <a:off x="6195527" y="4795935"/>
              <a:ext cx="1688840" cy="1278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DC69C0-D343-45F6-901D-BF2BB2D9D79A}"/>
                </a:ext>
              </a:extLst>
            </p:cNvPr>
            <p:cNvSpPr/>
            <p:nvPr/>
          </p:nvSpPr>
          <p:spPr>
            <a:xfrm>
              <a:off x="7884367" y="4795935"/>
              <a:ext cx="1688840" cy="1278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178D13-8164-4ED1-A817-9B9BA0DB5EF4}"/>
                </a:ext>
              </a:extLst>
            </p:cNvPr>
            <p:cNvSpPr txBox="1"/>
            <p:nvPr/>
          </p:nvSpPr>
          <p:spPr>
            <a:xfrm>
              <a:off x="6446814" y="5204249"/>
              <a:ext cx="1343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Ink Free" panose="03080402000500000000" pitchFamily="66" charset="0"/>
                </a:rPr>
                <a:t>State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5489C-0811-412B-B949-B892BA892197}"/>
                </a:ext>
              </a:extLst>
            </p:cNvPr>
            <p:cNvSpPr txBox="1"/>
            <p:nvPr/>
          </p:nvSpPr>
          <p:spPr>
            <a:xfrm>
              <a:off x="8065363" y="5204249"/>
              <a:ext cx="147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Ink Free" panose="03080402000500000000" pitchFamily="66" charset="0"/>
                </a:rPr>
                <a:t>State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1386DA-C938-43CE-900E-6485E74A9DE3}"/>
                </a:ext>
              </a:extLst>
            </p:cNvPr>
            <p:cNvSpPr txBox="1"/>
            <p:nvPr/>
          </p:nvSpPr>
          <p:spPr>
            <a:xfrm rot="16200000">
              <a:off x="7042450" y="3826044"/>
              <a:ext cx="1565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Ink Free" panose="03080402000500000000" pitchFamily="66" charset="0"/>
                </a:rPr>
                <a:t>&lt;-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12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CD2-D43F-41D9-B676-E856C03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B13F-F5A7-477E-B271-2A2ECB92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TWO measurements (at least):</a:t>
            </a:r>
          </a:p>
          <a:p>
            <a:pPr lvl="1"/>
            <a:r>
              <a:rPr lang="en-US" dirty="0"/>
              <a:t>A current measurement</a:t>
            </a:r>
          </a:p>
          <a:p>
            <a:pPr lvl="1"/>
            <a:r>
              <a:rPr lang="en-US" dirty="0"/>
              <a:t>A record of a previous measurement</a:t>
            </a:r>
          </a:p>
        </p:txBody>
      </p:sp>
    </p:spTree>
    <p:extLst>
      <p:ext uri="{BB962C8B-B14F-4D97-AF65-F5344CB8AC3E}">
        <p14:creationId xmlns:p14="http://schemas.microsoft.com/office/powerpoint/2010/main" val="261778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CD2-D43F-41D9-B676-E856C03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260CF-6676-4EC2-B35E-3BF2AB49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22" y="1489570"/>
            <a:ext cx="4371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CD2-D43F-41D9-B676-E856C03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260CF-6676-4EC2-B35E-3BF2AB49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0" y="1864453"/>
            <a:ext cx="3617530" cy="1986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1E763-43A4-46BC-AB6E-6A2A8C72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94" y="1864453"/>
            <a:ext cx="3617530" cy="198609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DF56E51-4AD5-459E-BF09-F2FCC8DFE058}"/>
              </a:ext>
            </a:extLst>
          </p:cNvPr>
          <p:cNvSpPr/>
          <p:nvPr/>
        </p:nvSpPr>
        <p:spPr bwMode="auto">
          <a:xfrm>
            <a:off x="4244829" y="2558642"/>
            <a:ext cx="578841" cy="5956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41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Summer18_ppt_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mmer18_ppt_theme" id="{A0A7152D-C57F-4911-9F52-7EC09EAD1484}" vid="{B6D8B1E8-5886-4F0D-9698-250F42A63BB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154</Words>
  <Application>Microsoft Office PowerPoint</Application>
  <PresentationFormat>On-screen Show (16:10)</PresentationFormat>
  <Paragraphs>45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Ink Free</vt:lpstr>
      <vt:lpstr>Times New Roman</vt:lpstr>
      <vt:lpstr>Verdana</vt:lpstr>
      <vt:lpstr>1_Summer18_ppt_theme</vt:lpstr>
      <vt:lpstr>Lab 3 teams</vt:lpstr>
      <vt:lpstr>Events And Services</vt:lpstr>
      <vt:lpstr>Roadmap</vt:lpstr>
      <vt:lpstr>Static variables</vt:lpstr>
      <vt:lpstr>Events</vt:lpstr>
      <vt:lpstr>An analogy</vt:lpstr>
      <vt:lpstr>Detecting events</vt:lpstr>
      <vt:lpstr>Detecting events</vt:lpstr>
      <vt:lpstr>Detecting events</vt:lpstr>
      <vt:lpstr>Detecting events</vt:lpstr>
      <vt:lpstr>Services</vt:lpstr>
      <vt:lpstr>PowerPoint Presentation</vt:lpstr>
      <vt:lpstr>Detecting events</vt:lpstr>
      <vt:lpstr>Questions?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AutonomousSystemsLab</cp:lastModifiedBy>
  <cp:revision>343</cp:revision>
  <cp:lastPrinted>2003-01-07T19:07:05Z</cp:lastPrinted>
  <dcterms:created xsi:type="dcterms:W3CDTF">1999-01-02T00:29:04Z</dcterms:created>
  <dcterms:modified xsi:type="dcterms:W3CDTF">2019-07-11T20:24:14Z</dcterms:modified>
</cp:coreProperties>
</file>