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399" r:id="rId2"/>
    <p:sldId id="767" r:id="rId3"/>
    <p:sldId id="1009" r:id="rId4"/>
    <p:sldId id="1010" r:id="rId5"/>
    <p:sldId id="1011" r:id="rId6"/>
    <p:sldId id="1003" r:id="rId7"/>
  </p:sldIdLst>
  <p:sldSz cx="9144000" cy="6858000" type="overhead"/>
  <p:notesSz cx="6997700" cy="9271000"/>
  <p:custShowLst>
    <p:custShow name="Presentation" id="0">
      <p:sldLst/>
    </p:custShow>
    <p:custShow name="Printing" id="1">
      <p:sldLst/>
    </p:custShow>
  </p:custShowLst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84158" autoAdjust="0"/>
  </p:normalViewPr>
  <p:slideViewPr>
    <p:cSldViewPr snapToGrid="0">
      <p:cViewPr varScale="1">
        <p:scale>
          <a:sx n="96" d="100"/>
          <a:sy n="96" d="100"/>
        </p:scale>
        <p:origin x="1920" y="-504"/>
      </p:cViewPr>
      <p:guideLst>
        <p:guide orient="horz" pos="1800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A082B53A-373F-4C4E-8DA6-2B1488136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604" y="4404125"/>
            <a:ext cx="5132493" cy="417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9A0472CA-FC55-4ED2-9026-F7B2544B9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472CA-FC55-4ED2-9026-F7B2544B9B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4000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333">
                <a:latin typeface="Calibri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70B77B-6D41-4CF7-AEC8-F9CC518BA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8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2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3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2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057401"/>
            <a:ext cx="6553200" cy="6540500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856" y="6550223"/>
            <a:ext cx="219803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UCSC CMPE-013/L Summer 2018</a:t>
            </a:r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" y="6553200"/>
            <a:ext cx="124425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Max Lichtenstein</a:t>
            </a: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1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0" descr="ucseal">
            <a:extLst>
              <a:ext uri="{FF2B5EF4-FFF2-40B4-BE49-F238E27FC236}">
                <a16:creationId xmlns:a16="http://schemas.microsoft.com/office/drawing/2014/main" id="{82FA5EF7-5351-484A-9067-F1877E04CF2A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1"/>
            <a:ext cx="838200" cy="835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8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Calibri" pitchFamily="34" charset="0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Calibri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Calibri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33500" y="2478296"/>
            <a:ext cx="6477000" cy="1470025"/>
          </a:xfrm>
        </p:spPr>
        <p:txBody>
          <a:bodyPr/>
          <a:lstStyle/>
          <a:p>
            <a:r>
              <a:rPr lang="en-US" dirty="0"/>
              <a:t>COSMOS 2019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State Machines II</a:t>
            </a:r>
            <a:br>
              <a:rPr lang="en-US" dirty="0"/>
            </a:br>
            <a:r>
              <a:rPr lang="en-US" sz="3200" dirty="0"/>
              <a:t>Oven SM Designs</a:t>
            </a:r>
            <a:br>
              <a:rPr lang="en-US" sz="3200" dirty="0"/>
            </a:br>
            <a:r>
              <a:rPr lang="en-US" sz="3200" dirty="0"/>
              <a:t>Lab4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345" y="1372283"/>
            <a:ext cx="5255455" cy="4471925"/>
          </a:xfrm>
        </p:spPr>
        <p:txBody>
          <a:bodyPr/>
          <a:lstStyle/>
          <a:p>
            <a:r>
              <a:rPr lang="en-US" sz="2000" dirty="0"/>
              <a:t>COSMOS Cluster 6 timeline</a:t>
            </a:r>
          </a:p>
          <a:p>
            <a:r>
              <a:rPr lang="en-US" sz="2000" dirty="0"/>
              <a:t>Oven State Machine presentations</a:t>
            </a:r>
          </a:p>
          <a:p>
            <a:r>
              <a:rPr lang="en-US" sz="2000" dirty="0"/>
              <a:t>Lab 4 Notes and corrections</a:t>
            </a:r>
          </a:p>
          <a:p>
            <a:r>
              <a:rPr lang="en-US" sz="2000" dirty="0"/>
              <a:t>Back to the lab!</a:t>
            </a:r>
          </a:p>
          <a:p>
            <a:endParaRPr lang="en-US" sz="2134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48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E66-9E8B-4DBB-86BF-C3307637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Oven SM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2CC2-8B24-43C1-949F-07BA702B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54150"/>
            <a:ext cx="8229600" cy="4525963"/>
          </a:xfrm>
        </p:spPr>
        <p:txBody>
          <a:bodyPr/>
          <a:lstStyle/>
          <a:p>
            <a:r>
              <a:rPr lang="en-US" dirty="0"/>
              <a:t>Say who you are</a:t>
            </a:r>
          </a:p>
          <a:p>
            <a:r>
              <a:rPr lang="en-US" dirty="0"/>
              <a:t>Describe your interface</a:t>
            </a:r>
          </a:p>
          <a:p>
            <a:pPr lvl="1"/>
            <a:r>
              <a:rPr lang="en-US" dirty="0"/>
              <a:t>What does the display show?</a:t>
            </a:r>
          </a:p>
          <a:p>
            <a:pPr lvl="1"/>
            <a:r>
              <a:rPr lang="en-US" dirty="0"/>
              <a:t>What do the buttons do?</a:t>
            </a:r>
          </a:p>
          <a:p>
            <a:r>
              <a:rPr lang="en-US" dirty="0"/>
              <a:t>Overview of state machine </a:t>
            </a:r>
          </a:p>
          <a:p>
            <a:r>
              <a:rPr lang="en-US" dirty="0"/>
              <a:t>How did your group arrive at this design?</a:t>
            </a:r>
          </a:p>
          <a:p>
            <a:pPr lvl="1"/>
            <a:r>
              <a:rPr lang="en-US" dirty="0"/>
              <a:t>How did you communicate ideas?</a:t>
            </a:r>
          </a:p>
          <a:p>
            <a:pPr lvl="1"/>
            <a:r>
              <a:rPr lang="en-US" dirty="0"/>
              <a:t>How did you resolve disagreements?</a:t>
            </a:r>
          </a:p>
          <a:p>
            <a:r>
              <a:rPr lang="en-US" dirty="0"/>
              <a:t> Why did you choose this design?</a:t>
            </a:r>
          </a:p>
          <a:p>
            <a:pPr lvl="1"/>
            <a:r>
              <a:rPr lang="en-US" dirty="0"/>
              <a:t>Pros, cons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264F-8CE0-4A04-BA5A-682BFCB1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Lab 4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1CD-5A2B-47FE-841E-8086CA94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897" y="1143000"/>
            <a:ext cx="8229600" cy="4525963"/>
          </a:xfrm>
        </p:spPr>
        <p:txBody>
          <a:bodyPr/>
          <a:lstStyle/>
          <a:p>
            <a:r>
              <a:rPr lang="en-US" dirty="0"/>
              <a:t>Original version of .zip file had broken Timer event checker!</a:t>
            </a:r>
          </a:p>
          <a:p>
            <a:pPr lvl="1"/>
            <a:r>
              <a:rPr lang="en-US" dirty="0"/>
              <a:t>New version of .X folder is on website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Added example of how to use NAV_TIMER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A0531-1DB2-4DEE-A429-961865130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" r="1"/>
          <a:stretch/>
        </p:blipFill>
        <p:spPr>
          <a:xfrm>
            <a:off x="1759226" y="2531787"/>
            <a:ext cx="5456581" cy="284797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3142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264F-8CE0-4A04-BA5A-682BFCB1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Lab 4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1CD-5A2B-47FE-841E-8086CA94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7" y="1133061"/>
            <a:ext cx="8229600" cy="4525963"/>
          </a:xfrm>
        </p:spPr>
        <p:txBody>
          <a:bodyPr/>
          <a:lstStyle/>
          <a:p>
            <a:r>
              <a:rPr lang="en-US" dirty="0"/>
              <a:t>Only edit </a:t>
            </a:r>
            <a:r>
              <a:rPr lang="en-US" dirty="0" err="1"/>
              <a:t>Roach_State_Machine.c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still read </a:t>
            </a:r>
            <a:r>
              <a:rPr lang="en-US" dirty="0" err="1"/>
              <a:t>SM_main.c</a:t>
            </a:r>
            <a:r>
              <a:rPr lang="en-US" dirty="0"/>
              <a:t> and Roach_Events.* </a:t>
            </a:r>
          </a:p>
          <a:p>
            <a:endParaRPr lang="en-US" dirty="0"/>
          </a:p>
          <a:p>
            <a:r>
              <a:rPr lang="en-US" dirty="0"/>
              <a:t>User NAV_TIMER to generate NAV_TIMER_EXPIRED events</a:t>
            </a:r>
          </a:p>
          <a:p>
            <a:endParaRPr lang="en-US" dirty="0"/>
          </a:p>
          <a:p>
            <a:r>
              <a:rPr lang="en-US" dirty="0"/>
              <a:t>Don’t forget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lang="en-US" dirty="0"/>
              <a:t>” in your switch/case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CF59-47D5-4175-BC4D-96AEC52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8343-2EB8-45B8-9111-4A726A42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84" y="1600200"/>
            <a:ext cx="8229600" cy="4525963"/>
          </a:xfrm>
        </p:spPr>
        <p:txBody>
          <a:bodyPr/>
          <a:lstStyle/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Wednesday (today):  Lab 4</a:t>
            </a:r>
          </a:p>
          <a:p>
            <a:pPr lvl="1"/>
            <a:r>
              <a:rPr lang="en-US" dirty="0"/>
              <a:t>Thursday:  Lab 4, project overview</a:t>
            </a:r>
          </a:p>
          <a:p>
            <a:pPr lvl="1"/>
            <a:r>
              <a:rPr lang="en-US" dirty="0"/>
              <a:t>Friday:  Pick Group Projects, start project design</a:t>
            </a:r>
          </a:p>
          <a:p>
            <a:r>
              <a:rPr lang="en-US" dirty="0"/>
              <a:t>Week 3:</a:t>
            </a:r>
          </a:p>
          <a:p>
            <a:pPr lvl="1"/>
            <a:r>
              <a:rPr lang="en-US" dirty="0"/>
              <a:t>Monday – Thursday:  Group Project Work</a:t>
            </a:r>
          </a:p>
          <a:p>
            <a:pPr lvl="1"/>
            <a:r>
              <a:rPr lang="en-US" dirty="0"/>
              <a:t>Friday:   Finalize posters (?)</a:t>
            </a:r>
          </a:p>
          <a:p>
            <a:r>
              <a:rPr lang="en-US" dirty="0"/>
              <a:t>Week 4: </a:t>
            </a:r>
          </a:p>
          <a:p>
            <a:pPr lvl="1"/>
            <a:r>
              <a:rPr lang="en-US" dirty="0"/>
              <a:t>Integrate group projects</a:t>
            </a:r>
          </a:p>
        </p:txBody>
      </p:sp>
    </p:spTree>
    <p:extLst>
      <p:ext uri="{BB962C8B-B14F-4D97-AF65-F5344CB8AC3E}">
        <p14:creationId xmlns:p14="http://schemas.microsoft.com/office/powerpoint/2010/main" val="3049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Summer18_ppt_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mmer18_ppt_theme" id="{A0A7152D-C57F-4911-9F52-7EC09EAD1484}" vid="{B6D8B1E8-5886-4F0D-9698-250F42A63B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</TotalTime>
  <Words>208</Words>
  <Application>Microsoft Office PowerPoint</Application>
  <PresentationFormat>Overhead</PresentationFormat>
  <Paragraphs>46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</vt:i4>
      </vt:variant>
    </vt:vector>
  </HeadingPairs>
  <TitlesOfParts>
    <vt:vector size="13" baseType="lpstr">
      <vt:lpstr>Calibri</vt:lpstr>
      <vt:lpstr>Courier New</vt:lpstr>
      <vt:lpstr>Times New Roman</vt:lpstr>
      <vt:lpstr>Verdana</vt:lpstr>
      <vt:lpstr>1_Summer18_ppt_theme</vt:lpstr>
      <vt:lpstr>COSMOS 2019  State Machines II Oven SM Designs Lab4  </vt:lpstr>
      <vt:lpstr>Roadmap</vt:lpstr>
      <vt:lpstr>Oven SM Presentations</vt:lpstr>
      <vt:lpstr>Lab 4 corrections</vt:lpstr>
      <vt:lpstr>Lab 4 notes</vt:lpstr>
      <vt:lpstr>COSMOS Timeline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AutonomousSystemsLab</cp:lastModifiedBy>
  <cp:revision>954</cp:revision>
  <cp:lastPrinted>2003-01-07T19:07:05Z</cp:lastPrinted>
  <dcterms:created xsi:type="dcterms:W3CDTF">1999-01-02T00:29:04Z</dcterms:created>
  <dcterms:modified xsi:type="dcterms:W3CDTF">2019-07-17T19:44:30Z</dcterms:modified>
</cp:coreProperties>
</file>