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3" r:id="rId5"/>
    <p:sldId id="270" r:id="rId6"/>
    <p:sldId id="271" r:id="rId7"/>
    <p:sldId id="27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F00"/>
    <a:srgbClr val="DE0000"/>
    <a:srgbClr val="F5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942E-D029-42B0-B83F-2635CF5D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F8DF-F949-4C5E-864F-A0B982E46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88C2-C012-4863-A61E-6855CCC8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13FF-6086-4757-B8B5-525D4678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45E7-FF11-46EA-8549-4FD18197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7D7-F16B-4C5A-A90C-E426768C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86CD-AEBC-43FF-B7FB-110CFB23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9AFC-0B88-4288-9E28-FD330FD1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A537-850D-4271-A1B0-1644B1C4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37C3-BE21-4352-A7BF-BBA75F8A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29863-828F-4E4F-BA9B-7F207E82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F935B-F770-4B9D-9124-6BAB0F8A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9F6B-1A61-4755-9554-12422F29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FE32-742F-44EA-A8FC-6839FD2E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D9F6-984B-4016-B6A6-B4F5FF1E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3315-88CE-4480-9E1D-AC2970CB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DB48-602C-4D3C-978D-846325D4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F96B-C4AE-4D33-B658-7282513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06B5-9F9A-4B96-BD71-C1E58347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D11E-654B-424C-81CB-C2BAF167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BFA3-5441-4993-9BCD-9C5CF7F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316-5F08-44ED-8951-B234B978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5152-C10A-476A-A099-AE056D08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F226-ADEC-45A7-85BE-2B028698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CC75-5501-4A99-A151-3D552507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994F-1BC2-4E31-8C76-5EF02DB7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479B-02D2-489F-85C8-329B8D6F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529C4-5577-4B51-8D2E-7FFF47E2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FF891-2999-4E15-A5B5-A572445E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CE46-598C-4BF0-B716-AF574D35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E579-C102-4D78-8221-C30FFFF1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3485-D14D-4ACE-A975-8BFB11CE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5747-2393-4E73-8FCF-11B90147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957D4-7125-487C-B35A-A251393C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A3F98-1C5A-4A99-B3EE-F4522FB9E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F4C03-92D6-4672-9CDC-2C162A1C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D96B2-A0F1-4CB8-8F7D-31BEBB07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0FF5E-5ACD-421B-AE7A-08FF94EE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16CAB-51CD-4CDD-8477-F884DDB1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A1E5-54CE-4196-996D-E927CC34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8B5B4-E916-4DD8-AD6E-878B5DC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66E9F-73C5-4B8A-86B1-8416ED6A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E065-D3AF-4545-A792-B5A27AFD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3F90-03FB-4E03-AF79-9D8B5DEC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2B1BE-F5CB-4FB5-8D0E-9AE1AF28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091B8-FC01-458E-8C60-FA70BEA2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5F8E-47A6-4763-8938-136D2800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8970-7455-4A59-BE07-A8A499B0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F5712-AEB9-45BA-89DD-DBCD03B8D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41844-B89E-4485-ABBD-AE718378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EDE7E-4258-4E95-8090-EE77AA47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ED99-3196-455A-A880-1A12C52D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1D4C-C24F-48DB-AA3A-85395AA4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3E4B9-79B0-4F05-8E07-2DE38BAF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67247-F9D9-4FF1-AFFC-88C480345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E3A5B-16AA-4491-9D65-CD12BC9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93C50-47B6-4D2B-9146-84D4EDBD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8145-6B25-4CD0-9041-E9ABAE69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70CF8-0D46-4160-AA68-C968C45D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13C3-636C-4A19-A011-7CE55B6F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9EB5-A3D1-4B55-A02B-08363440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D548-B72B-47E6-A766-2F06B8D2DAF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D678-6674-48D4-B62A-460950816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5266-A117-4E18-AB22-5AE28DCD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B5C1-DFAB-441F-A521-D439CA5C7098}"/>
              </a:ext>
            </a:extLst>
          </p:cNvPr>
          <p:cNvSpPr txBox="1"/>
          <p:nvPr/>
        </p:nvSpPr>
        <p:spPr>
          <a:xfrm>
            <a:off x="359833" y="198967"/>
            <a:ext cx="1147233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algn="ctr"/>
            <a:r>
              <a:rPr lang="ko-KR" altLang="en-US" sz="3600" b="1" dirty="0"/>
              <a:t>서비스의 목적</a:t>
            </a:r>
            <a:endParaRPr lang="en-US" altLang="ko-KR" sz="3600" b="1" dirty="0"/>
          </a:p>
          <a:p>
            <a:endParaRPr lang="en-US" altLang="ko-KR" sz="2200" dirty="0"/>
          </a:p>
          <a:p>
            <a:r>
              <a:rPr lang="en-US" altLang="ko-KR" sz="2200" dirty="0"/>
              <a:t>*</a:t>
            </a:r>
            <a:r>
              <a:rPr lang="ko-KR" altLang="en-US" sz="2200" dirty="0"/>
              <a:t>양질의 영어회화 표현들을 데이터베이스에 모아놓고 사용자가 </a:t>
            </a:r>
            <a:r>
              <a:rPr lang="en-US" altLang="ko-KR" sz="2200" dirty="0"/>
              <a:t>“</a:t>
            </a:r>
            <a:r>
              <a:rPr lang="ko-KR" altLang="en-US" sz="2200" dirty="0"/>
              <a:t>쉽고</a:t>
            </a:r>
            <a:r>
              <a:rPr lang="en-US" altLang="ko-KR" sz="2200" dirty="0"/>
              <a:t>, </a:t>
            </a:r>
            <a:r>
              <a:rPr lang="ko-KR" altLang="en-US" sz="2200" dirty="0"/>
              <a:t>빠르게</a:t>
            </a:r>
            <a:r>
              <a:rPr lang="en-US" altLang="ko-KR" sz="2200" dirty="0"/>
              <a:t>“ </a:t>
            </a:r>
            <a:r>
              <a:rPr lang="ko-KR" altLang="en-US" sz="2200" dirty="0"/>
              <a:t>검색하여 원하는 표현을 찾아 시간을 절약할 수 있게 하는 것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*</a:t>
            </a:r>
            <a:r>
              <a:rPr lang="ko-KR" altLang="en-US" sz="2200" dirty="0"/>
              <a:t>가르치는 목적의 서비스가 아니기 때문에 각 표현에 대한 설명은 최대한 간결히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endParaRPr lang="en-US" sz="2200" dirty="0"/>
          </a:p>
          <a:p>
            <a:r>
              <a:rPr lang="en-US" sz="2200" dirty="0"/>
              <a:t>*</a:t>
            </a:r>
            <a:r>
              <a:rPr lang="ko-KR" altLang="en-US" sz="2200" dirty="0"/>
              <a:t>해당 서비스의 목적을 고려할 때</a:t>
            </a:r>
            <a:r>
              <a:rPr lang="en-US" altLang="ko-KR" sz="2200" dirty="0"/>
              <a:t>(</a:t>
            </a:r>
            <a:r>
              <a:rPr lang="ko-KR" altLang="en-US" sz="2200" dirty="0"/>
              <a:t>실시간</a:t>
            </a:r>
            <a:r>
              <a:rPr lang="en-US" altLang="ko-KR" sz="2200" dirty="0"/>
              <a:t>, </a:t>
            </a:r>
            <a:r>
              <a:rPr lang="ko-KR" altLang="en-US" sz="2200" dirty="0"/>
              <a:t>즉각성</a:t>
            </a:r>
            <a:r>
              <a:rPr lang="en-US" altLang="ko-KR" sz="2200" dirty="0"/>
              <a:t>), </a:t>
            </a:r>
            <a:r>
              <a:rPr lang="ko-KR" altLang="en-US" sz="2200" dirty="0"/>
              <a:t>휴대폰으로 사용할 때 더 유용하므로 휴대폰을 통하여 웹으로 접속을 했을 때 가시성이 좋고 사용하기 편리해야 함</a:t>
            </a:r>
            <a:r>
              <a:rPr lang="en-US" altLang="ko-KR" sz="2200" dirty="0"/>
              <a:t>. (</a:t>
            </a:r>
            <a:r>
              <a:rPr lang="ko-KR" altLang="en-US" sz="2200" dirty="0"/>
              <a:t>불가능할 시  앱버전 만들기</a:t>
            </a:r>
            <a:r>
              <a:rPr lang="en-US" altLang="ko-KR" sz="2200" dirty="0"/>
              <a:t>)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영어회화 </a:t>
            </a:r>
            <a:r>
              <a:rPr lang="en-US" altLang="ko-KR" sz="2200" dirty="0"/>
              <a:t>“</a:t>
            </a:r>
            <a:r>
              <a:rPr lang="ko-KR" altLang="en-US" sz="2200" dirty="0"/>
              <a:t>표현</a:t>
            </a:r>
            <a:r>
              <a:rPr lang="en-US" altLang="ko-KR" sz="2200" dirty="0"/>
              <a:t>”</a:t>
            </a:r>
            <a:r>
              <a:rPr lang="ko-KR" altLang="en-US" sz="2200" dirty="0"/>
              <a:t>뿐만 아니라</a:t>
            </a:r>
            <a:r>
              <a:rPr lang="en-US" altLang="ko-KR" sz="2200" dirty="0"/>
              <a:t>, </a:t>
            </a:r>
            <a:r>
              <a:rPr lang="ko-KR" altLang="en-US" sz="2200" dirty="0"/>
              <a:t>영어에서 학습자들이 자주 까먹는 </a:t>
            </a:r>
            <a:r>
              <a:rPr lang="en-US" altLang="ko-KR" sz="2200" dirty="0"/>
              <a:t>“</a:t>
            </a:r>
            <a:r>
              <a:rPr lang="ko-KR" altLang="en-US" sz="2200" dirty="0"/>
              <a:t>문법</a:t>
            </a:r>
            <a:r>
              <a:rPr lang="en-US" altLang="ko-KR" sz="2200" dirty="0"/>
              <a:t>“, “</a:t>
            </a:r>
            <a:r>
              <a:rPr lang="ko-KR" altLang="en-US" sz="2200" dirty="0"/>
              <a:t>발음</a:t>
            </a:r>
            <a:r>
              <a:rPr lang="en-US" altLang="ko-KR" sz="2200" dirty="0"/>
              <a:t>”</a:t>
            </a:r>
            <a:r>
              <a:rPr lang="ko-KR" altLang="en-US" sz="2200" dirty="0"/>
              <a:t>도 정리해서 검색하여 한 눈에 볼 수 있게 할 생각</a:t>
            </a:r>
            <a:r>
              <a:rPr lang="en-US" altLang="ko-KR" sz="2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B5C1-DFAB-441F-A521-D439CA5C7098}"/>
              </a:ext>
            </a:extLst>
          </p:cNvPr>
          <p:cNvSpPr txBox="1"/>
          <p:nvPr/>
        </p:nvSpPr>
        <p:spPr>
          <a:xfrm>
            <a:off x="359833" y="198967"/>
            <a:ext cx="114723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algn="ctr"/>
            <a:r>
              <a:rPr lang="ko-KR" altLang="en-US" sz="3600" b="1" dirty="0"/>
              <a:t>서비스의 목적</a:t>
            </a:r>
            <a:endParaRPr lang="en-US" altLang="ko-KR" sz="3600" b="1" dirty="0"/>
          </a:p>
          <a:p>
            <a:endParaRPr lang="en-US" altLang="ko-KR" sz="2200" dirty="0"/>
          </a:p>
          <a:p>
            <a:r>
              <a:rPr lang="ko-KR" altLang="en-US" sz="2200" dirty="0"/>
              <a:t>서치바에 자동완성</a:t>
            </a:r>
            <a:r>
              <a:rPr lang="en-US" altLang="ko-KR" sz="2200" dirty="0"/>
              <a:t>, </a:t>
            </a:r>
            <a:r>
              <a:rPr lang="ko-KR" altLang="en-US" sz="2200" dirty="0"/>
              <a:t>히스토리</a:t>
            </a:r>
            <a:r>
              <a:rPr lang="en-US" altLang="ko-KR" sz="2200" dirty="0"/>
              <a:t>, </a:t>
            </a:r>
            <a:r>
              <a:rPr lang="ko-KR" altLang="en-US" sz="2200" dirty="0"/>
              <a:t>자주 검색되는 단어 추천</a:t>
            </a: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2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F2BF11-4394-4302-B89F-E78BD286AB98}"/>
              </a:ext>
            </a:extLst>
          </p:cNvPr>
          <p:cNvSpPr/>
          <p:nvPr/>
        </p:nvSpPr>
        <p:spPr>
          <a:xfrm>
            <a:off x="2645099" y="1933091"/>
            <a:ext cx="8960218" cy="4361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왕초보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부터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마스터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까지 그냥 쭉 따라오세요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모든 여정을 책임집니다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</a:t>
            </a:r>
          </a:p>
          <a:p>
            <a:pPr algn="ctr"/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막막하셨죠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?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영어공부가 어려운 이유는 방법을 몰라서 입니다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</a:t>
            </a:r>
          </a:p>
          <a:p>
            <a:pPr algn="ctr"/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방법과 자료 모두를 제공합니다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영어회화라는 것이 무엇이고 어떻게 접근해야 반드시 해낼 수 있는 지 차근차근 배워보세요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당신도 반드시 할 수 있습니다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</a:t>
            </a:r>
          </a:p>
          <a:p>
            <a:pPr algn="ctr"/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회화 표현만 익히고 듣기 어플을 사용한다고 가능한 것이 아닙니다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학원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유튜브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강사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교재에 더 이상 의존하지말고 여러분이 스스로 이해할 수 있게 만드세요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그렇다면 반드시 오래할 수 있고 영어라는 영원한 동반자를 만들 수 있습니다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54747-314A-42C4-A160-74E699BCD7AF}"/>
              </a:ext>
            </a:extLst>
          </p:cNvPr>
          <p:cNvSpPr/>
          <p:nvPr/>
        </p:nvSpPr>
        <p:spPr>
          <a:xfrm>
            <a:off x="4183648" y="346401"/>
            <a:ext cx="2939047" cy="34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07E55-1283-445F-A0F5-DBF285FE51F9}"/>
              </a:ext>
            </a:extLst>
          </p:cNvPr>
          <p:cNvSpPr txBox="1"/>
          <p:nvPr/>
        </p:nvSpPr>
        <p:spPr>
          <a:xfrm>
            <a:off x="9859609" y="302701"/>
            <a:ext cx="1621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질문</a:t>
            </a:r>
            <a:r>
              <a:rPr lang="en-US" altLang="ko-KR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&amp;</a:t>
            </a:r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답변   표현요청</a:t>
            </a:r>
            <a:endParaRPr lang="en-US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B596F8-7018-43CC-BBEA-171F3B040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33"/>
          <a:stretch/>
        </p:blipFill>
        <p:spPr>
          <a:xfrm>
            <a:off x="11481564" y="179493"/>
            <a:ext cx="462760" cy="5080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EA1B41-1C8B-45B8-81AC-50E975D5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27" y="6314641"/>
            <a:ext cx="444523" cy="3873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004F62-3040-4596-AC85-E72CCFC4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13" y="6317914"/>
            <a:ext cx="463574" cy="3873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BDAFC3-8946-4D6B-A106-212088C48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288" y="6311039"/>
            <a:ext cx="425472" cy="38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222915-20D6-4194-BE61-097289013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445" y="6335185"/>
            <a:ext cx="406421" cy="3683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2D5779-B825-4A3F-AB7E-29F89669F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399" y="6318784"/>
            <a:ext cx="425472" cy="38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171833-64EC-4E8E-B63A-BE91F090A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279" y="6328310"/>
            <a:ext cx="393720" cy="3810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4A94FB4-F446-4587-BA40-5B0AC3232B9E}"/>
              </a:ext>
            </a:extLst>
          </p:cNvPr>
          <p:cNvSpPr txBox="1"/>
          <p:nvPr/>
        </p:nvSpPr>
        <p:spPr>
          <a:xfrm>
            <a:off x="4290658" y="203283"/>
            <a:ext cx="462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40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40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79A0A2-B632-4DCB-AF71-3B3E804CB231}"/>
              </a:ext>
            </a:extLst>
          </p:cNvPr>
          <p:cNvSpPr txBox="1"/>
          <p:nvPr/>
        </p:nvSpPr>
        <p:spPr>
          <a:xfrm>
            <a:off x="2136955" y="909083"/>
            <a:ext cx="878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전국민 영어회화 가이드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75FF8D4-8391-4EAE-957A-46C33308D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04084"/>
              </p:ext>
            </p:extLst>
          </p:nvPr>
        </p:nvGraphicFramePr>
        <p:xfrm>
          <a:off x="123704" y="1606183"/>
          <a:ext cx="2145108" cy="4976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08">
                  <a:extLst>
                    <a:ext uri="{9D8B030D-6E8A-4147-A177-3AD203B41FA5}">
                      <a16:colId xmlns:a16="http://schemas.microsoft.com/office/drawing/2014/main" val="397551178"/>
                    </a:ext>
                  </a:extLst>
                </a:gridCol>
              </a:tblGrid>
              <a:tr h="704008">
                <a:tc>
                  <a:txBody>
                    <a:bodyPr/>
                    <a:lstStyle/>
                    <a:p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전략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19842"/>
                  </a:ext>
                </a:extLst>
              </a:tr>
              <a:tr h="704008">
                <a:tc>
                  <a:txBody>
                    <a:bodyPr/>
                    <a:lstStyle/>
                    <a:p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왕초보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31196"/>
                  </a:ext>
                </a:extLst>
              </a:tr>
              <a:tr h="713785">
                <a:tc>
                  <a:txBody>
                    <a:bodyPr/>
                    <a:lstStyle/>
                    <a:p>
                      <a:r>
                        <a:rPr lang="ko-KR" altLang="en-US" dirty="0"/>
                        <a:t>초보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29585"/>
                  </a:ext>
                </a:extLst>
              </a:tr>
              <a:tr h="713785">
                <a:tc>
                  <a:txBody>
                    <a:bodyPr/>
                    <a:lstStyle/>
                    <a:p>
                      <a:r>
                        <a:rPr lang="ko-KR" altLang="en-US" dirty="0"/>
                        <a:t>초중급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50793"/>
                  </a:ext>
                </a:extLst>
              </a:tr>
              <a:tr h="713785">
                <a:tc>
                  <a:txBody>
                    <a:bodyPr/>
                    <a:lstStyle/>
                    <a:p>
                      <a:r>
                        <a:rPr lang="ko-KR" altLang="en-US" dirty="0"/>
                        <a:t>중급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09066"/>
                  </a:ext>
                </a:extLst>
              </a:tr>
              <a:tr h="713785">
                <a:tc>
                  <a:txBody>
                    <a:bodyPr/>
                    <a:lstStyle/>
                    <a:p>
                      <a:r>
                        <a:rPr lang="ko-KR" altLang="en-US" dirty="0"/>
                        <a:t>중상급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40639"/>
                  </a:ext>
                </a:extLst>
              </a:tr>
              <a:tr h="713785">
                <a:tc>
                  <a:txBody>
                    <a:bodyPr/>
                    <a:lstStyle/>
                    <a:p>
                      <a:r>
                        <a:rPr lang="ko-KR" altLang="en-US" dirty="0"/>
                        <a:t>상급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715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34F019-37A4-438E-8942-852C154616DA}"/>
              </a:ext>
            </a:extLst>
          </p:cNvPr>
          <p:cNvSpPr txBox="1"/>
          <p:nvPr/>
        </p:nvSpPr>
        <p:spPr>
          <a:xfrm>
            <a:off x="11462293" y="563822"/>
            <a:ext cx="5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A9E8-2BA5-4CF3-8A69-D8FB6D79C1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008" y="188694"/>
            <a:ext cx="2490091" cy="6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F2BF11-4394-4302-B89F-E78BD286AB98}"/>
              </a:ext>
            </a:extLst>
          </p:cNvPr>
          <p:cNvSpPr/>
          <p:nvPr/>
        </p:nvSpPr>
        <p:spPr>
          <a:xfrm>
            <a:off x="2608515" y="1932707"/>
            <a:ext cx="3934455" cy="116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54747-314A-42C4-A160-74E699BCD7AF}"/>
              </a:ext>
            </a:extLst>
          </p:cNvPr>
          <p:cNvSpPr/>
          <p:nvPr/>
        </p:nvSpPr>
        <p:spPr>
          <a:xfrm>
            <a:off x="4183648" y="346401"/>
            <a:ext cx="2939047" cy="34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07E55-1283-445F-A0F5-DBF285FE51F9}"/>
              </a:ext>
            </a:extLst>
          </p:cNvPr>
          <p:cNvSpPr txBox="1"/>
          <p:nvPr/>
        </p:nvSpPr>
        <p:spPr>
          <a:xfrm>
            <a:off x="9859609" y="302701"/>
            <a:ext cx="1621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질문</a:t>
            </a:r>
            <a:r>
              <a:rPr lang="en-US" altLang="ko-KR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&amp;</a:t>
            </a:r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답변   표현요청</a:t>
            </a:r>
            <a:endParaRPr lang="en-US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B596F8-7018-43CC-BBEA-171F3B040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33"/>
          <a:stretch/>
        </p:blipFill>
        <p:spPr>
          <a:xfrm>
            <a:off x="11481564" y="179493"/>
            <a:ext cx="462760" cy="5080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EA1B41-1C8B-45B8-81AC-50E975D5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27" y="6314641"/>
            <a:ext cx="444523" cy="3873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004F62-3040-4596-AC85-E72CCFC4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13" y="6317914"/>
            <a:ext cx="463574" cy="3873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BDAFC3-8946-4D6B-A106-212088C48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288" y="6311039"/>
            <a:ext cx="425472" cy="38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222915-20D6-4194-BE61-097289013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445" y="6335185"/>
            <a:ext cx="406421" cy="3683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2D5779-B825-4A3F-AB7E-29F89669F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399" y="6318784"/>
            <a:ext cx="425472" cy="38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171833-64EC-4E8E-B63A-BE91F090A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279" y="6328310"/>
            <a:ext cx="393720" cy="3810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4A94FB4-F446-4587-BA40-5B0AC3232B9E}"/>
              </a:ext>
            </a:extLst>
          </p:cNvPr>
          <p:cNvSpPr txBox="1"/>
          <p:nvPr/>
        </p:nvSpPr>
        <p:spPr>
          <a:xfrm>
            <a:off x="4290658" y="203283"/>
            <a:ext cx="462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40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40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79A0A2-B632-4DCB-AF71-3B3E804CB231}"/>
              </a:ext>
            </a:extLst>
          </p:cNvPr>
          <p:cNvSpPr txBox="1"/>
          <p:nvPr/>
        </p:nvSpPr>
        <p:spPr>
          <a:xfrm>
            <a:off x="2136955" y="909083"/>
            <a:ext cx="878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전국민 영어회화 가이드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4F019-37A4-438E-8942-852C154616DA}"/>
              </a:ext>
            </a:extLst>
          </p:cNvPr>
          <p:cNvSpPr txBox="1"/>
          <p:nvPr/>
        </p:nvSpPr>
        <p:spPr>
          <a:xfrm>
            <a:off x="11462293" y="563822"/>
            <a:ext cx="5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A9E8-2BA5-4CF3-8A69-D8FB6D79C1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008" y="188694"/>
            <a:ext cx="2490091" cy="609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FEF26E-E2D5-4EFE-9EFA-B1D424D47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695" y="4678815"/>
            <a:ext cx="2197213" cy="4165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1EEF1-F89B-42AA-855F-63CB3E6A6A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75" y="1805861"/>
            <a:ext cx="2038455" cy="71123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C8D161-EC70-485C-9000-0A714930A8F2}"/>
              </a:ext>
            </a:extLst>
          </p:cNvPr>
          <p:cNvSpPr/>
          <p:nvPr/>
        </p:nvSpPr>
        <p:spPr>
          <a:xfrm>
            <a:off x="155008" y="1721082"/>
            <a:ext cx="1158153" cy="6096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8B8C148-C77A-43DB-8735-74180BA8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49012"/>
              </p:ext>
            </p:extLst>
          </p:nvPr>
        </p:nvGraphicFramePr>
        <p:xfrm>
          <a:off x="597606" y="2372014"/>
          <a:ext cx="1604893" cy="22654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4893">
                  <a:extLst>
                    <a:ext uri="{9D8B030D-6E8A-4147-A177-3AD203B41FA5}">
                      <a16:colId xmlns:a16="http://schemas.microsoft.com/office/drawing/2014/main" val="2000175182"/>
                    </a:ext>
                  </a:extLst>
                </a:gridCol>
              </a:tblGrid>
              <a:tr h="2817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하위목록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21558"/>
                  </a:ext>
                </a:extLst>
              </a:tr>
              <a:tr h="3134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92385"/>
                  </a:ext>
                </a:extLst>
              </a:tr>
              <a:tr h="28565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87075"/>
                  </a:ext>
                </a:extLst>
              </a:tr>
              <a:tr h="28565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73212"/>
                  </a:ext>
                </a:extLst>
              </a:tr>
              <a:tr h="8024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43871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46BE53B-3ED1-4213-A792-608397BA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68545"/>
              </p:ext>
            </p:extLst>
          </p:nvPr>
        </p:nvGraphicFramePr>
        <p:xfrm>
          <a:off x="2791026" y="2073005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181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1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영어란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4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영어회화에 눈을 뜨다</a:t>
                      </a:r>
                      <a:r>
                        <a:rPr lang="en-US" altLang="ko-KR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8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6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4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301796"/>
                  </a:ext>
                </a:extLst>
              </a:tr>
              <a:tr h="17250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2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ko-KR" altLang="en-US" dirty="0"/>
                        <a:t>강</a:t>
                      </a:r>
                      <a:r>
                        <a:rPr lang="en-US" altLang="ko-KR" dirty="0"/>
                        <a:t>.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0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F2BF11-4394-4302-B89F-E78BD286AB98}"/>
              </a:ext>
            </a:extLst>
          </p:cNvPr>
          <p:cNvSpPr/>
          <p:nvPr/>
        </p:nvSpPr>
        <p:spPr>
          <a:xfrm>
            <a:off x="4386369" y="1718791"/>
            <a:ext cx="4145738" cy="116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54747-314A-42C4-A160-74E699BCD7AF}"/>
              </a:ext>
            </a:extLst>
          </p:cNvPr>
          <p:cNvSpPr/>
          <p:nvPr/>
        </p:nvSpPr>
        <p:spPr>
          <a:xfrm>
            <a:off x="4183648" y="346401"/>
            <a:ext cx="2939047" cy="34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07E55-1283-445F-A0F5-DBF285FE51F9}"/>
              </a:ext>
            </a:extLst>
          </p:cNvPr>
          <p:cNvSpPr txBox="1"/>
          <p:nvPr/>
        </p:nvSpPr>
        <p:spPr>
          <a:xfrm>
            <a:off x="9859609" y="302701"/>
            <a:ext cx="1621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질문</a:t>
            </a:r>
            <a:r>
              <a:rPr lang="en-US" altLang="ko-KR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&amp;</a:t>
            </a:r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답변   표현요청</a:t>
            </a:r>
            <a:endParaRPr lang="en-US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B596F8-7018-43CC-BBEA-171F3B040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33"/>
          <a:stretch/>
        </p:blipFill>
        <p:spPr>
          <a:xfrm>
            <a:off x="11481564" y="179493"/>
            <a:ext cx="462760" cy="5080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EA1B41-1C8B-45B8-81AC-50E975D5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61" y="5859620"/>
            <a:ext cx="444523" cy="3873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004F62-3040-4596-AC85-E72CCFC4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647" y="5862893"/>
            <a:ext cx="463574" cy="3873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BDAFC3-8946-4D6B-A106-212088C48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722" y="5856018"/>
            <a:ext cx="425472" cy="38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222915-20D6-4194-BE61-097289013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879" y="5880164"/>
            <a:ext cx="406421" cy="3683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2D5779-B825-4A3F-AB7E-29F89669F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33" y="5863763"/>
            <a:ext cx="425472" cy="38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171833-64EC-4E8E-B63A-BE91F090A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4713" y="5873289"/>
            <a:ext cx="393720" cy="3810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458DE8A-191B-452D-B27D-360CB6663D7D}"/>
              </a:ext>
            </a:extLst>
          </p:cNvPr>
          <p:cNvSpPr/>
          <p:nvPr/>
        </p:nvSpPr>
        <p:spPr>
          <a:xfrm>
            <a:off x="4386369" y="1718791"/>
            <a:ext cx="4145738" cy="116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A94FB4-F446-4587-BA40-5B0AC3232B9E}"/>
              </a:ext>
            </a:extLst>
          </p:cNvPr>
          <p:cNvSpPr txBox="1"/>
          <p:nvPr/>
        </p:nvSpPr>
        <p:spPr>
          <a:xfrm>
            <a:off x="4090737" y="1932963"/>
            <a:ext cx="462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40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40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79A0A2-B632-4DCB-AF71-3B3E804CB231}"/>
              </a:ext>
            </a:extLst>
          </p:cNvPr>
          <p:cNvSpPr txBox="1"/>
          <p:nvPr/>
        </p:nvSpPr>
        <p:spPr>
          <a:xfrm>
            <a:off x="4209384" y="2580793"/>
            <a:ext cx="408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“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당신의 시간을 아껴 줄 최고의 회화 엔진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5533E-6253-44F0-BB6A-252A23ECF37A}"/>
              </a:ext>
            </a:extLst>
          </p:cNvPr>
          <p:cNvSpPr txBox="1"/>
          <p:nvPr/>
        </p:nvSpPr>
        <p:spPr>
          <a:xfrm>
            <a:off x="3416969" y="3105427"/>
            <a:ext cx="1677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“</a:t>
            </a: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해외직구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” </a:t>
            </a: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검색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43D71-5AB3-4560-94E6-387C205AA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3332" y="3068504"/>
            <a:ext cx="9335129" cy="5397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5A03DE-E8AE-4F19-95D2-EFBA23BFB9C7}"/>
              </a:ext>
            </a:extLst>
          </p:cNvPr>
          <p:cNvSpPr/>
          <p:nvPr/>
        </p:nvSpPr>
        <p:spPr>
          <a:xfrm>
            <a:off x="1938803" y="3274704"/>
            <a:ext cx="180129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ABB1B-6763-4964-AF34-B807A6081609}"/>
              </a:ext>
            </a:extLst>
          </p:cNvPr>
          <p:cNvSpPr txBox="1"/>
          <p:nvPr/>
        </p:nvSpPr>
        <p:spPr>
          <a:xfrm>
            <a:off x="11383890" y="8719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로그인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1B7042-CBA0-49E3-BFEC-C129B59F39E4}"/>
              </a:ext>
            </a:extLst>
          </p:cNvPr>
          <p:cNvSpPr/>
          <p:nvPr/>
        </p:nvSpPr>
        <p:spPr>
          <a:xfrm>
            <a:off x="11481564" y="214301"/>
            <a:ext cx="412513" cy="4384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2F6067-AAD9-46CF-82E5-4E6FE59A6502}"/>
              </a:ext>
            </a:extLst>
          </p:cNvPr>
          <p:cNvCxnSpPr>
            <a:stCxn id="5" idx="2"/>
          </p:cNvCxnSpPr>
          <p:nvPr/>
        </p:nvCxnSpPr>
        <p:spPr>
          <a:xfrm flipH="1">
            <a:off x="11687820" y="652711"/>
            <a:ext cx="1" cy="215739"/>
          </a:xfrm>
          <a:prstGeom prst="straightConnector1">
            <a:avLst/>
          </a:prstGeom>
          <a:ln w="9525" cap="flat" cmpd="sng" algn="ctr">
            <a:solidFill>
              <a:srgbClr val="DE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EF659D-5CC5-4B15-9935-8D841D82C31F}"/>
              </a:ext>
            </a:extLst>
          </p:cNvPr>
          <p:cNvSpPr txBox="1"/>
          <p:nvPr/>
        </p:nvSpPr>
        <p:spPr>
          <a:xfrm>
            <a:off x="7801367" y="346431"/>
            <a:ext cx="213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게시판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-</a:t>
            </a:r>
            <a:r>
              <a:rPr lang="ko-KR" altLang="en-US" sz="1100" dirty="0">
                <a:solidFill>
                  <a:srgbClr val="FF0000"/>
                </a:solidFill>
              </a:rPr>
              <a:t>클릭하면 각 게시판으로 이동</a:t>
            </a:r>
            <a:endParaRPr lang="en-US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F5EBFF-0C3A-48DF-94DB-6F09B6053950}"/>
              </a:ext>
            </a:extLst>
          </p:cNvPr>
          <p:cNvSpPr/>
          <p:nvPr/>
        </p:nvSpPr>
        <p:spPr>
          <a:xfrm>
            <a:off x="9894542" y="220943"/>
            <a:ext cx="1523025" cy="4384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5C13B6-DEA9-4D86-8450-A4C535BC52BF}"/>
              </a:ext>
            </a:extLst>
          </p:cNvPr>
          <p:cNvCxnSpPr>
            <a:cxnSpLocks/>
          </p:cNvCxnSpPr>
          <p:nvPr/>
        </p:nvCxnSpPr>
        <p:spPr>
          <a:xfrm flipH="1">
            <a:off x="9447096" y="433506"/>
            <a:ext cx="473801" cy="0"/>
          </a:xfrm>
          <a:prstGeom prst="straightConnector1">
            <a:avLst/>
          </a:prstGeom>
          <a:ln w="9525" cap="flat" cmpd="sng" algn="ctr">
            <a:solidFill>
              <a:srgbClr val="DE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B6319D-0F6E-4BD9-BCBD-38C07C47806B}"/>
              </a:ext>
            </a:extLst>
          </p:cNvPr>
          <p:cNvSpPr txBox="1"/>
          <p:nvPr/>
        </p:nvSpPr>
        <p:spPr>
          <a:xfrm>
            <a:off x="7801367" y="6339855"/>
            <a:ext cx="60948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SNS</a:t>
            </a:r>
            <a:r>
              <a:rPr lang="ko-KR" altLang="en-US" sz="1100" dirty="0">
                <a:solidFill>
                  <a:srgbClr val="FF0000"/>
                </a:solidFill>
              </a:rPr>
              <a:t>로 연동됨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</a:t>
            </a:r>
            <a:r>
              <a:rPr lang="ko-KR" altLang="en-US" sz="1100" dirty="0">
                <a:solidFill>
                  <a:srgbClr val="FF0000"/>
                </a:solidFill>
              </a:rPr>
              <a:t>각 아이콘 클릭시 내가 만든 </a:t>
            </a:r>
            <a:r>
              <a:rPr lang="en-US" altLang="ko-KR" sz="1100" dirty="0">
                <a:solidFill>
                  <a:srgbClr val="FF0000"/>
                </a:solidFill>
              </a:rPr>
              <a:t>“English Moa” </a:t>
            </a:r>
            <a:r>
              <a:rPr lang="ko-KR" altLang="en-US" sz="1100" dirty="0">
                <a:solidFill>
                  <a:srgbClr val="FF0000"/>
                </a:solidFill>
              </a:rPr>
              <a:t>페이지로 옮겨감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06ECCE-FE86-4BA4-BFF0-7489CE96B8AB}"/>
              </a:ext>
            </a:extLst>
          </p:cNvPr>
          <p:cNvSpPr/>
          <p:nvPr/>
        </p:nvSpPr>
        <p:spPr>
          <a:xfrm>
            <a:off x="4491670" y="5830498"/>
            <a:ext cx="3627927" cy="4384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64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BB3FD4E-905B-4C66-870E-FDC98601C3CE}"/>
              </a:ext>
            </a:extLst>
          </p:cNvPr>
          <p:cNvSpPr txBox="1"/>
          <p:nvPr/>
        </p:nvSpPr>
        <p:spPr>
          <a:xfrm>
            <a:off x="84221" y="164441"/>
            <a:ext cx="2157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18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18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C8FE5-10BC-407E-AD87-5EB6AA59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10" y="131594"/>
            <a:ext cx="7290175" cy="47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BAB63-5B53-499B-ABA2-404BD0F2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113" y="199874"/>
            <a:ext cx="1886047" cy="298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849C5-A02D-4531-A467-CA7ED62BEC07}"/>
              </a:ext>
            </a:extLst>
          </p:cNvPr>
          <p:cNvSpPr txBox="1"/>
          <p:nvPr/>
        </p:nvSpPr>
        <p:spPr>
          <a:xfrm>
            <a:off x="2722573" y="769104"/>
            <a:ext cx="627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  표현   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문법     발음     강의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C08385-C2F6-49A5-BFFB-5D880BC57105}"/>
              </a:ext>
            </a:extLst>
          </p:cNvPr>
          <p:cNvSpPr/>
          <p:nvPr/>
        </p:nvSpPr>
        <p:spPr>
          <a:xfrm>
            <a:off x="3736663" y="2379212"/>
            <a:ext cx="4248866" cy="116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찾는 결과가 없으신가요</a:t>
            </a:r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u="sng" dirty="0">
                <a:ln w="0"/>
                <a:solidFill>
                  <a:srgbClr val="D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 소망 B" panose="02020603020101020101" pitchFamily="18" charset="-127"/>
                <a:ea typeface="한컴 소망 B" panose="02020603020101020101" pitchFamily="18" charset="-127"/>
              </a:rPr>
              <a:t>표현요청</a:t>
            </a:r>
            <a:endParaRPr lang="en-US" u="sng" dirty="0">
              <a:ln w="0"/>
              <a:solidFill>
                <a:srgbClr val="DE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03B85-746C-4C08-82A4-374F537DAF59}"/>
              </a:ext>
            </a:extLst>
          </p:cNvPr>
          <p:cNvSpPr txBox="1"/>
          <p:nvPr/>
        </p:nvSpPr>
        <p:spPr>
          <a:xfrm>
            <a:off x="6886600" y="3429000"/>
            <a:ext cx="1546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결과가 없을 때 </a:t>
            </a:r>
            <a:r>
              <a:rPr lang="en-US" altLang="ko-KR" sz="1100" dirty="0">
                <a:solidFill>
                  <a:srgbClr val="FF0000"/>
                </a:solidFill>
              </a:rPr>
              <a:t>“</a:t>
            </a:r>
            <a:r>
              <a:rPr lang="ko-KR" altLang="en-US" sz="1100" dirty="0">
                <a:solidFill>
                  <a:srgbClr val="FF0000"/>
                </a:solidFill>
              </a:rPr>
              <a:t>표현요청</a:t>
            </a:r>
            <a:r>
              <a:rPr lang="en-US" altLang="ko-KR" sz="1100" dirty="0">
                <a:solidFill>
                  <a:srgbClr val="FF0000"/>
                </a:solidFill>
              </a:rPr>
              <a:t>＂</a:t>
            </a:r>
            <a:r>
              <a:rPr lang="ko-KR" altLang="en-US" sz="1100" dirty="0">
                <a:solidFill>
                  <a:srgbClr val="FF0000"/>
                </a:solidFill>
              </a:rPr>
              <a:t>버튼을 클릭하면 표현요청 게시판으로 이동한다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630029-2566-4E4A-8D53-89A67822E252}"/>
              </a:ext>
            </a:extLst>
          </p:cNvPr>
          <p:cNvSpPr/>
          <p:nvPr/>
        </p:nvSpPr>
        <p:spPr>
          <a:xfrm>
            <a:off x="4265440" y="2565801"/>
            <a:ext cx="3191311" cy="8631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2CF5AF-5689-4AD1-8B8D-E730D706E541}"/>
              </a:ext>
            </a:extLst>
          </p:cNvPr>
          <p:cNvSpPr/>
          <p:nvPr/>
        </p:nvSpPr>
        <p:spPr>
          <a:xfrm>
            <a:off x="2530070" y="199874"/>
            <a:ext cx="2007555" cy="298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영끌</a:t>
            </a:r>
            <a:endParaRPr lang="en-US" sz="1400" dirty="0">
              <a:solidFill>
                <a:schemeClr val="tx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63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BB3FD4E-905B-4C66-870E-FDC98601C3CE}"/>
              </a:ext>
            </a:extLst>
          </p:cNvPr>
          <p:cNvSpPr txBox="1"/>
          <p:nvPr/>
        </p:nvSpPr>
        <p:spPr>
          <a:xfrm>
            <a:off x="84221" y="164441"/>
            <a:ext cx="2157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18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18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C8FE5-10BC-407E-AD87-5EB6AA59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10" y="131594"/>
            <a:ext cx="7290175" cy="47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BAB63-5B53-499B-ABA2-404BD0F2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113" y="199874"/>
            <a:ext cx="1886047" cy="298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849C5-A02D-4531-A467-CA7ED62BEC07}"/>
              </a:ext>
            </a:extLst>
          </p:cNvPr>
          <p:cNvSpPr txBox="1"/>
          <p:nvPr/>
        </p:nvSpPr>
        <p:spPr>
          <a:xfrm>
            <a:off x="2722573" y="769104"/>
            <a:ext cx="627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  표현   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문법     발음     강의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E916C-9E81-4E89-BF30-C3E83A7C85C2}"/>
              </a:ext>
            </a:extLst>
          </p:cNvPr>
          <p:cNvSpPr txBox="1"/>
          <p:nvPr/>
        </p:nvSpPr>
        <p:spPr>
          <a:xfrm>
            <a:off x="2449422" y="1439588"/>
            <a:ext cx="805772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E0000"/>
                </a:solidFill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order </a:t>
            </a:r>
            <a:r>
              <a:rPr lang="en-US" b="1" dirty="0" err="1">
                <a:solidFill>
                  <a:srgbClr val="DE0000"/>
                </a:solidFill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sth</a:t>
            </a:r>
            <a:r>
              <a:rPr lang="en-US" b="1" dirty="0">
                <a:solidFill>
                  <a:srgbClr val="DE0000"/>
                </a:solidFill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from overseas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해외직구하다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Why don't you order stuff from overseas? </a:t>
            </a:r>
            <a:r>
              <a:rPr lang="ko-KR" altLang="en-US" sz="12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해외직구로 사보지그래</a:t>
            </a:r>
            <a:r>
              <a:rPr lang="en-US" altLang="ko-KR" sz="12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?</a:t>
            </a:r>
          </a:p>
          <a:p>
            <a:endParaRPr lang="en-US" altLang="ko-KR" sz="1400" b="1" dirty="0">
              <a:effectLst/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buy </a:t>
            </a:r>
            <a:r>
              <a:rPr lang="en-US" b="1" dirty="0" err="1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sth</a:t>
            </a:r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directly from ~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~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에서 직구로 사다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직구로 구매하다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I'm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gonna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buy some shoes directly from Italy.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이탈리아에서 직구로 살거야</a:t>
            </a:r>
            <a:endParaRPr lang="en-US" altLang="ko-KR" sz="1200" b="1" dirty="0"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endParaRPr lang="ko-KR" altLang="en-US" sz="1400" b="1" dirty="0">
              <a:effectLst/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cross-border shopping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I got it through cross-border shopping.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해외직구로 샀어 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/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구매대행으로 샀어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endParaRPr lang="en-US" altLang="ko-KR" sz="1400" b="1" dirty="0">
              <a:effectLst/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overseas delivery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Overseas delivery costs more than domestic delivery. </a:t>
            </a:r>
          </a:p>
          <a:p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*drop-shipping: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직배송 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(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제조원에서 소비자에게 바로 배송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)</a:t>
            </a:r>
          </a:p>
          <a:p>
            <a:endParaRPr lang="en-US" altLang="ko-KR" sz="1400" b="1" dirty="0">
              <a:effectLst/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buy </a:t>
            </a:r>
            <a:r>
              <a:rPr lang="en-US" b="1" dirty="0" err="1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sth</a:t>
            </a:r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through an agent/agency (from ~)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구매대행으로 사다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I got it through an agent/agency from France.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구매대행으로 프랑스에서 바로 샀어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purchase agent service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,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 서비스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I made some money by doing purchase agent service.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구매대행으로 돈을 좀 벌었지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flight agency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배대지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,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배송대행지</a:t>
            </a:r>
            <a:endParaRPr lang="en-US" sz="1200" b="1" dirty="0"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5C4B3-8048-48D9-8B6D-0ED224446132}"/>
              </a:ext>
            </a:extLst>
          </p:cNvPr>
          <p:cNvSpPr txBox="1"/>
          <p:nvPr/>
        </p:nvSpPr>
        <p:spPr>
          <a:xfrm>
            <a:off x="242487" y="1370661"/>
            <a:ext cx="20516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영어표현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한글뜻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예문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순서로 나열하고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스크롤다운을 통해서 결과들이 쭉 나온다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ko-KR" altLang="en-US" sz="1400" dirty="0">
                <a:solidFill>
                  <a:srgbClr val="FF0000"/>
                </a:solidFill>
              </a:rPr>
              <a:t>결과가 어떤 순으로 나열되는지는 추후 결정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그러나 띄어쓰기 여부에 따라 검색결과를 불러오는 것은 어느정도 정함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0E292-FBC2-465E-88AE-E46715C1FF67}"/>
              </a:ext>
            </a:extLst>
          </p:cNvPr>
          <p:cNvSpPr/>
          <p:nvPr/>
        </p:nvSpPr>
        <p:spPr>
          <a:xfrm>
            <a:off x="2530070" y="199874"/>
            <a:ext cx="2007555" cy="298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직구</a:t>
            </a:r>
            <a:endParaRPr lang="en-US" sz="1400" dirty="0">
              <a:solidFill>
                <a:schemeClr val="tx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2F7E7-7728-4E78-A5B9-6A453BE9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471" y="1522088"/>
            <a:ext cx="687450" cy="446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831FB3-238F-4000-8386-0C927B94A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45" y="2494650"/>
            <a:ext cx="687450" cy="446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F1B03-2635-4027-8420-68EA1F56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471" y="3304041"/>
            <a:ext cx="687450" cy="446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96EFE-0F0E-477A-95E2-6564E0A7C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45" y="4245290"/>
            <a:ext cx="687450" cy="4466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8406BB-86F6-4E29-BFF5-566863000BDA}"/>
              </a:ext>
            </a:extLst>
          </p:cNvPr>
          <p:cNvSpPr txBox="1"/>
          <p:nvPr/>
        </p:nvSpPr>
        <p:spPr>
          <a:xfrm>
            <a:off x="9346667" y="1439588"/>
            <a:ext cx="2320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좋아요를 눌러 유저참여가 가능하게 하고 각 데이타의 질을 점검한다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E2B0B-A7C7-4827-938D-762C196C7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470" y="5318571"/>
            <a:ext cx="687450" cy="4466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BA006F-B2A6-4B8A-A683-1CF61284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219" y="6325836"/>
            <a:ext cx="687450" cy="4466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409E88-2364-48B7-BDA2-589F95B2F4F5}"/>
              </a:ext>
            </a:extLst>
          </p:cNvPr>
          <p:cNvSpPr txBox="1"/>
          <p:nvPr/>
        </p:nvSpPr>
        <p:spPr>
          <a:xfrm>
            <a:off x="8469219" y="1881366"/>
            <a:ext cx="722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42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134E2-88B0-40DE-929F-7EDF6B002F44}"/>
              </a:ext>
            </a:extLst>
          </p:cNvPr>
          <p:cNvSpPr txBox="1"/>
          <p:nvPr/>
        </p:nvSpPr>
        <p:spPr>
          <a:xfrm>
            <a:off x="8811864" y="1412810"/>
            <a:ext cx="722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49072-8C1F-441B-B4F9-C0B5ABB688DD}"/>
              </a:ext>
            </a:extLst>
          </p:cNvPr>
          <p:cNvSpPr txBox="1"/>
          <p:nvPr/>
        </p:nvSpPr>
        <p:spPr>
          <a:xfrm>
            <a:off x="8816563" y="1875213"/>
            <a:ext cx="722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11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650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B5C1-DFAB-441F-A521-D439CA5C7098}"/>
              </a:ext>
            </a:extLst>
          </p:cNvPr>
          <p:cNvSpPr txBox="1"/>
          <p:nvPr/>
        </p:nvSpPr>
        <p:spPr>
          <a:xfrm>
            <a:off x="359833" y="198967"/>
            <a:ext cx="114723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r>
              <a:rPr lang="ko-KR" altLang="en-US" sz="3600" dirty="0"/>
              <a:t>데이터 베이스 정리</a:t>
            </a:r>
            <a:endParaRPr lang="en-US" altLang="ko-KR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18B25-1622-4753-BC34-5E224F20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7" y="1672025"/>
            <a:ext cx="11756571" cy="1557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F2EE1B-DA83-4E2E-A71D-5344A4032774}"/>
              </a:ext>
            </a:extLst>
          </p:cNvPr>
          <p:cNvSpPr txBox="1"/>
          <p:nvPr/>
        </p:nvSpPr>
        <p:spPr>
          <a:xfrm>
            <a:off x="474388" y="3561347"/>
            <a:ext cx="832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엑셀에 이런식으로 하려는데 이게 맞는지</a:t>
            </a:r>
            <a:r>
              <a:rPr lang="en-US" altLang="ko-KR" dirty="0"/>
              <a:t>….? </a:t>
            </a:r>
            <a:r>
              <a:rPr lang="ko-KR" altLang="en-US" dirty="0"/>
              <a:t>추천 좀 부탁드립니다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7C2C-4FF0-44F7-9F09-26F096DD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7D76-AC58-4034-B7B9-424D2BFF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A0D57-A9A3-468E-90FD-9F4BE0CC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7" y="0"/>
            <a:ext cx="11823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541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HY태백B</vt:lpstr>
      <vt:lpstr>한컴 소망 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 Eric</dc:creator>
  <cp:lastModifiedBy>Shin Eric</cp:lastModifiedBy>
  <cp:revision>41</cp:revision>
  <dcterms:created xsi:type="dcterms:W3CDTF">2020-08-16T04:56:48Z</dcterms:created>
  <dcterms:modified xsi:type="dcterms:W3CDTF">2020-10-01T04:40:07Z</dcterms:modified>
</cp:coreProperties>
</file>