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CB45-32D3-491A-8AB6-F93124C0E4B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AEAB-4616-40A7-9DF5-D8B37AEA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1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CB45-32D3-491A-8AB6-F93124C0E4B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AEAB-4616-40A7-9DF5-D8B37AEA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6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CB45-32D3-491A-8AB6-F93124C0E4B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AEAB-4616-40A7-9DF5-D8B37AEA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2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CB45-32D3-491A-8AB6-F93124C0E4B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AEAB-4616-40A7-9DF5-D8B37AEA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CB45-32D3-491A-8AB6-F93124C0E4B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AEAB-4616-40A7-9DF5-D8B37AEA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CB45-32D3-491A-8AB6-F93124C0E4B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AEAB-4616-40A7-9DF5-D8B37AEA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CB45-32D3-491A-8AB6-F93124C0E4B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AEAB-4616-40A7-9DF5-D8B37AEA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4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CB45-32D3-491A-8AB6-F93124C0E4B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AEAB-4616-40A7-9DF5-D8B37AEA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CB45-32D3-491A-8AB6-F93124C0E4B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AEAB-4616-40A7-9DF5-D8B37AEA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CB45-32D3-491A-8AB6-F93124C0E4B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AEAB-4616-40A7-9DF5-D8B37AEA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9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CB45-32D3-491A-8AB6-F93124C0E4B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AEAB-4616-40A7-9DF5-D8B37AEA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2CB45-32D3-491A-8AB6-F93124C0E4B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6AEAB-4616-40A7-9DF5-D8B37AEA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1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Programming your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Hub workshop pt. 3</a:t>
            </a:r>
          </a:p>
        </p:txBody>
      </p:sp>
    </p:spTree>
    <p:extLst>
      <p:ext uri="{BB962C8B-B14F-4D97-AF65-F5344CB8AC3E}">
        <p14:creationId xmlns:p14="http://schemas.microsoft.com/office/powerpoint/2010/main" val="1097883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Exp4_MakingSounds for an example on making noise and driving</a:t>
            </a:r>
          </a:p>
          <a:p>
            <a:r>
              <a:rPr lang="en-US" dirty="0"/>
              <a:t>Upload PittRedBotLineFollowingDemo_v1 for a program that will make your bot follow 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360" t="-3660" r="360" b="54607"/>
          <a:stretch/>
        </p:blipFill>
        <p:spPr>
          <a:xfrm>
            <a:off x="838200" y="3501517"/>
            <a:ext cx="5074921" cy="30638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200" y="4142232"/>
            <a:ext cx="597408" cy="493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8" idx="1"/>
          </p:cNvCxnSpPr>
          <p:nvPr/>
        </p:nvCxnSpPr>
        <p:spPr>
          <a:xfrm flipV="1">
            <a:off x="1453896" y="4324460"/>
            <a:ext cx="6428232" cy="738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82128" y="4001294"/>
            <a:ext cx="39684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Remember to verify and upload your program once you’re ready to test it out</a:t>
            </a:r>
          </a:p>
        </p:txBody>
      </p:sp>
    </p:spTree>
    <p:extLst>
      <p:ext uri="{BB962C8B-B14F-4D97-AF65-F5344CB8AC3E}">
        <p14:creationId xmlns:p14="http://schemas.microsoft.com/office/powerpoint/2010/main" val="272040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Questions, comments, etc. </a:t>
            </a:r>
          </a:p>
        </p:txBody>
      </p:sp>
    </p:spTree>
    <p:extLst>
      <p:ext uri="{BB962C8B-B14F-4D97-AF65-F5344CB8AC3E}">
        <p14:creationId xmlns:p14="http://schemas.microsoft.com/office/powerpoint/2010/main" val="424087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8672" y="794893"/>
            <a:ext cx="5306568" cy="2771267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Getting the Arduino 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1264" y="4134868"/>
            <a:ext cx="6501384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https://www.arduino.cc/en/Main/Software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" y="365125"/>
            <a:ext cx="5074921" cy="62460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4960" y="6261100"/>
            <a:ext cx="679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 stands for Integrated Developer Environment</a:t>
            </a:r>
          </a:p>
        </p:txBody>
      </p:sp>
    </p:spTree>
    <p:extLst>
      <p:ext uri="{BB962C8B-B14F-4D97-AF65-F5344CB8AC3E}">
        <p14:creationId xmlns:p14="http://schemas.microsoft.com/office/powerpoint/2010/main" val="80346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2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an Arduino</a:t>
            </a:r>
          </a:p>
        </p:txBody>
      </p:sp>
      <p:pic>
        <p:nvPicPr>
          <p:cNvPr id="1026" name="Picture 2" descr="48912-arduinouno_r3_front.jpg (1800×1244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407341"/>
            <a:ext cx="3623486" cy="250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0J4623.1200.jpg (600×600)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a.pololu-files.com/picture/0J4623.1200.jpg?7f7396d286467df6c25712a23a1b2780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s://a.pololu-files.com/picture/0J4623.1200.jpg?7f7396d286467df6c25712a23a1b2780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https://a.pololu-files.com/picture/0J4623.1200.jpg?7f7396d286467df6c25712a23a1b2780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44" y="1782179"/>
            <a:ext cx="3754556" cy="37545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750" y="5977477"/>
            <a:ext cx="12128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microcontroller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is a small computer on a single integrated circuit containing a processor core, memory, and programmable input/output peripherals.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6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2488"/>
            <a:ext cx="10515600" cy="397351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Arduino IDE supports C/C++ programming languages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Programs written on this IDE are called “sketches”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Click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verify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check your sketch for errors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Click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upload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upload your sketch onto your Arduino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you see transparent text in formats like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asdf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is within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/*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asdf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*/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it is a comment left by the author of the program that may explain what something does. Anything that has been commented out has no effect on the program.</a:t>
            </a:r>
          </a:p>
        </p:txBody>
      </p:sp>
    </p:spTree>
    <p:extLst>
      <p:ext uri="{BB962C8B-B14F-4D97-AF65-F5344CB8AC3E}">
        <p14:creationId xmlns:p14="http://schemas.microsoft.com/office/powerpoint/2010/main" val="296200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2300" y="365125"/>
            <a:ext cx="6604000" cy="1325563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does this work?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" y="365125"/>
            <a:ext cx="5074921" cy="6246057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12" idx="1"/>
          </p:cNvCxnSpPr>
          <p:nvPr/>
        </p:nvCxnSpPr>
        <p:spPr>
          <a:xfrm flipH="1" flipV="1">
            <a:off x="4126230" y="1897859"/>
            <a:ext cx="3806190" cy="557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3" idx="1"/>
          </p:cNvCxnSpPr>
          <p:nvPr/>
        </p:nvCxnSpPr>
        <p:spPr>
          <a:xfrm flipH="1" flipV="1">
            <a:off x="2857499" y="3045904"/>
            <a:ext cx="4356862" cy="1540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19455" y="2150109"/>
            <a:ext cx="4773169" cy="8957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3171" y="1206056"/>
            <a:ext cx="4361689" cy="805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32420" y="2039746"/>
            <a:ext cx="37307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initializes the settings on the board for the program you uploaded.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14361" y="4124896"/>
            <a:ext cx="339699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These are the instructions that your Arduino will follow until it is instructed to stop, or is turned off.</a:t>
            </a:r>
          </a:p>
        </p:txBody>
      </p:sp>
    </p:spTree>
    <p:extLst>
      <p:ext uri="{BB962C8B-B14F-4D97-AF65-F5344CB8AC3E}">
        <p14:creationId xmlns:p14="http://schemas.microsoft.com/office/powerpoint/2010/main" val="16286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Moving your Bot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" y="1856232"/>
            <a:ext cx="10908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motors.drive</a:t>
            </a:r>
            <a:r>
              <a:rPr lang="en-US" dirty="0"/>
              <a:t>(a);	turns motors on, a = speed of your motors, 0-255	, negative values move in backwards direction</a:t>
            </a:r>
          </a:p>
          <a:p>
            <a:r>
              <a:rPr lang="en-US" dirty="0" err="1"/>
              <a:t>motors.stop</a:t>
            </a:r>
            <a:r>
              <a:rPr lang="en-US" dirty="0"/>
              <a:t>();	stops the motors</a:t>
            </a:r>
          </a:p>
          <a:p>
            <a:r>
              <a:rPr lang="en-US" dirty="0"/>
              <a:t>delay(b);		b = duration in milliseconds of whatever is currently happening </a:t>
            </a:r>
          </a:p>
          <a:p>
            <a:endParaRPr lang="en-US" dirty="0"/>
          </a:p>
          <a:p>
            <a:r>
              <a:rPr lang="en-US" dirty="0" err="1"/>
              <a:t>motors.leftDrive</a:t>
            </a:r>
            <a:r>
              <a:rPr lang="en-US" dirty="0"/>
              <a:t>(c); 	c = speed of left motor</a:t>
            </a:r>
          </a:p>
          <a:p>
            <a:r>
              <a:rPr lang="en-US" dirty="0" err="1"/>
              <a:t>motors.rightDrive</a:t>
            </a:r>
            <a:r>
              <a:rPr lang="en-US" dirty="0"/>
              <a:t>(d);	d = speed of right motor</a:t>
            </a:r>
          </a:p>
          <a:p>
            <a:endParaRPr lang="en-US" dirty="0"/>
          </a:p>
          <a:p>
            <a:pPr algn="ctr"/>
            <a:r>
              <a:rPr lang="en-US" dirty="0"/>
              <a:t>You can use </a:t>
            </a:r>
            <a:r>
              <a:rPr lang="en-US" dirty="0" err="1"/>
              <a:t>motors.left</a:t>
            </a:r>
            <a:r>
              <a:rPr lang="en-US" dirty="0"/>
              <a:t>/</a:t>
            </a:r>
            <a:r>
              <a:rPr lang="en-US" dirty="0" err="1"/>
              <a:t>rightDrive</a:t>
            </a:r>
            <a:r>
              <a:rPr lang="en-US" dirty="0"/>
              <a:t> to control individual motors and turn your bot (e.g. driving in a circle)</a:t>
            </a:r>
          </a:p>
          <a:p>
            <a:endParaRPr lang="en-US" dirty="0"/>
          </a:p>
          <a:p>
            <a:pPr algn="ctr"/>
            <a:r>
              <a:rPr lang="en-US" dirty="0"/>
              <a:t>These functions are </a:t>
            </a:r>
            <a:r>
              <a:rPr lang="en-US" i="1" u="sng" dirty="0"/>
              <a:t>case sensitive</a:t>
            </a:r>
            <a:r>
              <a:rPr lang="en-US" dirty="0"/>
              <a:t>! </a:t>
            </a:r>
          </a:p>
          <a:p>
            <a:pPr algn="ctr"/>
            <a:r>
              <a:rPr lang="en-US" dirty="0"/>
              <a:t>These commands are written within the brackets of void loop() {…}</a:t>
            </a:r>
          </a:p>
        </p:txBody>
      </p:sp>
    </p:spTree>
    <p:extLst>
      <p:ext uri="{BB962C8B-B14F-4D97-AF65-F5344CB8AC3E}">
        <p14:creationId xmlns:p14="http://schemas.microsoft.com/office/powerpoint/2010/main" val="335594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IR Sensors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See PittRedBotLineFollowingDemo_v1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IR sensors send feedback (inputs) to the Arduino, which processes the information and translates it into movement that follows the lines (output).</a:t>
            </a:r>
          </a:p>
        </p:txBody>
      </p:sp>
    </p:spTree>
    <p:extLst>
      <p:ext uri="{BB962C8B-B14F-4D97-AF65-F5344CB8AC3E}">
        <p14:creationId xmlns:p14="http://schemas.microsoft.com/office/powerpoint/2010/main" val="335434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noise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4608" y="1690688"/>
            <a:ext cx="9534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tone(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buzzerPin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587.33); 		//D5, or 587.33 Hz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delay(100);				//delays for 100ms</a:t>
            </a: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noTone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buzzerPin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			//ends the tone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3880" y="400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about making music?</a:t>
            </a:r>
          </a:p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about making music and moving at the same time??</a:t>
            </a:r>
          </a:p>
        </p:txBody>
      </p:sp>
    </p:spTree>
    <p:extLst>
      <p:ext uri="{BB962C8B-B14F-4D97-AF65-F5344CB8AC3E}">
        <p14:creationId xmlns:p14="http://schemas.microsoft.com/office/powerpoint/2010/main" val="130330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 Theme</vt:lpstr>
      <vt:lpstr>Programming your Bot</vt:lpstr>
      <vt:lpstr>Getting the Arduino IDE</vt:lpstr>
      <vt:lpstr>PowerPoint Presentation</vt:lpstr>
      <vt:lpstr>What is an Arduino</vt:lpstr>
      <vt:lpstr>How to get started</vt:lpstr>
      <vt:lpstr>How does this work?</vt:lpstr>
      <vt:lpstr>Moving your Bot</vt:lpstr>
      <vt:lpstr>IR Sensors </vt:lpstr>
      <vt:lpstr>Making noise</vt:lpstr>
      <vt:lpstr>Sample programs</vt:lpstr>
      <vt:lpstr>Questions, comments, etc.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your Bot</dc:title>
  <dc:creator>Eric Zhang</dc:creator>
  <cp:lastModifiedBy>Eric Zhang</cp:lastModifiedBy>
  <cp:revision>15</cp:revision>
  <dcterms:created xsi:type="dcterms:W3CDTF">2015-11-18T03:49:04Z</dcterms:created>
  <dcterms:modified xsi:type="dcterms:W3CDTF">2017-02-02T23:39:17Z</dcterms:modified>
</cp:coreProperties>
</file>