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4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AA6F8-0331-4601-B733-75D4B56A0F35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7A7D0-697B-43D5-B7C4-51C6B7FF1EEA}">
      <dgm:prSet/>
      <dgm:spPr/>
      <dgm:t>
        <a:bodyPr/>
        <a:lstStyle/>
        <a:p>
          <a:pPr rtl="0"/>
          <a:r>
            <a:rPr lang="en-US" dirty="0" smtClean="0"/>
            <a:t>Views  10 displayed news</a:t>
          </a:r>
          <a:endParaRPr lang="en-US" dirty="0"/>
        </a:p>
      </dgm:t>
    </dgm:pt>
    <dgm:pt modelId="{E5EC8BA8-11C1-4F79-B610-104A38591512}" type="parTrans" cxnId="{6473A756-0C99-4A1C-B724-6EA0E754C8A3}">
      <dgm:prSet/>
      <dgm:spPr/>
      <dgm:t>
        <a:bodyPr/>
        <a:lstStyle/>
        <a:p>
          <a:endParaRPr lang="en-US"/>
        </a:p>
      </dgm:t>
    </dgm:pt>
    <dgm:pt modelId="{89408032-5205-41B5-A891-6F5274F5E33A}" type="sibTrans" cxnId="{6473A756-0C99-4A1C-B724-6EA0E754C8A3}">
      <dgm:prSet/>
      <dgm:spPr/>
      <dgm:t>
        <a:bodyPr/>
        <a:lstStyle/>
        <a:p>
          <a:endParaRPr lang="en-US"/>
        </a:p>
      </dgm:t>
    </dgm:pt>
    <dgm:pt modelId="{BCB0DF59-A561-40EA-A8EA-09D52CBA8C54}">
      <dgm:prSet/>
      <dgm:spPr/>
      <dgm:t>
        <a:bodyPr/>
        <a:lstStyle/>
        <a:p>
          <a:pPr rtl="0"/>
          <a:r>
            <a:rPr lang="en-US" dirty="0" smtClean="0"/>
            <a:t>Views Advertisement parts</a:t>
          </a:r>
          <a:endParaRPr lang="en-US" dirty="0"/>
        </a:p>
      </dgm:t>
    </dgm:pt>
    <dgm:pt modelId="{F99F520C-C692-42CB-B802-E9E90ADE855B}" type="parTrans" cxnId="{F9D240AA-4D9D-4549-994F-30EF9F052B24}">
      <dgm:prSet/>
      <dgm:spPr/>
      <dgm:t>
        <a:bodyPr/>
        <a:lstStyle/>
        <a:p>
          <a:endParaRPr lang="en-US"/>
        </a:p>
      </dgm:t>
    </dgm:pt>
    <dgm:pt modelId="{714E4B0F-1D41-422B-A4E2-9D9B26A5440E}" type="sibTrans" cxnId="{F9D240AA-4D9D-4549-994F-30EF9F052B24}">
      <dgm:prSet/>
      <dgm:spPr/>
      <dgm:t>
        <a:bodyPr/>
        <a:lstStyle/>
        <a:p>
          <a:endParaRPr lang="en-US"/>
        </a:p>
      </dgm:t>
    </dgm:pt>
    <dgm:pt modelId="{D082039F-4F57-4807-ADAD-D9B03372F94A}">
      <dgm:prSet/>
      <dgm:spPr/>
      <dgm:t>
        <a:bodyPr/>
        <a:lstStyle/>
        <a:p>
          <a:pPr rtl="0"/>
          <a:r>
            <a:rPr lang="en-US" dirty="0" smtClean="0"/>
            <a:t>Download All 10 Displayed News</a:t>
          </a:r>
          <a:endParaRPr lang="en-US" dirty="0"/>
        </a:p>
      </dgm:t>
    </dgm:pt>
    <dgm:pt modelId="{EB991CAD-65BF-4AE2-B93C-07EB5EA56252}" type="parTrans" cxnId="{5EB34A7B-4A68-432D-8E4A-7E71386C96BA}">
      <dgm:prSet/>
      <dgm:spPr/>
      <dgm:t>
        <a:bodyPr/>
        <a:lstStyle/>
        <a:p>
          <a:endParaRPr lang="en-US"/>
        </a:p>
      </dgm:t>
    </dgm:pt>
    <dgm:pt modelId="{85ABE456-09F6-4DDD-9F0D-1F1D89B353F4}" type="sibTrans" cxnId="{5EB34A7B-4A68-432D-8E4A-7E71386C96BA}">
      <dgm:prSet/>
      <dgm:spPr/>
      <dgm:t>
        <a:bodyPr/>
        <a:lstStyle/>
        <a:p>
          <a:endParaRPr lang="en-US"/>
        </a:p>
      </dgm:t>
    </dgm:pt>
    <dgm:pt modelId="{AFD5BC0C-17C2-4B8B-8C81-4E4107C4F979}">
      <dgm:prSet/>
      <dgm:spPr/>
      <dgm:t>
        <a:bodyPr/>
        <a:lstStyle/>
        <a:p>
          <a:pPr rtl="0"/>
          <a:r>
            <a:rPr lang="en-US" dirty="0" smtClean="0"/>
            <a:t>Notification  of new News</a:t>
          </a:r>
          <a:endParaRPr lang="en-US" dirty="0"/>
        </a:p>
      </dgm:t>
    </dgm:pt>
    <dgm:pt modelId="{A551A69F-6F33-4664-850B-2B385820A383}" type="parTrans" cxnId="{DB9AE918-3A0B-4949-8EA2-461E96D772EC}">
      <dgm:prSet/>
      <dgm:spPr/>
      <dgm:t>
        <a:bodyPr/>
        <a:lstStyle/>
        <a:p>
          <a:endParaRPr lang="en-US"/>
        </a:p>
      </dgm:t>
    </dgm:pt>
    <dgm:pt modelId="{758F92ED-0027-42E9-B498-1E0121ED70E3}" type="sibTrans" cxnId="{DB9AE918-3A0B-4949-8EA2-461E96D772EC}">
      <dgm:prSet/>
      <dgm:spPr/>
      <dgm:t>
        <a:bodyPr/>
        <a:lstStyle/>
        <a:p>
          <a:endParaRPr lang="en-US"/>
        </a:p>
      </dgm:t>
    </dgm:pt>
    <dgm:pt modelId="{9237BDD6-7428-4A80-BA54-FC3FC42E345F}">
      <dgm:prSet/>
      <dgm:spPr/>
      <dgm:t>
        <a:bodyPr/>
        <a:lstStyle/>
        <a:p>
          <a:pPr rtl="0"/>
          <a:r>
            <a:rPr lang="en-US" dirty="0" smtClean="0"/>
            <a:t>Like News</a:t>
          </a:r>
          <a:endParaRPr lang="en-US" dirty="0"/>
        </a:p>
      </dgm:t>
    </dgm:pt>
    <dgm:pt modelId="{ED77EB92-C1C4-40E1-A555-E9E828AB84ED}" type="parTrans" cxnId="{7C88C1EB-8CD2-457B-82D6-138FE2E8FFB9}">
      <dgm:prSet/>
      <dgm:spPr/>
      <dgm:t>
        <a:bodyPr/>
        <a:lstStyle/>
        <a:p>
          <a:endParaRPr lang="en-US"/>
        </a:p>
      </dgm:t>
    </dgm:pt>
    <dgm:pt modelId="{0ED45DD1-D453-44CC-87D0-94FE8052FCAD}" type="sibTrans" cxnId="{7C88C1EB-8CD2-457B-82D6-138FE2E8FFB9}">
      <dgm:prSet/>
      <dgm:spPr/>
      <dgm:t>
        <a:bodyPr/>
        <a:lstStyle/>
        <a:p>
          <a:endParaRPr lang="en-US"/>
        </a:p>
      </dgm:t>
    </dgm:pt>
    <dgm:pt modelId="{0B61F6C5-A648-40B3-870A-0E5C0C4A22A0}">
      <dgm:prSet/>
      <dgm:spPr/>
      <dgm:t>
        <a:bodyPr/>
        <a:lstStyle/>
        <a:p>
          <a:pPr rtl="0"/>
          <a:r>
            <a:rPr lang="en-US" dirty="0" smtClean="0"/>
            <a:t>Comment on News</a:t>
          </a:r>
          <a:endParaRPr lang="en-US" dirty="0"/>
        </a:p>
      </dgm:t>
    </dgm:pt>
    <dgm:pt modelId="{8BABC5DB-BE03-48E5-90BA-FAD29DA8E7D8}" type="parTrans" cxnId="{8C6F1523-CB0F-4913-967B-E8A4F071871A}">
      <dgm:prSet/>
      <dgm:spPr/>
      <dgm:t>
        <a:bodyPr/>
        <a:lstStyle/>
        <a:p>
          <a:endParaRPr lang="en-US"/>
        </a:p>
      </dgm:t>
    </dgm:pt>
    <dgm:pt modelId="{43F39088-0F83-41D7-AFC3-73DABAD4C362}" type="sibTrans" cxnId="{8C6F1523-CB0F-4913-967B-E8A4F071871A}">
      <dgm:prSet/>
      <dgm:spPr/>
      <dgm:t>
        <a:bodyPr/>
        <a:lstStyle/>
        <a:p>
          <a:endParaRPr lang="en-US"/>
        </a:p>
      </dgm:t>
    </dgm:pt>
    <dgm:pt modelId="{36054970-B7E4-4C89-B6C1-0144C969AB73}">
      <dgm:prSet/>
      <dgm:spPr/>
      <dgm:t>
        <a:bodyPr/>
        <a:lstStyle/>
        <a:p>
          <a:pPr rtl="0"/>
          <a:r>
            <a:rPr lang="en-US" dirty="0" smtClean="0"/>
            <a:t>Login</a:t>
          </a:r>
          <a:endParaRPr lang="en-US" dirty="0"/>
        </a:p>
      </dgm:t>
    </dgm:pt>
    <dgm:pt modelId="{5C243041-3FCF-4B96-B080-2466131DD369}" type="parTrans" cxnId="{6CA4D817-279E-47F9-B1CA-4A527CC20187}">
      <dgm:prSet/>
      <dgm:spPr/>
      <dgm:t>
        <a:bodyPr/>
        <a:lstStyle/>
        <a:p>
          <a:endParaRPr lang="en-US"/>
        </a:p>
      </dgm:t>
    </dgm:pt>
    <dgm:pt modelId="{0F24EAB9-3E90-4481-9E19-DE8D9A72FD3C}" type="sibTrans" cxnId="{6CA4D817-279E-47F9-B1CA-4A527CC20187}">
      <dgm:prSet/>
      <dgm:spPr/>
      <dgm:t>
        <a:bodyPr/>
        <a:lstStyle/>
        <a:p>
          <a:endParaRPr lang="en-US"/>
        </a:p>
      </dgm:t>
    </dgm:pt>
    <dgm:pt modelId="{2AD9FB84-A080-4D9F-97F5-D494E2AAEBA6}">
      <dgm:prSet/>
      <dgm:spPr/>
      <dgm:t>
        <a:bodyPr/>
        <a:lstStyle/>
        <a:p>
          <a:pPr rtl="0"/>
          <a:r>
            <a:rPr lang="en-US" dirty="0" smtClean="0"/>
            <a:t>Register</a:t>
          </a:r>
          <a:endParaRPr lang="en-US" dirty="0"/>
        </a:p>
      </dgm:t>
    </dgm:pt>
    <dgm:pt modelId="{FCE0BC70-98B3-477F-B093-4B56A8E97C97}" type="parTrans" cxnId="{28ED3F79-94A8-412C-BC95-6D025DC07376}">
      <dgm:prSet/>
      <dgm:spPr/>
      <dgm:t>
        <a:bodyPr/>
        <a:lstStyle/>
        <a:p>
          <a:endParaRPr lang="en-US"/>
        </a:p>
      </dgm:t>
    </dgm:pt>
    <dgm:pt modelId="{B5A094C8-82A3-488E-93C7-B52259FA05DC}" type="sibTrans" cxnId="{28ED3F79-94A8-412C-BC95-6D025DC07376}">
      <dgm:prSet/>
      <dgm:spPr/>
      <dgm:t>
        <a:bodyPr/>
        <a:lstStyle/>
        <a:p>
          <a:endParaRPr lang="en-US"/>
        </a:p>
      </dgm:t>
    </dgm:pt>
    <dgm:pt modelId="{175CD76E-FFA7-4E3C-932A-325F418767D4}">
      <dgm:prSet/>
      <dgm:spPr/>
      <dgm:t>
        <a:bodyPr/>
        <a:lstStyle/>
        <a:p>
          <a:pPr rtl="0"/>
          <a:r>
            <a:rPr lang="en-US" dirty="0" smtClean="0"/>
            <a:t>Subscribe</a:t>
          </a:r>
          <a:endParaRPr lang="en-US" dirty="0"/>
        </a:p>
      </dgm:t>
    </dgm:pt>
    <dgm:pt modelId="{C7348BBD-4193-45F9-9DDE-6EED2613B70A}" type="parTrans" cxnId="{DEA28F27-01B8-4EBB-B1FD-CAB6FDF672EB}">
      <dgm:prSet/>
      <dgm:spPr/>
      <dgm:t>
        <a:bodyPr/>
        <a:lstStyle/>
        <a:p>
          <a:endParaRPr lang="en-US"/>
        </a:p>
      </dgm:t>
    </dgm:pt>
    <dgm:pt modelId="{890ECC34-231A-43FA-A546-6593557E386D}" type="sibTrans" cxnId="{DEA28F27-01B8-4EBB-B1FD-CAB6FDF672EB}">
      <dgm:prSet/>
      <dgm:spPr/>
      <dgm:t>
        <a:bodyPr/>
        <a:lstStyle/>
        <a:p>
          <a:endParaRPr lang="en-US"/>
        </a:p>
      </dgm:t>
    </dgm:pt>
    <dgm:pt modelId="{99EED0F4-A44A-44A0-BCBE-CE0943631F2E}">
      <dgm:prSet/>
      <dgm:spPr/>
      <dgm:t>
        <a:bodyPr/>
        <a:lstStyle/>
        <a:p>
          <a:pPr rtl="0"/>
          <a:r>
            <a:rPr lang="en-US" dirty="0" smtClean="0"/>
            <a:t>Download Readable News</a:t>
          </a:r>
          <a:endParaRPr lang="en-US" dirty="0"/>
        </a:p>
      </dgm:t>
    </dgm:pt>
    <dgm:pt modelId="{C2F8FAD0-2090-4B5D-B9E3-88735FB49B67}" type="parTrans" cxnId="{DFAD20C9-CCC3-4242-9390-D767A816DFAB}">
      <dgm:prSet/>
      <dgm:spPr/>
      <dgm:t>
        <a:bodyPr/>
        <a:lstStyle/>
        <a:p>
          <a:endParaRPr lang="en-US"/>
        </a:p>
      </dgm:t>
    </dgm:pt>
    <dgm:pt modelId="{BD78092B-57DE-4471-9495-F1D2C6B502B4}" type="sibTrans" cxnId="{DFAD20C9-CCC3-4242-9390-D767A816DFAB}">
      <dgm:prSet/>
      <dgm:spPr/>
      <dgm:t>
        <a:bodyPr/>
        <a:lstStyle/>
        <a:p>
          <a:endParaRPr lang="en-US"/>
        </a:p>
      </dgm:t>
    </dgm:pt>
    <dgm:pt modelId="{C3EFF8CF-DD27-4F1F-9ABD-11A24D055591}">
      <dgm:prSet/>
      <dgm:spPr/>
      <dgm:t>
        <a:bodyPr/>
        <a:lstStyle/>
        <a:p>
          <a:pPr rtl="0"/>
          <a:r>
            <a:rPr lang="en-US" dirty="0" smtClean="0"/>
            <a:t>RSS View</a:t>
          </a:r>
          <a:endParaRPr lang="en-US" dirty="0"/>
        </a:p>
      </dgm:t>
    </dgm:pt>
    <dgm:pt modelId="{11A8BFB9-FFFA-4A1B-A806-0214A7C93A86}" type="parTrans" cxnId="{0A0E7BD8-5CB8-4C75-96D9-3810356591C5}">
      <dgm:prSet/>
      <dgm:spPr/>
      <dgm:t>
        <a:bodyPr/>
        <a:lstStyle/>
        <a:p>
          <a:endParaRPr lang="en-US"/>
        </a:p>
      </dgm:t>
    </dgm:pt>
    <dgm:pt modelId="{C061105D-6449-44B2-AAE2-4D56DC4E9C02}" type="sibTrans" cxnId="{0A0E7BD8-5CB8-4C75-96D9-3810356591C5}">
      <dgm:prSet/>
      <dgm:spPr/>
      <dgm:t>
        <a:bodyPr/>
        <a:lstStyle/>
        <a:p>
          <a:endParaRPr lang="en-US"/>
        </a:p>
      </dgm:t>
    </dgm:pt>
    <dgm:pt modelId="{A46382FE-C8A4-40AC-83B6-B8928C72ACB1}" type="pres">
      <dgm:prSet presAssocID="{D8EAA6F8-0331-4601-B733-75D4B56A0F3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2D3545-902B-4B27-8AB6-BC258EA748AC}" type="pres">
      <dgm:prSet presAssocID="{2887A7D0-697B-43D5-B7C4-51C6B7FF1EEA}" presName="comp" presStyleCnt="0"/>
      <dgm:spPr/>
    </dgm:pt>
    <dgm:pt modelId="{A829DB63-2A28-4B6E-8A3A-695A64AFAB0F}" type="pres">
      <dgm:prSet presAssocID="{2887A7D0-697B-43D5-B7C4-51C6B7FF1EEA}" presName="box" presStyleLbl="node1" presStyleIdx="0" presStyleCnt="11"/>
      <dgm:spPr/>
      <dgm:t>
        <a:bodyPr/>
        <a:lstStyle/>
        <a:p>
          <a:endParaRPr lang="en-US"/>
        </a:p>
      </dgm:t>
    </dgm:pt>
    <dgm:pt modelId="{D2684C42-DEA9-4F59-B9E5-8C898D3F9FFA}" type="pres">
      <dgm:prSet presAssocID="{2887A7D0-697B-43D5-B7C4-51C6B7FF1EEA}" presName="img" presStyleLbl="fgImgPlace1" presStyleIdx="0" presStyleCnt="11"/>
      <dgm:spPr/>
    </dgm:pt>
    <dgm:pt modelId="{5CF4887D-99B9-4C70-8A65-0D4128ABF60D}" type="pres">
      <dgm:prSet presAssocID="{2887A7D0-697B-43D5-B7C4-51C6B7FF1EEA}" presName="text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7193C-F036-46B2-89AE-D3F1D6AEA2CB}" type="pres">
      <dgm:prSet presAssocID="{89408032-5205-41B5-A891-6F5274F5E33A}" presName="spacer" presStyleCnt="0"/>
      <dgm:spPr/>
    </dgm:pt>
    <dgm:pt modelId="{58B05CD9-B5CF-46C2-941D-6F0C3D45D2DE}" type="pres">
      <dgm:prSet presAssocID="{BCB0DF59-A561-40EA-A8EA-09D52CBA8C54}" presName="comp" presStyleCnt="0"/>
      <dgm:spPr/>
    </dgm:pt>
    <dgm:pt modelId="{215FF43A-C3B6-4F16-9C32-67CAFFA1F050}" type="pres">
      <dgm:prSet presAssocID="{BCB0DF59-A561-40EA-A8EA-09D52CBA8C54}" presName="box" presStyleLbl="node1" presStyleIdx="1" presStyleCnt="11"/>
      <dgm:spPr/>
      <dgm:t>
        <a:bodyPr/>
        <a:lstStyle/>
        <a:p>
          <a:endParaRPr lang="en-US"/>
        </a:p>
      </dgm:t>
    </dgm:pt>
    <dgm:pt modelId="{A349FBAB-E1B9-4F68-A0D9-B6EAFCCB92BF}" type="pres">
      <dgm:prSet presAssocID="{BCB0DF59-A561-40EA-A8EA-09D52CBA8C54}" presName="img" presStyleLbl="fgImgPlace1" presStyleIdx="1" presStyleCnt="11"/>
      <dgm:spPr/>
    </dgm:pt>
    <dgm:pt modelId="{7EC36F47-2C0F-4B70-9A41-8282578D6464}" type="pres">
      <dgm:prSet presAssocID="{BCB0DF59-A561-40EA-A8EA-09D52CBA8C54}" presName="text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4B8CC-961B-4A9D-85ED-EE2E93EFAC5C}" type="pres">
      <dgm:prSet presAssocID="{714E4B0F-1D41-422B-A4E2-9D9B26A5440E}" presName="spacer" presStyleCnt="0"/>
      <dgm:spPr/>
    </dgm:pt>
    <dgm:pt modelId="{281461E4-D57F-478A-BA20-5E0749CF9EE6}" type="pres">
      <dgm:prSet presAssocID="{D082039F-4F57-4807-ADAD-D9B03372F94A}" presName="comp" presStyleCnt="0"/>
      <dgm:spPr/>
    </dgm:pt>
    <dgm:pt modelId="{955245B0-4AE6-4DB1-B77D-78B62EC827DE}" type="pres">
      <dgm:prSet presAssocID="{D082039F-4F57-4807-ADAD-D9B03372F94A}" presName="box" presStyleLbl="node1" presStyleIdx="2" presStyleCnt="11"/>
      <dgm:spPr/>
      <dgm:t>
        <a:bodyPr/>
        <a:lstStyle/>
        <a:p>
          <a:endParaRPr lang="en-US"/>
        </a:p>
      </dgm:t>
    </dgm:pt>
    <dgm:pt modelId="{4855902F-F0F1-43F2-8C3F-78D101A024F8}" type="pres">
      <dgm:prSet presAssocID="{D082039F-4F57-4807-ADAD-D9B03372F94A}" presName="img" presStyleLbl="fgImgPlace1" presStyleIdx="2" presStyleCnt="11"/>
      <dgm:spPr/>
    </dgm:pt>
    <dgm:pt modelId="{1636526A-30D6-41D8-88D4-27A3F3D2C26C}" type="pres">
      <dgm:prSet presAssocID="{D082039F-4F57-4807-ADAD-D9B03372F94A}" presName="text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2E920-F2EB-4DFB-80D5-28417D80FEF7}" type="pres">
      <dgm:prSet presAssocID="{85ABE456-09F6-4DDD-9F0D-1F1D89B353F4}" presName="spacer" presStyleCnt="0"/>
      <dgm:spPr/>
    </dgm:pt>
    <dgm:pt modelId="{D383955E-9369-41D5-9488-5FB904AC0C5C}" type="pres">
      <dgm:prSet presAssocID="{99EED0F4-A44A-44A0-BCBE-CE0943631F2E}" presName="comp" presStyleCnt="0"/>
      <dgm:spPr/>
    </dgm:pt>
    <dgm:pt modelId="{0D91628F-7DB7-440F-8E42-31C5B0AC219A}" type="pres">
      <dgm:prSet presAssocID="{99EED0F4-A44A-44A0-BCBE-CE0943631F2E}" presName="box" presStyleLbl="node1" presStyleIdx="3" presStyleCnt="11"/>
      <dgm:spPr/>
      <dgm:t>
        <a:bodyPr/>
        <a:lstStyle/>
        <a:p>
          <a:endParaRPr lang="en-US"/>
        </a:p>
      </dgm:t>
    </dgm:pt>
    <dgm:pt modelId="{77453D90-93DA-43C2-A4D3-1F5784D488DF}" type="pres">
      <dgm:prSet presAssocID="{99EED0F4-A44A-44A0-BCBE-CE0943631F2E}" presName="img" presStyleLbl="fgImgPlace1" presStyleIdx="3" presStyleCnt="11"/>
      <dgm:spPr/>
    </dgm:pt>
    <dgm:pt modelId="{948671A2-576D-4E17-B521-2549FF425F3B}" type="pres">
      <dgm:prSet presAssocID="{99EED0F4-A44A-44A0-BCBE-CE0943631F2E}" presName="text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24B11-6715-46C3-9744-488E79C01F62}" type="pres">
      <dgm:prSet presAssocID="{BD78092B-57DE-4471-9495-F1D2C6B502B4}" presName="spacer" presStyleCnt="0"/>
      <dgm:spPr/>
    </dgm:pt>
    <dgm:pt modelId="{D1209931-EBB8-4A7A-97C4-0BC5C53EAEF3}" type="pres">
      <dgm:prSet presAssocID="{AFD5BC0C-17C2-4B8B-8C81-4E4107C4F979}" presName="comp" presStyleCnt="0"/>
      <dgm:spPr/>
    </dgm:pt>
    <dgm:pt modelId="{3322E7E2-EBC1-4F32-AB53-940CF0AFA57E}" type="pres">
      <dgm:prSet presAssocID="{AFD5BC0C-17C2-4B8B-8C81-4E4107C4F979}" presName="box" presStyleLbl="node1" presStyleIdx="4" presStyleCnt="11"/>
      <dgm:spPr/>
      <dgm:t>
        <a:bodyPr/>
        <a:lstStyle/>
        <a:p>
          <a:endParaRPr lang="en-US"/>
        </a:p>
      </dgm:t>
    </dgm:pt>
    <dgm:pt modelId="{73B292B1-9E2D-4346-A329-8493F26D5C2D}" type="pres">
      <dgm:prSet presAssocID="{AFD5BC0C-17C2-4B8B-8C81-4E4107C4F979}" presName="img" presStyleLbl="fgImgPlace1" presStyleIdx="4" presStyleCnt="11"/>
      <dgm:spPr/>
    </dgm:pt>
    <dgm:pt modelId="{F1F06EFC-7420-4005-8139-77DE3870D336}" type="pres">
      <dgm:prSet presAssocID="{AFD5BC0C-17C2-4B8B-8C81-4E4107C4F979}" presName="text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8D7A5-8EC3-4DA4-BDD4-6265E40454DF}" type="pres">
      <dgm:prSet presAssocID="{758F92ED-0027-42E9-B498-1E0121ED70E3}" presName="spacer" presStyleCnt="0"/>
      <dgm:spPr/>
    </dgm:pt>
    <dgm:pt modelId="{DAE0920D-E335-4981-A6A5-717F17E97AC9}" type="pres">
      <dgm:prSet presAssocID="{9237BDD6-7428-4A80-BA54-FC3FC42E345F}" presName="comp" presStyleCnt="0"/>
      <dgm:spPr/>
    </dgm:pt>
    <dgm:pt modelId="{D8CF9DAD-0016-4C89-B8A6-894A512E6861}" type="pres">
      <dgm:prSet presAssocID="{9237BDD6-7428-4A80-BA54-FC3FC42E345F}" presName="box" presStyleLbl="node1" presStyleIdx="5" presStyleCnt="11"/>
      <dgm:spPr/>
      <dgm:t>
        <a:bodyPr/>
        <a:lstStyle/>
        <a:p>
          <a:endParaRPr lang="en-US"/>
        </a:p>
      </dgm:t>
    </dgm:pt>
    <dgm:pt modelId="{79C56591-91ED-4DAB-A346-27903A9D532E}" type="pres">
      <dgm:prSet presAssocID="{9237BDD6-7428-4A80-BA54-FC3FC42E345F}" presName="img" presStyleLbl="fgImgPlace1" presStyleIdx="5" presStyleCnt="11"/>
      <dgm:spPr/>
    </dgm:pt>
    <dgm:pt modelId="{E4C44E26-1FB8-4681-AB10-9C18C2AA15D5}" type="pres">
      <dgm:prSet presAssocID="{9237BDD6-7428-4A80-BA54-FC3FC42E345F}" presName="text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6A36B-C5FE-49C7-84B1-681D51F09EFC}" type="pres">
      <dgm:prSet presAssocID="{0ED45DD1-D453-44CC-87D0-94FE8052FCAD}" presName="spacer" presStyleCnt="0"/>
      <dgm:spPr/>
    </dgm:pt>
    <dgm:pt modelId="{B6BE7D07-8484-4055-8A43-CCBE2CFBE2E9}" type="pres">
      <dgm:prSet presAssocID="{0B61F6C5-A648-40B3-870A-0E5C0C4A22A0}" presName="comp" presStyleCnt="0"/>
      <dgm:spPr/>
    </dgm:pt>
    <dgm:pt modelId="{E338C63E-0D9D-4B96-9C8E-1E4DC5A106D4}" type="pres">
      <dgm:prSet presAssocID="{0B61F6C5-A648-40B3-870A-0E5C0C4A22A0}" presName="box" presStyleLbl="node1" presStyleIdx="6" presStyleCnt="11"/>
      <dgm:spPr/>
      <dgm:t>
        <a:bodyPr/>
        <a:lstStyle/>
        <a:p>
          <a:endParaRPr lang="en-US"/>
        </a:p>
      </dgm:t>
    </dgm:pt>
    <dgm:pt modelId="{DE74CEB3-11BA-4BC5-858E-56F714C539F0}" type="pres">
      <dgm:prSet presAssocID="{0B61F6C5-A648-40B3-870A-0E5C0C4A22A0}" presName="img" presStyleLbl="fgImgPlace1" presStyleIdx="6" presStyleCnt="11"/>
      <dgm:spPr/>
    </dgm:pt>
    <dgm:pt modelId="{06ED23CE-F67A-4A66-BBC1-C479CC9BAF74}" type="pres">
      <dgm:prSet presAssocID="{0B61F6C5-A648-40B3-870A-0E5C0C4A22A0}" presName="text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5B8E2-54E1-4582-911B-8EC62AE8DE24}" type="pres">
      <dgm:prSet presAssocID="{43F39088-0F83-41D7-AFC3-73DABAD4C362}" presName="spacer" presStyleCnt="0"/>
      <dgm:spPr/>
    </dgm:pt>
    <dgm:pt modelId="{A8CA4562-10A3-4FB5-BD3D-7C728137F365}" type="pres">
      <dgm:prSet presAssocID="{36054970-B7E4-4C89-B6C1-0144C969AB73}" presName="comp" presStyleCnt="0"/>
      <dgm:spPr/>
    </dgm:pt>
    <dgm:pt modelId="{1C0DA6F9-9D03-4510-BE06-7E7C345763AA}" type="pres">
      <dgm:prSet presAssocID="{36054970-B7E4-4C89-B6C1-0144C969AB73}" presName="box" presStyleLbl="node1" presStyleIdx="7" presStyleCnt="11"/>
      <dgm:spPr/>
      <dgm:t>
        <a:bodyPr/>
        <a:lstStyle/>
        <a:p>
          <a:endParaRPr lang="en-US"/>
        </a:p>
      </dgm:t>
    </dgm:pt>
    <dgm:pt modelId="{E2923276-9B8C-402B-9EAF-3FDB31915945}" type="pres">
      <dgm:prSet presAssocID="{36054970-B7E4-4C89-B6C1-0144C969AB73}" presName="img" presStyleLbl="fgImgPlace1" presStyleIdx="7" presStyleCnt="11"/>
      <dgm:spPr/>
    </dgm:pt>
    <dgm:pt modelId="{D03254A0-F31A-4027-9D76-AAA5A63FE36E}" type="pres">
      <dgm:prSet presAssocID="{36054970-B7E4-4C89-B6C1-0144C969AB73}" presName="text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D22CEF-89BC-48CD-9789-828668F053B7}" type="pres">
      <dgm:prSet presAssocID="{0F24EAB9-3E90-4481-9E19-DE8D9A72FD3C}" presName="spacer" presStyleCnt="0"/>
      <dgm:spPr/>
    </dgm:pt>
    <dgm:pt modelId="{AF90DFB1-FA9C-4129-B941-286AFE50F2CD}" type="pres">
      <dgm:prSet presAssocID="{2AD9FB84-A080-4D9F-97F5-D494E2AAEBA6}" presName="comp" presStyleCnt="0"/>
      <dgm:spPr/>
    </dgm:pt>
    <dgm:pt modelId="{2BD6C87B-9216-4EDD-B49E-596528094E78}" type="pres">
      <dgm:prSet presAssocID="{2AD9FB84-A080-4D9F-97F5-D494E2AAEBA6}" presName="box" presStyleLbl="node1" presStyleIdx="8" presStyleCnt="11"/>
      <dgm:spPr/>
      <dgm:t>
        <a:bodyPr/>
        <a:lstStyle/>
        <a:p>
          <a:endParaRPr lang="en-US"/>
        </a:p>
      </dgm:t>
    </dgm:pt>
    <dgm:pt modelId="{5E680435-1554-4119-BA5B-4ECBB464DDD5}" type="pres">
      <dgm:prSet presAssocID="{2AD9FB84-A080-4D9F-97F5-D494E2AAEBA6}" presName="img" presStyleLbl="fgImgPlace1" presStyleIdx="8" presStyleCnt="11"/>
      <dgm:spPr/>
    </dgm:pt>
    <dgm:pt modelId="{1EE75FC9-C492-4EAD-A43A-F78B46379A5F}" type="pres">
      <dgm:prSet presAssocID="{2AD9FB84-A080-4D9F-97F5-D494E2AAEBA6}" presName="text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B0C28-C9C9-4173-A8C0-B059991E4E25}" type="pres">
      <dgm:prSet presAssocID="{B5A094C8-82A3-488E-93C7-B52259FA05DC}" presName="spacer" presStyleCnt="0"/>
      <dgm:spPr/>
    </dgm:pt>
    <dgm:pt modelId="{2E6E1400-858E-4EC6-8C4D-7A41139AB1FE}" type="pres">
      <dgm:prSet presAssocID="{175CD76E-FFA7-4E3C-932A-325F418767D4}" presName="comp" presStyleCnt="0"/>
      <dgm:spPr/>
    </dgm:pt>
    <dgm:pt modelId="{ED430891-BDD5-4AC7-A752-12464B3DFC0F}" type="pres">
      <dgm:prSet presAssocID="{175CD76E-FFA7-4E3C-932A-325F418767D4}" presName="box" presStyleLbl="node1" presStyleIdx="9" presStyleCnt="11"/>
      <dgm:spPr/>
      <dgm:t>
        <a:bodyPr/>
        <a:lstStyle/>
        <a:p>
          <a:endParaRPr lang="en-US"/>
        </a:p>
      </dgm:t>
    </dgm:pt>
    <dgm:pt modelId="{850DD49B-93FD-487E-8C81-4958DB5581F4}" type="pres">
      <dgm:prSet presAssocID="{175CD76E-FFA7-4E3C-932A-325F418767D4}" presName="img" presStyleLbl="fgImgPlace1" presStyleIdx="9" presStyleCnt="11"/>
      <dgm:spPr/>
    </dgm:pt>
    <dgm:pt modelId="{2EE542AB-236F-4337-9A9C-6EDB06964C54}" type="pres">
      <dgm:prSet presAssocID="{175CD76E-FFA7-4E3C-932A-325F418767D4}" presName="text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C1482-8BB8-428C-A2F6-C886DF1EEDF1}" type="pres">
      <dgm:prSet presAssocID="{890ECC34-231A-43FA-A546-6593557E386D}" presName="spacer" presStyleCnt="0"/>
      <dgm:spPr/>
    </dgm:pt>
    <dgm:pt modelId="{FE893809-737F-41B4-A932-6B2CC2434D88}" type="pres">
      <dgm:prSet presAssocID="{C3EFF8CF-DD27-4F1F-9ABD-11A24D055591}" presName="comp" presStyleCnt="0"/>
      <dgm:spPr/>
    </dgm:pt>
    <dgm:pt modelId="{96F8CEDE-CD7B-4FB3-8839-672D34403F24}" type="pres">
      <dgm:prSet presAssocID="{C3EFF8CF-DD27-4F1F-9ABD-11A24D055591}" presName="box" presStyleLbl="node1" presStyleIdx="10" presStyleCnt="11"/>
      <dgm:spPr/>
      <dgm:t>
        <a:bodyPr/>
        <a:lstStyle/>
        <a:p>
          <a:endParaRPr lang="en-US"/>
        </a:p>
      </dgm:t>
    </dgm:pt>
    <dgm:pt modelId="{87F6E77F-3816-4906-B233-AF11809469C1}" type="pres">
      <dgm:prSet presAssocID="{C3EFF8CF-DD27-4F1F-9ABD-11A24D055591}" presName="img" presStyleLbl="fgImgPlace1" presStyleIdx="10" presStyleCnt="11"/>
      <dgm:spPr/>
    </dgm:pt>
    <dgm:pt modelId="{32529F69-AA03-43C4-B943-F303903D09CF}" type="pres">
      <dgm:prSet presAssocID="{C3EFF8CF-DD27-4F1F-9ABD-11A24D055591}" presName="text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B36358-AEE0-4BE2-A8C4-D046311F4FBF}" type="presOf" srcId="{2AD9FB84-A080-4D9F-97F5-D494E2AAEBA6}" destId="{2BD6C87B-9216-4EDD-B49E-596528094E78}" srcOrd="0" destOrd="0" presId="urn:microsoft.com/office/officeart/2005/8/layout/vList4"/>
    <dgm:cxn modelId="{72864068-4AC4-44BA-A122-DB4F66CF6646}" type="presOf" srcId="{BCB0DF59-A561-40EA-A8EA-09D52CBA8C54}" destId="{7EC36F47-2C0F-4B70-9A41-8282578D6464}" srcOrd="1" destOrd="0" presId="urn:microsoft.com/office/officeart/2005/8/layout/vList4"/>
    <dgm:cxn modelId="{7E881B25-1007-49C9-8C73-49603AA50AFA}" type="presOf" srcId="{D082039F-4F57-4807-ADAD-D9B03372F94A}" destId="{955245B0-4AE6-4DB1-B77D-78B62EC827DE}" srcOrd="0" destOrd="0" presId="urn:microsoft.com/office/officeart/2005/8/layout/vList4"/>
    <dgm:cxn modelId="{41DFB97E-DA12-4D7F-B25E-F58C2A258774}" type="presOf" srcId="{2AD9FB84-A080-4D9F-97F5-D494E2AAEBA6}" destId="{1EE75FC9-C492-4EAD-A43A-F78B46379A5F}" srcOrd="1" destOrd="0" presId="urn:microsoft.com/office/officeart/2005/8/layout/vList4"/>
    <dgm:cxn modelId="{7194D3A2-A302-4C0E-9C58-192C032FFDE9}" type="presOf" srcId="{99EED0F4-A44A-44A0-BCBE-CE0943631F2E}" destId="{0D91628F-7DB7-440F-8E42-31C5B0AC219A}" srcOrd="0" destOrd="0" presId="urn:microsoft.com/office/officeart/2005/8/layout/vList4"/>
    <dgm:cxn modelId="{93906705-6448-47B8-BC60-2FDACE398E1D}" type="presOf" srcId="{BCB0DF59-A561-40EA-A8EA-09D52CBA8C54}" destId="{215FF43A-C3B6-4F16-9C32-67CAFFA1F050}" srcOrd="0" destOrd="0" presId="urn:microsoft.com/office/officeart/2005/8/layout/vList4"/>
    <dgm:cxn modelId="{F9D240AA-4D9D-4549-994F-30EF9F052B24}" srcId="{D8EAA6F8-0331-4601-B733-75D4B56A0F35}" destId="{BCB0DF59-A561-40EA-A8EA-09D52CBA8C54}" srcOrd="1" destOrd="0" parTransId="{F99F520C-C692-42CB-B802-E9E90ADE855B}" sibTransId="{714E4B0F-1D41-422B-A4E2-9D9B26A5440E}"/>
    <dgm:cxn modelId="{DEA28F27-01B8-4EBB-B1FD-CAB6FDF672EB}" srcId="{D8EAA6F8-0331-4601-B733-75D4B56A0F35}" destId="{175CD76E-FFA7-4E3C-932A-325F418767D4}" srcOrd="9" destOrd="0" parTransId="{C7348BBD-4193-45F9-9DDE-6EED2613B70A}" sibTransId="{890ECC34-231A-43FA-A546-6593557E386D}"/>
    <dgm:cxn modelId="{7C88C1EB-8CD2-457B-82D6-138FE2E8FFB9}" srcId="{D8EAA6F8-0331-4601-B733-75D4B56A0F35}" destId="{9237BDD6-7428-4A80-BA54-FC3FC42E345F}" srcOrd="5" destOrd="0" parTransId="{ED77EB92-C1C4-40E1-A555-E9E828AB84ED}" sibTransId="{0ED45DD1-D453-44CC-87D0-94FE8052FCAD}"/>
    <dgm:cxn modelId="{6473A756-0C99-4A1C-B724-6EA0E754C8A3}" srcId="{D8EAA6F8-0331-4601-B733-75D4B56A0F35}" destId="{2887A7D0-697B-43D5-B7C4-51C6B7FF1EEA}" srcOrd="0" destOrd="0" parTransId="{E5EC8BA8-11C1-4F79-B610-104A38591512}" sibTransId="{89408032-5205-41B5-A891-6F5274F5E33A}"/>
    <dgm:cxn modelId="{5AE21397-0528-4E75-83D6-4EC14D8923B2}" type="presOf" srcId="{2887A7D0-697B-43D5-B7C4-51C6B7FF1EEA}" destId="{5CF4887D-99B9-4C70-8A65-0D4128ABF60D}" srcOrd="1" destOrd="0" presId="urn:microsoft.com/office/officeart/2005/8/layout/vList4"/>
    <dgm:cxn modelId="{F66016CA-479C-40C8-B281-97591550D98C}" type="presOf" srcId="{99EED0F4-A44A-44A0-BCBE-CE0943631F2E}" destId="{948671A2-576D-4E17-B521-2549FF425F3B}" srcOrd="1" destOrd="0" presId="urn:microsoft.com/office/officeart/2005/8/layout/vList4"/>
    <dgm:cxn modelId="{AAEF5AD9-A1FC-4DCD-8ECE-8607232AB547}" type="presOf" srcId="{9237BDD6-7428-4A80-BA54-FC3FC42E345F}" destId="{E4C44E26-1FB8-4681-AB10-9C18C2AA15D5}" srcOrd="1" destOrd="0" presId="urn:microsoft.com/office/officeart/2005/8/layout/vList4"/>
    <dgm:cxn modelId="{5EB34A7B-4A68-432D-8E4A-7E71386C96BA}" srcId="{D8EAA6F8-0331-4601-B733-75D4B56A0F35}" destId="{D082039F-4F57-4807-ADAD-D9B03372F94A}" srcOrd="2" destOrd="0" parTransId="{EB991CAD-65BF-4AE2-B93C-07EB5EA56252}" sibTransId="{85ABE456-09F6-4DDD-9F0D-1F1D89B353F4}"/>
    <dgm:cxn modelId="{854DFF67-846A-44A2-AA09-69252CB3E8A1}" type="presOf" srcId="{175CD76E-FFA7-4E3C-932A-325F418767D4}" destId="{2EE542AB-236F-4337-9A9C-6EDB06964C54}" srcOrd="1" destOrd="0" presId="urn:microsoft.com/office/officeart/2005/8/layout/vList4"/>
    <dgm:cxn modelId="{C2752150-1C64-4FB2-8FE6-AA56180BAAC8}" type="presOf" srcId="{0B61F6C5-A648-40B3-870A-0E5C0C4A22A0}" destId="{06ED23CE-F67A-4A66-BBC1-C479CC9BAF74}" srcOrd="1" destOrd="0" presId="urn:microsoft.com/office/officeart/2005/8/layout/vList4"/>
    <dgm:cxn modelId="{5942824F-FD2F-47E9-B017-4CF2F47DE478}" type="presOf" srcId="{2887A7D0-697B-43D5-B7C4-51C6B7FF1EEA}" destId="{A829DB63-2A28-4B6E-8A3A-695A64AFAB0F}" srcOrd="0" destOrd="0" presId="urn:microsoft.com/office/officeart/2005/8/layout/vList4"/>
    <dgm:cxn modelId="{0A0E7BD8-5CB8-4C75-96D9-3810356591C5}" srcId="{D8EAA6F8-0331-4601-B733-75D4B56A0F35}" destId="{C3EFF8CF-DD27-4F1F-9ABD-11A24D055591}" srcOrd="10" destOrd="0" parTransId="{11A8BFB9-FFFA-4A1B-A806-0214A7C93A86}" sibTransId="{C061105D-6449-44B2-AAE2-4D56DC4E9C02}"/>
    <dgm:cxn modelId="{B4886494-79EB-435D-8333-E9D918EA6F52}" type="presOf" srcId="{AFD5BC0C-17C2-4B8B-8C81-4E4107C4F979}" destId="{3322E7E2-EBC1-4F32-AB53-940CF0AFA57E}" srcOrd="0" destOrd="0" presId="urn:microsoft.com/office/officeart/2005/8/layout/vList4"/>
    <dgm:cxn modelId="{3498BC13-F60C-4C37-A86F-B952375305DF}" type="presOf" srcId="{0B61F6C5-A648-40B3-870A-0E5C0C4A22A0}" destId="{E338C63E-0D9D-4B96-9C8E-1E4DC5A106D4}" srcOrd="0" destOrd="0" presId="urn:microsoft.com/office/officeart/2005/8/layout/vList4"/>
    <dgm:cxn modelId="{DFAD20C9-CCC3-4242-9390-D767A816DFAB}" srcId="{D8EAA6F8-0331-4601-B733-75D4B56A0F35}" destId="{99EED0F4-A44A-44A0-BCBE-CE0943631F2E}" srcOrd="3" destOrd="0" parTransId="{C2F8FAD0-2090-4B5D-B9E3-88735FB49B67}" sibTransId="{BD78092B-57DE-4471-9495-F1D2C6B502B4}"/>
    <dgm:cxn modelId="{86427A6F-08F9-4B0B-A70C-10B374BA7350}" type="presOf" srcId="{175CD76E-FFA7-4E3C-932A-325F418767D4}" destId="{ED430891-BDD5-4AC7-A752-12464B3DFC0F}" srcOrd="0" destOrd="0" presId="urn:microsoft.com/office/officeart/2005/8/layout/vList4"/>
    <dgm:cxn modelId="{6CA4D817-279E-47F9-B1CA-4A527CC20187}" srcId="{D8EAA6F8-0331-4601-B733-75D4B56A0F35}" destId="{36054970-B7E4-4C89-B6C1-0144C969AB73}" srcOrd="7" destOrd="0" parTransId="{5C243041-3FCF-4B96-B080-2466131DD369}" sibTransId="{0F24EAB9-3E90-4481-9E19-DE8D9A72FD3C}"/>
    <dgm:cxn modelId="{8C6F1523-CB0F-4913-967B-E8A4F071871A}" srcId="{D8EAA6F8-0331-4601-B733-75D4B56A0F35}" destId="{0B61F6C5-A648-40B3-870A-0E5C0C4A22A0}" srcOrd="6" destOrd="0" parTransId="{8BABC5DB-BE03-48E5-90BA-FAD29DA8E7D8}" sibTransId="{43F39088-0F83-41D7-AFC3-73DABAD4C362}"/>
    <dgm:cxn modelId="{A1D13750-87DE-4273-9E06-14810B5A2BDF}" type="presOf" srcId="{36054970-B7E4-4C89-B6C1-0144C969AB73}" destId="{1C0DA6F9-9D03-4510-BE06-7E7C345763AA}" srcOrd="0" destOrd="0" presId="urn:microsoft.com/office/officeart/2005/8/layout/vList4"/>
    <dgm:cxn modelId="{233FBF78-F170-4BF7-8469-9F806B93715D}" type="presOf" srcId="{36054970-B7E4-4C89-B6C1-0144C969AB73}" destId="{D03254A0-F31A-4027-9D76-AAA5A63FE36E}" srcOrd="1" destOrd="0" presId="urn:microsoft.com/office/officeart/2005/8/layout/vList4"/>
    <dgm:cxn modelId="{59303381-21BA-410A-B2E6-FDC68B209291}" type="presOf" srcId="{D8EAA6F8-0331-4601-B733-75D4B56A0F35}" destId="{A46382FE-C8A4-40AC-83B6-B8928C72ACB1}" srcOrd="0" destOrd="0" presId="urn:microsoft.com/office/officeart/2005/8/layout/vList4"/>
    <dgm:cxn modelId="{B8951910-904C-45C7-ABD9-7964DEC895BA}" type="presOf" srcId="{AFD5BC0C-17C2-4B8B-8C81-4E4107C4F979}" destId="{F1F06EFC-7420-4005-8139-77DE3870D336}" srcOrd="1" destOrd="0" presId="urn:microsoft.com/office/officeart/2005/8/layout/vList4"/>
    <dgm:cxn modelId="{28ED3F79-94A8-412C-BC95-6D025DC07376}" srcId="{D8EAA6F8-0331-4601-B733-75D4B56A0F35}" destId="{2AD9FB84-A080-4D9F-97F5-D494E2AAEBA6}" srcOrd="8" destOrd="0" parTransId="{FCE0BC70-98B3-477F-B093-4B56A8E97C97}" sibTransId="{B5A094C8-82A3-488E-93C7-B52259FA05DC}"/>
    <dgm:cxn modelId="{F855F090-C6E8-45B9-A169-C33C632F110B}" type="presOf" srcId="{D082039F-4F57-4807-ADAD-D9B03372F94A}" destId="{1636526A-30D6-41D8-88D4-27A3F3D2C26C}" srcOrd="1" destOrd="0" presId="urn:microsoft.com/office/officeart/2005/8/layout/vList4"/>
    <dgm:cxn modelId="{DB9AE918-3A0B-4949-8EA2-461E96D772EC}" srcId="{D8EAA6F8-0331-4601-B733-75D4B56A0F35}" destId="{AFD5BC0C-17C2-4B8B-8C81-4E4107C4F979}" srcOrd="4" destOrd="0" parTransId="{A551A69F-6F33-4664-850B-2B385820A383}" sibTransId="{758F92ED-0027-42E9-B498-1E0121ED70E3}"/>
    <dgm:cxn modelId="{D6C00B42-BEDC-423A-AB6A-4FE86ECEDABA}" type="presOf" srcId="{C3EFF8CF-DD27-4F1F-9ABD-11A24D055591}" destId="{32529F69-AA03-43C4-B943-F303903D09CF}" srcOrd="1" destOrd="0" presId="urn:microsoft.com/office/officeart/2005/8/layout/vList4"/>
    <dgm:cxn modelId="{F5C4178E-8C23-42F1-A7C1-10810B94D0B3}" type="presOf" srcId="{9237BDD6-7428-4A80-BA54-FC3FC42E345F}" destId="{D8CF9DAD-0016-4C89-B8A6-894A512E6861}" srcOrd="0" destOrd="0" presId="urn:microsoft.com/office/officeart/2005/8/layout/vList4"/>
    <dgm:cxn modelId="{B1A50BC8-1938-4835-BF9C-A60DCD071907}" type="presOf" srcId="{C3EFF8CF-DD27-4F1F-9ABD-11A24D055591}" destId="{96F8CEDE-CD7B-4FB3-8839-672D34403F24}" srcOrd="0" destOrd="0" presId="urn:microsoft.com/office/officeart/2005/8/layout/vList4"/>
    <dgm:cxn modelId="{A8291566-4212-4AAA-8B60-83017818C834}" type="presParOf" srcId="{A46382FE-C8A4-40AC-83B6-B8928C72ACB1}" destId="{F62D3545-902B-4B27-8AB6-BC258EA748AC}" srcOrd="0" destOrd="0" presId="urn:microsoft.com/office/officeart/2005/8/layout/vList4"/>
    <dgm:cxn modelId="{95800FE2-1F99-43CD-BE13-1E2290952572}" type="presParOf" srcId="{F62D3545-902B-4B27-8AB6-BC258EA748AC}" destId="{A829DB63-2A28-4B6E-8A3A-695A64AFAB0F}" srcOrd="0" destOrd="0" presId="urn:microsoft.com/office/officeart/2005/8/layout/vList4"/>
    <dgm:cxn modelId="{450660F8-715C-493B-BA28-21E8BE7E7B92}" type="presParOf" srcId="{F62D3545-902B-4B27-8AB6-BC258EA748AC}" destId="{D2684C42-DEA9-4F59-B9E5-8C898D3F9FFA}" srcOrd="1" destOrd="0" presId="urn:microsoft.com/office/officeart/2005/8/layout/vList4"/>
    <dgm:cxn modelId="{D4593AAC-493B-4FCE-BD5E-4B51B5210F44}" type="presParOf" srcId="{F62D3545-902B-4B27-8AB6-BC258EA748AC}" destId="{5CF4887D-99B9-4C70-8A65-0D4128ABF60D}" srcOrd="2" destOrd="0" presId="urn:microsoft.com/office/officeart/2005/8/layout/vList4"/>
    <dgm:cxn modelId="{631C5FC8-E4FC-4E1D-A10C-3CE1BDA8CD9A}" type="presParOf" srcId="{A46382FE-C8A4-40AC-83B6-B8928C72ACB1}" destId="{A107193C-F036-46B2-89AE-D3F1D6AEA2CB}" srcOrd="1" destOrd="0" presId="urn:microsoft.com/office/officeart/2005/8/layout/vList4"/>
    <dgm:cxn modelId="{EDDF43FC-FF24-40B2-A7F2-861220DCDA69}" type="presParOf" srcId="{A46382FE-C8A4-40AC-83B6-B8928C72ACB1}" destId="{58B05CD9-B5CF-46C2-941D-6F0C3D45D2DE}" srcOrd="2" destOrd="0" presId="urn:microsoft.com/office/officeart/2005/8/layout/vList4"/>
    <dgm:cxn modelId="{CC0984F2-5EA7-47C4-A781-6ADABCD7A4DA}" type="presParOf" srcId="{58B05CD9-B5CF-46C2-941D-6F0C3D45D2DE}" destId="{215FF43A-C3B6-4F16-9C32-67CAFFA1F050}" srcOrd="0" destOrd="0" presId="urn:microsoft.com/office/officeart/2005/8/layout/vList4"/>
    <dgm:cxn modelId="{F9CE45A7-AD3B-4CDB-9F0E-B9CAF73DFFBF}" type="presParOf" srcId="{58B05CD9-B5CF-46C2-941D-6F0C3D45D2DE}" destId="{A349FBAB-E1B9-4F68-A0D9-B6EAFCCB92BF}" srcOrd="1" destOrd="0" presId="urn:microsoft.com/office/officeart/2005/8/layout/vList4"/>
    <dgm:cxn modelId="{BCFD2CC8-1653-430B-B812-1D84F552D5C5}" type="presParOf" srcId="{58B05CD9-B5CF-46C2-941D-6F0C3D45D2DE}" destId="{7EC36F47-2C0F-4B70-9A41-8282578D6464}" srcOrd="2" destOrd="0" presId="urn:microsoft.com/office/officeart/2005/8/layout/vList4"/>
    <dgm:cxn modelId="{93AECFB5-3527-4217-A6E3-98A100EE7410}" type="presParOf" srcId="{A46382FE-C8A4-40AC-83B6-B8928C72ACB1}" destId="{2A24B8CC-961B-4A9D-85ED-EE2E93EFAC5C}" srcOrd="3" destOrd="0" presId="urn:microsoft.com/office/officeart/2005/8/layout/vList4"/>
    <dgm:cxn modelId="{ECBBDEF9-25AB-404D-9DDA-DC2AB7253319}" type="presParOf" srcId="{A46382FE-C8A4-40AC-83B6-B8928C72ACB1}" destId="{281461E4-D57F-478A-BA20-5E0749CF9EE6}" srcOrd="4" destOrd="0" presId="urn:microsoft.com/office/officeart/2005/8/layout/vList4"/>
    <dgm:cxn modelId="{D3984C7F-D751-43A0-89A3-061A20202682}" type="presParOf" srcId="{281461E4-D57F-478A-BA20-5E0749CF9EE6}" destId="{955245B0-4AE6-4DB1-B77D-78B62EC827DE}" srcOrd="0" destOrd="0" presId="urn:microsoft.com/office/officeart/2005/8/layout/vList4"/>
    <dgm:cxn modelId="{B9C4A875-61C5-44D3-BE02-1A6B30D48B22}" type="presParOf" srcId="{281461E4-D57F-478A-BA20-5E0749CF9EE6}" destId="{4855902F-F0F1-43F2-8C3F-78D101A024F8}" srcOrd="1" destOrd="0" presId="urn:microsoft.com/office/officeart/2005/8/layout/vList4"/>
    <dgm:cxn modelId="{C42C0E3E-FF2D-4716-8A69-956B4ADD634F}" type="presParOf" srcId="{281461E4-D57F-478A-BA20-5E0749CF9EE6}" destId="{1636526A-30D6-41D8-88D4-27A3F3D2C26C}" srcOrd="2" destOrd="0" presId="urn:microsoft.com/office/officeart/2005/8/layout/vList4"/>
    <dgm:cxn modelId="{A635AA38-9548-4DE3-A6E9-FC741AA9CE3D}" type="presParOf" srcId="{A46382FE-C8A4-40AC-83B6-B8928C72ACB1}" destId="{30E2E920-F2EB-4DFB-80D5-28417D80FEF7}" srcOrd="5" destOrd="0" presId="urn:microsoft.com/office/officeart/2005/8/layout/vList4"/>
    <dgm:cxn modelId="{C0526CBB-DD62-449C-B70F-A5F98BE1F490}" type="presParOf" srcId="{A46382FE-C8A4-40AC-83B6-B8928C72ACB1}" destId="{D383955E-9369-41D5-9488-5FB904AC0C5C}" srcOrd="6" destOrd="0" presId="urn:microsoft.com/office/officeart/2005/8/layout/vList4"/>
    <dgm:cxn modelId="{E9AB7C11-5832-41E8-B1E8-B4AED86AB9C7}" type="presParOf" srcId="{D383955E-9369-41D5-9488-5FB904AC0C5C}" destId="{0D91628F-7DB7-440F-8E42-31C5B0AC219A}" srcOrd="0" destOrd="0" presId="urn:microsoft.com/office/officeart/2005/8/layout/vList4"/>
    <dgm:cxn modelId="{0652C8CF-BEDD-48EC-8CCA-BB441F767C81}" type="presParOf" srcId="{D383955E-9369-41D5-9488-5FB904AC0C5C}" destId="{77453D90-93DA-43C2-A4D3-1F5784D488DF}" srcOrd="1" destOrd="0" presId="urn:microsoft.com/office/officeart/2005/8/layout/vList4"/>
    <dgm:cxn modelId="{6DF9799E-2052-41E6-8198-AE944906705C}" type="presParOf" srcId="{D383955E-9369-41D5-9488-5FB904AC0C5C}" destId="{948671A2-576D-4E17-B521-2549FF425F3B}" srcOrd="2" destOrd="0" presId="urn:microsoft.com/office/officeart/2005/8/layout/vList4"/>
    <dgm:cxn modelId="{2454DA9C-8904-4C7D-B3D2-ADE9DCD5448B}" type="presParOf" srcId="{A46382FE-C8A4-40AC-83B6-B8928C72ACB1}" destId="{D7E24B11-6715-46C3-9744-488E79C01F62}" srcOrd="7" destOrd="0" presId="urn:microsoft.com/office/officeart/2005/8/layout/vList4"/>
    <dgm:cxn modelId="{742D17DB-ADCB-48D2-80DC-00D1B4A4A629}" type="presParOf" srcId="{A46382FE-C8A4-40AC-83B6-B8928C72ACB1}" destId="{D1209931-EBB8-4A7A-97C4-0BC5C53EAEF3}" srcOrd="8" destOrd="0" presId="urn:microsoft.com/office/officeart/2005/8/layout/vList4"/>
    <dgm:cxn modelId="{E31EE3BB-D082-4CD2-83AF-9A91E24BE709}" type="presParOf" srcId="{D1209931-EBB8-4A7A-97C4-0BC5C53EAEF3}" destId="{3322E7E2-EBC1-4F32-AB53-940CF0AFA57E}" srcOrd="0" destOrd="0" presId="urn:microsoft.com/office/officeart/2005/8/layout/vList4"/>
    <dgm:cxn modelId="{9CBC36E1-A8EB-4664-A4A7-63CEFF4C1508}" type="presParOf" srcId="{D1209931-EBB8-4A7A-97C4-0BC5C53EAEF3}" destId="{73B292B1-9E2D-4346-A329-8493F26D5C2D}" srcOrd="1" destOrd="0" presId="urn:microsoft.com/office/officeart/2005/8/layout/vList4"/>
    <dgm:cxn modelId="{5C277564-17F9-444C-B607-3406C550310B}" type="presParOf" srcId="{D1209931-EBB8-4A7A-97C4-0BC5C53EAEF3}" destId="{F1F06EFC-7420-4005-8139-77DE3870D336}" srcOrd="2" destOrd="0" presId="urn:microsoft.com/office/officeart/2005/8/layout/vList4"/>
    <dgm:cxn modelId="{1C0FEB2E-EC62-45C9-BFD2-F3757166ACF4}" type="presParOf" srcId="{A46382FE-C8A4-40AC-83B6-B8928C72ACB1}" destId="{C968D7A5-8EC3-4DA4-BDD4-6265E40454DF}" srcOrd="9" destOrd="0" presId="urn:microsoft.com/office/officeart/2005/8/layout/vList4"/>
    <dgm:cxn modelId="{46271DAC-4B2B-4558-81A7-6E0A4CDD9129}" type="presParOf" srcId="{A46382FE-C8A4-40AC-83B6-B8928C72ACB1}" destId="{DAE0920D-E335-4981-A6A5-717F17E97AC9}" srcOrd="10" destOrd="0" presId="urn:microsoft.com/office/officeart/2005/8/layout/vList4"/>
    <dgm:cxn modelId="{6CF3CCB3-17A7-41C1-967C-01FA07C67637}" type="presParOf" srcId="{DAE0920D-E335-4981-A6A5-717F17E97AC9}" destId="{D8CF9DAD-0016-4C89-B8A6-894A512E6861}" srcOrd="0" destOrd="0" presId="urn:microsoft.com/office/officeart/2005/8/layout/vList4"/>
    <dgm:cxn modelId="{13849CFE-926F-43A5-927E-DF1F5F912350}" type="presParOf" srcId="{DAE0920D-E335-4981-A6A5-717F17E97AC9}" destId="{79C56591-91ED-4DAB-A346-27903A9D532E}" srcOrd="1" destOrd="0" presId="urn:microsoft.com/office/officeart/2005/8/layout/vList4"/>
    <dgm:cxn modelId="{337C0C08-7A94-4D91-8A48-0B891A5B5084}" type="presParOf" srcId="{DAE0920D-E335-4981-A6A5-717F17E97AC9}" destId="{E4C44E26-1FB8-4681-AB10-9C18C2AA15D5}" srcOrd="2" destOrd="0" presId="urn:microsoft.com/office/officeart/2005/8/layout/vList4"/>
    <dgm:cxn modelId="{74273EC0-8351-45A3-B4CD-6FBB32662598}" type="presParOf" srcId="{A46382FE-C8A4-40AC-83B6-B8928C72ACB1}" destId="{6026A36B-C5FE-49C7-84B1-681D51F09EFC}" srcOrd="11" destOrd="0" presId="urn:microsoft.com/office/officeart/2005/8/layout/vList4"/>
    <dgm:cxn modelId="{95581AD2-227F-4BAF-BC45-9A45F9057DAC}" type="presParOf" srcId="{A46382FE-C8A4-40AC-83B6-B8928C72ACB1}" destId="{B6BE7D07-8484-4055-8A43-CCBE2CFBE2E9}" srcOrd="12" destOrd="0" presId="urn:microsoft.com/office/officeart/2005/8/layout/vList4"/>
    <dgm:cxn modelId="{4B6AB21F-7128-48EC-9B84-B0736A1E602B}" type="presParOf" srcId="{B6BE7D07-8484-4055-8A43-CCBE2CFBE2E9}" destId="{E338C63E-0D9D-4B96-9C8E-1E4DC5A106D4}" srcOrd="0" destOrd="0" presId="urn:microsoft.com/office/officeart/2005/8/layout/vList4"/>
    <dgm:cxn modelId="{66B7A53B-0376-4212-9762-BF29B69B0892}" type="presParOf" srcId="{B6BE7D07-8484-4055-8A43-CCBE2CFBE2E9}" destId="{DE74CEB3-11BA-4BC5-858E-56F714C539F0}" srcOrd="1" destOrd="0" presId="urn:microsoft.com/office/officeart/2005/8/layout/vList4"/>
    <dgm:cxn modelId="{26E3F36F-D3B0-4F18-A987-EF5B7041F64D}" type="presParOf" srcId="{B6BE7D07-8484-4055-8A43-CCBE2CFBE2E9}" destId="{06ED23CE-F67A-4A66-BBC1-C479CC9BAF74}" srcOrd="2" destOrd="0" presId="urn:microsoft.com/office/officeart/2005/8/layout/vList4"/>
    <dgm:cxn modelId="{3D53A3C8-9977-415F-95EA-6994C4AB1B64}" type="presParOf" srcId="{A46382FE-C8A4-40AC-83B6-B8928C72ACB1}" destId="{0625B8E2-54E1-4582-911B-8EC62AE8DE24}" srcOrd="13" destOrd="0" presId="urn:microsoft.com/office/officeart/2005/8/layout/vList4"/>
    <dgm:cxn modelId="{6B710D99-1A36-486D-9650-63B5780D1576}" type="presParOf" srcId="{A46382FE-C8A4-40AC-83B6-B8928C72ACB1}" destId="{A8CA4562-10A3-4FB5-BD3D-7C728137F365}" srcOrd="14" destOrd="0" presId="urn:microsoft.com/office/officeart/2005/8/layout/vList4"/>
    <dgm:cxn modelId="{E8013450-D4BF-4DB0-B7CF-2C00F0E13776}" type="presParOf" srcId="{A8CA4562-10A3-4FB5-BD3D-7C728137F365}" destId="{1C0DA6F9-9D03-4510-BE06-7E7C345763AA}" srcOrd="0" destOrd="0" presId="urn:microsoft.com/office/officeart/2005/8/layout/vList4"/>
    <dgm:cxn modelId="{6E00305F-10E2-4AA3-AA1A-2CC2E5C160A8}" type="presParOf" srcId="{A8CA4562-10A3-4FB5-BD3D-7C728137F365}" destId="{E2923276-9B8C-402B-9EAF-3FDB31915945}" srcOrd="1" destOrd="0" presId="urn:microsoft.com/office/officeart/2005/8/layout/vList4"/>
    <dgm:cxn modelId="{F7BA6125-713E-4903-9C7F-21934BE0D7DA}" type="presParOf" srcId="{A8CA4562-10A3-4FB5-BD3D-7C728137F365}" destId="{D03254A0-F31A-4027-9D76-AAA5A63FE36E}" srcOrd="2" destOrd="0" presId="urn:microsoft.com/office/officeart/2005/8/layout/vList4"/>
    <dgm:cxn modelId="{0ABBA0E5-53B3-424D-ABBC-1CABE972623A}" type="presParOf" srcId="{A46382FE-C8A4-40AC-83B6-B8928C72ACB1}" destId="{3BD22CEF-89BC-48CD-9789-828668F053B7}" srcOrd="15" destOrd="0" presId="urn:microsoft.com/office/officeart/2005/8/layout/vList4"/>
    <dgm:cxn modelId="{4A721503-1E49-4250-8AE0-2F155D4B7683}" type="presParOf" srcId="{A46382FE-C8A4-40AC-83B6-B8928C72ACB1}" destId="{AF90DFB1-FA9C-4129-B941-286AFE50F2CD}" srcOrd="16" destOrd="0" presId="urn:microsoft.com/office/officeart/2005/8/layout/vList4"/>
    <dgm:cxn modelId="{87F17C8F-911E-4B77-85D4-231DCD64C631}" type="presParOf" srcId="{AF90DFB1-FA9C-4129-B941-286AFE50F2CD}" destId="{2BD6C87B-9216-4EDD-B49E-596528094E78}" srcOrd="0" destOrd="0" presId="urn:microsoft.com/office/officeart/2005/8/layout/vList4"/>
    <dgm:cxn modelId="{4E29FC6C-1EBD-4B94-88F9-1D4FFF11022F}" type="presParOf" srcId="{AF90DFB1-FA9C-4129-B941-286AFE50F2CD}" destId="{5E680435-1554-4119-BA5B-4ECBB464DDD5}" srcOrd="1" destOrd="0" presId="urn:microsoft.com/office/officeart/2005/8/layout/vList4"/>
    <dgm:cxn modelId="{0182A6F8-33B0-438A-B99A-B991F3C9348D}" type="presParOf" srcId="{AF90DFB1-FA9C-4129-B941-286AFE50F2CD}" destId="{1EE75FC9-C492-4EAD-A43A-F78B46379A5F}" srcOrd="2" destOrd="0" presId="urn:microsoft.com/office/officeart/2005/8/layout/vList4"/>
    <dgm:cxn modelId="{2C9AADAC-6290-4A9D-A834-259BF3D7145D}" type="presParOf" srcId="{A46382FE-C8A4-40AC-83B6-B8928C72ACB1}" destId="{EDAB0C28-C9C9-4173-A8C0-B059991E4E25}" srcOrd="17" destOrd="0" presId="urn:microsoft.com/office/officeart/2005/8/layout/vList4"/>
    <dgm:cxn modelId="{764986E5-4590-419E-991E-675207BD63F3}" type="presParOf" srcId="{A46382FE-C8A4-40AC-83B6-B8928C72ACB1}" destId="{2E6E1400-858E-4EC6-8C4D-7A41139AB1FE}" srcOrd="18" destOrd="0" presId="urn:microsoft.com/office/officeart/2005/8/layout/vList4"/>
    <dgm:cxn modelId="{9235AE98-E8EF-4056-82F0-B1DA2C214180}" type="presParOf" srcId="{2E6E1400-858E-4EC6-8C4D-7A41139AB1FE}" destId="{ED430891-BDD5-4AC7-A752-12464B3DFC0F}" srcOrd="0" destOrd="0" presId="urn:microsoft.com/office/officeart/2005/8/layout/vList4"/>
    <dgm:cxn modelId="{610DAF03-0771-4E67-A5FA-2BFD734F3187}" type="presParOf" srcId="{2E6E1400-858E-4EC6-8C4D-7A41139AB1FE}" destId="{850DD49B-93FD-487E-8C81-4958DB5581F4}" srcOrd="1" destOrd="0" presId="urn:microsoft.com/office/officeart/2005/8/layout/vList4"/>
    <dgm:cxn modelId="{80D4AE96-8C5B-48E3-B70A-14291879016A}" type="presParOf" srcId="{2E6E1400-858E-4EC6-8C4D-7A41139AB1FE}" destId="{2EE542AB-236F-4337-9A9C-6EDB06964C54}" srcOrd="2" destOrd="0" presId="urn:microsoft.com/office/officeart/2005/8/layout/vList4"/>
    <dgm:cxn modelId="{C64FA018-6FFF-4ABE-ABBA-79923BB6E02D}" type="presParOf" srcId="{A46382FE-C8A4-40AC-83B6-B8928C72ACB1}" destId="{8B1C1482-8BB8-428C-A2F6-C886DF1EEDF1}" srcOrd="19" destOrd="0" presId="urn:microsoft.com/office/officeart/2005/8/layout/vList4"/>
    <dgm:cxn modelId="{71FD0DD0-9D3C-4137-886A-62DD4D1BF06D}" type="presParOf" srcId="{A46382FE-C8A4-40AC-83B6-B8928C72ACB1}" destId="{FE893809-737F-41B4-A932-6B2CC2434D88}" srcOrd="20" destOrd="0" presId="urn:microsoft.com/office/officeart/2005/8/layout/vList4"/>
    <dgm:cxn modelId="{9D6C86B1-6FA4-497A-AEE6-7C4583BA6D91}" type="presParOf" srcId="{FE893809-737F-41B4-A932-6B2CC2434D88}" destId="{96F8CEDE-CD7B-4FB3-8839-672D34403F24}" srcOrd="0" destOrd="0" presId="urn:microsoft.com/office/officeart/2005/8/layout/vList4"/>
    <dgm:cxn modelId="{A48B04E7-379A-413A-BF43-1194DB1BBD58}" type="presParOf" srcId="{FE893809-737F-41B4-A932-6B2CC2434D88}" destId="{87F6E77F-3816-4906-B233-AF11809469C1}" srcOrd="1" destOrd="0" presId="urn:microsoft.com/office/officeart/2005/8/layout/vList4"/>
    <dgm:cxn modelId="{4C59EC92-23E5-4D54-A71B-90102B5C5DBD}" type="presParOf" srcId="{FE893809-737F-41B4-A932-6B2CC2434D88}" destId="{32529F69-AA03-43C4-B943-F303903D09CF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FCD142-ABDF-44A2-9DF4-E66D02A47ED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06896-883D-48AC-83E8-B5269747C58D}">
      <dgm:prSet/>
      <dgm:spPr/>
      <dgm:t>
        <a:bodyPr/>
        <a:lstStyle/>
        <a:p>
          <a:pPr rtl="0"/>
          <a:r>
            <a:rPr lang="en-US" dirty="0" smtClean="0"/>
            <a:t>home</a:t>
          </a:r>
          <a:endParaRPr lang="en-US" dirty="0"/>
        </a:p>
      </dgm:t>
    </dgm:pt>
    <dgm:pt modelId="{3EDB9EDD-07BD-4273-A956-491677D36E2F}" type="parTrans" cxnId="{C17CC96C-F308-45B3-9F52-F221C6282F90}">
      <dgm:prSet/>
      <dgm:spPr/>
      <dgm:t>
        <a:bodyPr/>
        <a:lstStyle/>
        <a:p>
          <a:endParaRPr lang="en-US"/>
        </a:p>
      </dgm:t>
    </dgm:pt>
    <dgm:pt modelId="{826D0DD6-0BFA-4AA7-939D-EEB5F079A5B8}" type="sibTrans" cxnId="{C17CC96C-F308-45B3-9F52-F221C6282F90}">
      <dgm:prSet/>
      <dgm:spPr/>
      <dgm:t>
        <a:bodyPr/>
        <a:lstStyle/>
        <a:p>
          <a:endParaRPr lang="en-US"/>
        </a:p>
      </dgm:t>
    </dgm:pt>
    <dgm:pt modelId="{D8C8C08A-1267-4E84-BA8B-8C93ED261392}">
      <dgm:prSet/>
      <dgm:spPr/>
      <dgm:t>
        <a:bodyPr/>
        <a:lstStyle/>
        <a:p>
          <a:pPr rtl="0"/>
          <a:r>
            <a:rPr lang="en-US" dirty="0" smtClean="0"/>
            <a:t>When User Register</a:t>
          </a:r>
          <a:endParaRPr lang="en-US" dirty="0"/>
        </a:p>
      </dgm:t>
    </dgm:pt>
    <dgm:pt modelId="{1DEACE4B-A6B4-4DBE-A81E-F29B5E323359}" type="parTrans" cxnId="{DFA07624-7829-475D-8ACB-C169E4BB4265}">
      <dgm:prSet/>
      <dgm:spPr/>
      <dgm:t>
        <a:bodyPr/>
        <a:lstStyle/>
        <a:p>
          <a:endParaRPr lang="en-US"/>
        </a:p>
      </dgm:t>
    </dgm:pt>
    <dgm:pt modelId="{47E94973-0177-43C9-871C-AC5164D032BD}" type="sibTrans" cxnId="{DFA07624-7829-475D-8ACB-C169E4BB4265}">
      <dgm:prSet/>
      <dgm:spPr/>
      <dgm:t>
        <a:bodyPr/>
        <a:lstStyle/>
        <a:p>
          <a:endParaRPr lang="en-US"/>
        </a:p>
      </dgm:t>
    </dgm:pt>
    <dgm:pt modelId="{67DAB15B-B9AE-4E03-849D-F711F344BF38}">
      <dgm:prSet/>
      <dgm:spPr/>
      <dgm:t>
        <a:bodyPr/>
        <a:lstStyle/>
        <a:p>
          <a:pPr rtl="0"/>
          <a:r>
            <a:rPr lang="en-US" smtClean="0"/>
            <a:t>When user </a:t>
          </a:r>
          <a:r>
            <a:rPr lang="en-US" dirty="0" smtClean="0"/>
            <a:t>Login</a:t>
          </a:r>
          <a:endParaRPr lang="en-US" dirty="0"/>
        </a:p>
      </dgm:t>
    </dgm:pt>
    <dgm:pt modelId="{A923F238-CF42-4259-B0ED-BED40CE994CD}" type="parTrans" cxnId="{54AE9BCA-C144-4BAD-BFEC-019AF656C7CB}">
      <dgm:prSet/>
      <dgm:spPr/>
      <dgm:t>
        <a:bodyPr/>
        <a:lstStyle/>
        <a:p>
          <a:endParaRPr lang="en-US"/>
        </a:p>
      </dgm:t>
    </dgm:pt>
    <dgm:pt modelId="{B8A7781A-F025-4AB6-BAB5-6C204EDC90E4}" type="sibTrans" cxnId="{54AE9BCA-C144-4BAD-BFEC-019AF656C7CB}">
      <dgm:prSet/>
      <dgm:spPr/>
      <dgm:t>
        <a:bodyPr/>
        <a:lstStyle/>
        <a:p>
          <a:endParaRPr lang="en-US"/>
        </a:p>
      </dgm:t>
    </dgm:pt>
    <dgm:pt modelId="{54BBEE6B-3931-435F-89FB-F9CAED301348}">
      <dgm:prSet/>
      <dgm:spPr/>
      <dgm:t>
        <a:bodyPr/>
        <a:lstStyle/>
        <a:p>
          <a:pPr rtl="0"/>
          <a:r>
            <a:rPr lang="en-US" dirty="0" smtClean="0"/>
            <a:t>Publish news</a:t>
          </a:r>
          <a:endParaRPr lang="en-US" dirty="0"/>
        </a:p>
      </dgm:t>
    </dgm:pt>
    <dgm:pt modelId="{D3699FE6-FB05-4FF6-83AF-B17BAF6E5D8E}" type="parTrans" cxnId="{C18D98F5-4276-4CA2-9DF8-1DE5598AA644}">
      <dgm:prSet/>
      <dgm:spPr/>
      <dgm:t>
        <a:bodyPr/>
        <a:lstStyle/>
        <a:p>
          <a:endParaRPr lang="en-US"/>
        </a:p>
      </dgm:t>
    </dgm:pt>
    <dgm:pt modelId="{8A09EF13-5B6E-473A-B4A6-A678AF0643DB}" type="sibTrans" cxnId="{C18D98F5-4276-4CA2-9DF8-1DE5598AA644}">
      <dgm:prSet/>
      <dgm:spPr/>
      <dgm:t>
        <a:bodyPr/>
        <a:lstStyle/>
        <a:p>
          <a:endParaRPr lang="en-US"/>
        </a:p>
      </dgm:t>
    </dgm:pt>
    <dgm:pt modelId="{B2123EB6-6B2F-4BE8-B035-C827633EB5EC}" type="pres">
      <dgm:prSet presAssocID="{D4FCD142-ABDF-44A2-9DF4-E66D02A47ED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D339C6-A8CC-4544-B4EC-6CFE0D305E55}" type="pres">
      <dgm:prSet presAssocID="{5BE06896-883D-48AC-83E8-B5269747C58D}" presName="comp" presStyleCnt="0"/>
      <dgm:spPr/>
    </dgm:pt>
    <dgm:pt modelId="{C1471482-5B2E-460C-B085-C539450CC312}" type="pres">
      <dgm:prSet presAssocID="{5BE06896-883D-48AC-83E8-B5269747C58D}" presName="box" presStyleLbl="node1" presStyleIdx="0" presStyleCnt="4" custLinFactNeighborX="5263" custLinFactNeighborY="-9133"/>
      <dgm:spPr/>
      <dgm:t>
        <a:bodyPr/>
        <a:lstStyle/>
        <a:p>
          <a:endParaRPr lang="en-US"/>
        </a:p>
      </dgm:t>
    </dgm:pt>
    <dgm:pt modelId="{9A65022C-069A-4410-A6BA-918CFA8706AA}" type="pres">
      <dgm:prSet presAssocID="{5BE06896-883D-48AC-83E8-B5269747C58D}" presName="img" presStyleLbl="fgImgPlace1" presStyleIdx="0" presStyleCnt="4"/>
      <dgm:spPr/>
    </dgm:pt>
    <dgm:pt modelId="{D93E32A5-3109-4426-8F3A-646DA000B7D6}" type="pres">
      <dgm:prSet presAssocID="{5BE06896-883D-48AC-83E8-B5269747C58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67B9B-E712-4F56-BC28-1E762824A81C}" type="pres">
      <dgm:prSet presAssocID="{826D0DD6-0BFA-4AA7-939D-EEB5F079A5B8}" presName="spacer" presStyleCnt="0"/>
      <dgm:spPr/>
    </dgm:pt>
    <dgm:pt modelId="{8A96631A-B8DA-42A2-AD2F-CD4F570EC464}" type="pres">
      <dgm:prSet presAssocID="{D8C8C08A-1267-4E84-BA8B-8C93ED261392}" presName="comp" presStyleCnt="0"/>
      <dgm:spPr/>
    </dgm:pt>
    <dgm:pt modelId="{9A7024CE-71BC-475D-985E-7C6B6DD2A3F5}" type="pres">
      <dgm:prSet presAssocID="{D8C8C08A-1267-4E84-BA8B-8C93ED261392}" presName="box" presStyleLbl="node1" presStyleIdx="1" presStyleCnt="4"/>
      <dgm:spPr/>
      <dgm:t>
        <a:bodyPr/>
        <a:lstStyle/>
        <a:p>
          <a:endParaRPr lang="en-US"/>
        </a:p>
      </dgm:t>
    </dgm:pt>
    <dgm:pt modelId="{BE6A2FAF-6D4B-4C61-A56B-3BFFF6EB9A78}" type="pres">
      <dgm:prSet presAssocID="{D8C8C08A-1267-4E84-BA8B-8C93ED261392}" presName="img" presStyleLbl="fgImgPlace1" presStyleIdx="1" presStyleCnt="4"/>
      <dgm:spPr/>
    </dgm:pt>
    <dgm:pt modelId="{FF2C53ED-19B4-4813-81E0-842719B5E76A}" type="pres">
      <dgm:prSet presAssocID="{D8C8C08A-1267-4E84-BA8B-8C93ED26139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AB922-8069-4337-AF06-0CFC05F1597C}" type="pres">
      <dgm:prSet presAssocID="{47E94973-0177-43C9-871C-AC5164D032BD}" presName="spacer" presStyleCnt="0"/>
      <dgm:spPr/>
    </dgm:pt>
    <dgm:pt modelId="{751BA4F9-C967-420D-977D-1681AFEB903B}" type="pres">
      <dgm:prSet presAssocID="{67DAB15B-B9AE-4E03-849D-F711F344BF38}" presName="comp" presStyleCnt="0"/>
      <dgm:spPr/>
    </dgm:pt>
    <dgm:pt modelId="{C5351FA9-F4AF-4AE6-B46F-1A215C146CD6}" type="pres">
      <dgm:prSet presAssocID="{67DAB15B-B9AE-4E03-849D-F711F344BF38}" presName="box" presStyleLbl="node1" presStyleIdx="2" presStyleCnt="4"/>
      <dgm:spPr/>
      <dgm:t>
        <a:bodyPr/>
        <a:lstStyle/>
        <a:p>
          <a:endParaRPr lang="en-US"/>
        </a:p>
      </dgm:t>
    </dgm:pt>
    <dgm:pt modelId="{7B60C211-0C67-449E-BE98-FD33EACBF314}" type="pres">
      <dgm:prSet presAssocID="{67DAB15B-B9AE-4E03-849D-F711F344BF38}" presName="img" presStyleLbl="fgImgPlace1" presStyleIdx="2" presStyleCnt="4"/>
      <dgm:spPr/>
    </dgm:pt>
    <dgm:pt modelId="{879E0B41-B14C-446F-90CA-90C4AEBC9E62}" type="pres">
      <dgm:prSet presAssocID="{67DAB15B-B9AE-4E03-849D-F711F344BF3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66602-08E6-44D2-A77D-1C7FD3EDFC47}" type="pres">
      <dgm:prSet presAssocID="{B8A7781A-F025-4AB6-BAB5-6C204EDC90E4}" presName="spacer" presStyleCnt="0"/>
      <dgm:spPr/>
    </dgm:pt>
    <dgm:pt modelId="{5B25BB01-E422-4832-A1B3-9CE5F68DE9A7}" type="pres">
      <dgm:prSet presAssocID="{54BBEE6B-3931-435F-89FB-F9CAED301348}" presName="comp" presStyleCnt="0"/>
      <dgm:spPr/>
    </dgm:pt>
    <dgm:pt modelId="{6EACFACE-8C03-45CC-87BE-DEBCCCAE4C60}" type="pres">
      <dgm:prSet presAssocID="{54BBEE6B-3931-435F-89FB-F9CAED301348}" presName="box" presStyleLbl="node1" presStyleIdx="3" presStyleCnt="4"/>
      <dgm:spPr/>
      <dgm:t>
        <a:bodyPr/>
        <a:lstStyle/>
        <a:p>
          <a:endParaRPr lang="en-US"/>
        </a:p>
      </dgm:t>
    </dgm:pt>
    <dgm:pt modelId="{50A74C55-E4CC-41C9-A222-37D9FAB6078C}" type="pres">
      <dgm:prSet presAssocID="{54BBEE6B-3931-435F-89FB-F9CAED301348}" presName="img" presStyleLbl="fgImgPlace1" presStyleIdx="3" presStyleCnt="4"/>
      <dgm:spPr/>
    </dgm:pt>
    <dgm:pt modelId="{AC2C667B-B1B6-4064-AFFB-06C794059E54}" type="pres">
      <dgm:prSet presAssocID="{54BBEE6B-3931-435F-89FB-F9CAED30134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46829F-7EA8-4248-92D2-61214E47906E}" type="presOf" srcId="{67DAB15B-B9AE-4E03-849D-F711F344BF38}" destId="{879E0B41-B14C-446F-90CA-90C4AEBC9E62}" srcOrd="1" destOrd="0" presId="urn:microsoft.com/office/officeart/2005/8/layout/vList4"/>
    <dgm:cxn modelId="{C18D98F5-4276-4CA2-9DF8-1DE5598AA644}" srcId="{D4FCD142-ABDF-44A2-9DF4-E66D02A47EDF}" destId="{54BBEE6B-3931-435F-89FB-F9CAED301348}" srcOrd="3" destOrd="0" parTransId="{D3699FE6-FB05-4FF6-83AF-B17BAF6E5D8E}" sibTransId="{8A09EF13-5B6E-473A-B4A6-A678AF0643DB}"/>
    <dgm:cxn modelId="{B3345083-AC6D-4102-A545-18DD617871E1}" type="presOf" srcId="{D4FCD142-ABDF-44A2-9DF4-E66D02A47EDF}" destId="{B2123EB6-6B2F-4BE8-B035-C827633EB5EC}" srcOrd="0" destOrd="0" presId="urn:microsoft.com/office/officeart/2005/8/layout/vList4"/>
    <dgm:cxn modelId="{C17CC96C-F308-45B3-9F52-F221C6282F90}" srcId="{D4FCD142-ABDF-44A2-9DF4-E66D02A47EDF}" destId="{5BE06896-883D-48AC-83E8-B5269747C58D}" srcOrd="0" destOrd="0" parTransId="{3EDB9EDD-07BD-4273-A956-491677D36E2F}" sibTransId="{826D0DD6-0BFA-4AA7-939D-EEB5F079A5B8}"/>
    <dgm:cxn modelId="{DF2AD674-C77A-4DE1-9D2F-E3665EFB114D}" type="presOf" srcId="{54BBEE6B-3931-435F-89FB-F9CAED301348}" destId="{6EACFACE-8C03-45CC-87BE-DEBCCCAE4C60}" srcOrd="0" destOrd="0" presId="urn:microsoft.com/office/officeart/2005/8/layout/vList4"/>
    <dgm:cxn modelId="{76F5BDF4-F99F-4D3A-AE36-3FE92223778E}" type="presOf" srcId="{5BE06896-883D-48AC-83E8-B5269747C58D}" destId="{C1471482-5B2E-460C-B085-C539450CC312}" srcOrd="0" destOrd="0" presId="urn:microsoft.com/office/officeart/2005/8/layout/vList4"/>
    <dgm:cxn modelId="{608DCF23-E251-46B8-897D-02D621DD371C}" type="presOf" srcId="{54BBEE6B-3931-435F-89FB-F9CAED301348}" destId="{AC2C667B-B1B6-4064-AFFB-06C794059E54}" srcOrd="1" destOrd="0" presId="urn:microsoft.com/office/officeart/2005/8/layout/vList4"/>
    <dgm:cxn modelId="{53BD3F53-FBDA-4FE8-BF84-D414B95E417E}" type="presOf" srcId="{D8C8C08A-1267-4E84-BA8B-8C93ED261392}" destId="{9A7024CE-71BC-475D-985E-7C6B6DD2A3F5}" srcOrd="0" destOrd="0" presId="urn:microsoft.com/office/officeart/2005/8/layout/vList4"/>
    <dgm:cxn modelId="{DDDF093C-B213-4FED-AB36-B4D3F6A4181E}" type="presOf" srcId="{5BE06896-883D-48AC-83E8-B5269747C58D}" destId="{D93E32A5-3109-4426-8F3A-646DA000B7D6}" srcOrd="1" destOrd="0" presId="urn:microsoft.com/office/officeart/2005/8/layout/vList4"/>
    <dgm:cxn modelId="{03B0AD5D-C969-48ED-9C86-ADF7B08D2EEB}" type="presOf" srcId="{D8C8C08A-1267-4E84-BA8B-8C93ED261392}" destId="{FF2C53ED-19B4-4813-81E0-842719B5E76A}" srcOrd="1" destOrd="0" presId="urn:microsoft.com/office/officeart/2005/8/layout/vList4"/>
    <dgm:cxn modelId="{54AE9BCA-C144-4BAD-BFEC-019AF656C7CB}" srcId="{D4FCD142-ABDF-44A2-9DF4-E66D02A47EDF}" destId="{67DAB15B-B9AE-4E03-849D-F711F344BF38}" srcOrd="2" destOrd="0" parTransId="{A923F238-CF42-4259-B0ED-BED40CE994CD}" sibTransId="{B8A7781A-F025-4AB6-BAB5-6C204EDC90E4}"/>
    <dgm:cxn modelId="{DFA07624-7829-475D-8ACB-C169E4BB4265}" srcId="{D4FCD142-ABDF-44A2-9DF4-E66D02A47EDF}" destId="{D8C8C08A-1267-4E84-BA8B-8C93ED261392}" srcOrd="1" destOrd="0" parTransId="{1DEACE4B-A6B4-4DBE-A81E-F29B5E323359}" sibTransId="{47E94973-0177-43C9-871C-AC5164D032BD}"/>
    <dgm:cxn modelId="{F7279958-B190-4616-A532-927474CC57FB}" type="presOf" srcId="{67DAB15B-B9AE-4E03-849D-F711F344BF38}" destId="{C5351FA9-F4AF-4AE6-B46F-1A215C146CD6}" srcOrd="0" destOrd="0" presId="urn:microsoft.com/office/officeart/2005/8/layout/vList4"/>
    <dgm:cxn modelId="{F0AEE48F-51F9-44CE-96F2-489BAC1F9749}" type="presParOf" srcId="{B2123EB6-6B2F-4BE8-B035-C827633EB5EC}" destId="{BBD339C6-A8CC-4544-B4EC-6CFE0D305E55}" srcOrd="0" destOrd="0" presId="urn:microsoft.com/office/officeart/2005/8/layout/vList4"/>
    <dgm:cxn modelId="{7FFF79BB-314C-4374-9AE6-13627A6C9C4E}" type="presParOf" srcId="{BBD339C6-A8CC-4544-B4EC-6CFE0D305E55}" destId="{C1471482-5B2E-460C-B085-C539450CC312}" srcOrd="0" destOrd="0" presId="urn:microsoft.com/office/officeart/2005/8/layout/vList4"/>
    <dgm:cxn modelId="{7A4CD7EF-B706-471B-ABD4-A785DF433BC3}" type="presParOf" srcId="{BBD339C6-A8CC-4544-B4EC-6CFE0D305E55}" destId="{9A65022C-069A-4410-A6BA-918CFA8706AA}" srcOrd="1" destOrd="0" presId="urn:microsoft.com/office/officeart/2005/8/layout/vList4"/>
    <dgm:cxn modelId="{2AA8F8E6-D733-4E2E-BEA4-C801537A1B6B}" type="presParOf" srcId="{BBD339C6-A8CC-4544-B4EC-6CFE0D305E55}" destId="{D93E32A5-3109-4426-8F3A-646DA000B7D6}" srcOrd="2" destOrd="0" presId="urn:microsoft.com/office/officeart/2005/8/layout/vList4"/>
    <dgm:cxn modelId="{16C8BD21-9C54-4E55-8479-4BCBBF233F35}" type="presParOf" srcId="{B2123EB6-6B2F-4BE8-B035-C827633EB5EC}" destId="{03C67B9B-E712-4F56-BC28-1E762824A81C}" srcOrd="1" destOrd="0" presId="urn:microsoft.com/office/officeart/2005/8/layout/vList4"/>
    <dgm:cxn modelId="{40577C73-B4BE-4171-A1E5-96F7C07EB7CB}" type="presParOf" srcId="{B2123EB6-6B2F-4BE8-B035-C827633EB5EC}" destId="{8A96631A-B8DA-42A2-AD2F-CD4F570EC464}" srcOrd="2" destOrd="0" presId="urn:microsoft.com/office/officeart/2005/8/layout/vList4"/>
    <dgm:cxn modelId="{C86A5D5C-5162-469B-9AB5-F32D5EA55272}" type="presParOf" srcId="{8A96631A-B8DA-42A2-AD2F-CD4F570EC464}" destId="{9A7024CE-71BC-475D-985E-7C6B6DD2A3F5}" srcOrd="0" destOrd="0" presId="urn:microsoft.com/office/officeart/2005/8/layout/vList4"/>
    <dgm:cxn modelId="{EF4BE00C-108C-4781-B40D-AFFB235A3AB3}" type="presParOf" srcId="{8A96631A-B8DA-42A2-AD2F-CD4F570EC464}" destId="{BE6A2FAF-6D4B-4C61-A56B-3BFFF6EB9A78}" srcOrd="1" destOrd="0" presId="urn:microsoft.com/office/officeart/2005/8/layout/vList4"/>
    <dgm:cxn modelId="{EB86D001-D1ED-4EC9-AC83-8B5A24120D51}" type="presParOf" srcId="{8A96631A-B8DA-42A2-AD2F-CD4F570EC464}" destId="{FF2C53ED-19B4-4813-81E0-842719B5E76A}" srcOrd="2" destOrd="0" presId="urn:microsoft.com/office/officeart/2005/8/layout/vList4"/>
    <dgm:cxn modelId="{59A694C2-6D63-47D9-81CB-C025E4CA8D14}" type="presParOf" srcId="{B2123EB6-6B2F-4BE8-B035-C827633EB5EC}" destId="{F81AB922-8069-4337-AF06-0CFC05F1597C}" srcOrd="3" destOrd="0" presId="urn:microsoft.com/office/officeart/2005/8/layout/vList4"/>
    <dgm:cxn modelId="{5A3F632E-8A52-4819-B376-A89C8B630CCA}" type="presParOf" srcId="{B2123EB6-6B2F-4BE8-B035-C827633EB5EC}" destId="{751BA4F9-C967-420D-977D-1681AFEB903B}" srcOrd="4" destOrd="0" presId="urn:microsoft.com/office/officeart/2005/8/layout/vList4"/>
    <dgm:cxn modelId="{46FB3B92-31D5-4711-A26A-8271AEA0A4CA}" type="presParOf" srcId="{751BA4F9-C967-420D-977D-1681AFEB903B}" destId="{C5351FA9-F4AF-4AE6-B46F-1A215C146CD6}" srcOrd="0" destOrd="0" presId="urn:microsoft.com/office/officeart/2005/8/layout/vList4"/>
    <dgm:cxn modelId="{DBD7E40E-8D2B-4361-A6A0-5504397B3AA8}" type="presParOf" srcId="{751BA4F9-C967-420D-977D-1681AFEB903B}" destId="{7B60C211-0C67-449E-BE98-FD33EACBF314}" srcOrd="1" destOrd="0" presId="urn:microsoft.com/office/officeart/2005/8/layout/vList4"/>
    <dgm:cxn modelId="{61BAB87E-7BE0-415D-94F3-61DCAC2CE5D7}" type="presParOf" srcId="{751BA4F9-C967-420D-977D-1681AFEB903B}" destId="{879E0B41-B14C-446F-90CA-90C4AEBC9E62}" srcOrd="2" destOrd="0" presId="urn:microsoft.com/office/officeart/2005/8/layout/vList4"/>
    <dgm:cxn modelId="{878FEC63-9BCE-4D36-93EA-7AEF86B0FD3B}" type="presParOf" srcId="{B2123EB6-6B2F-4BE8-B035-C827633EB5EC}" destId="{39866602-08E6-44D2-A77D-1C7FD3EDFC47}" srcOrd="5" destOrd="0" presId="urn:microsoft.com/office/officeart/2005/8/layout/vList4"/>
    <dgm:cxn modelId="{7F09A9C0-D0E6-4A65-ADFA-5B42DCBC48C9}" type="presParOf" srcId="{B2123EB6-6B2F-4BE8-B035-C827633EB5EC}" destId="{5B25BB01-E422-4832-A1B3-9CE5F68DE9A7}" srcOrd="6" destOrd="0" presId="urn:microsoft.com/office/officeart/2005/8/layout/vList4"/>
    <dgm:cxn modelId="{DED64982-2C38-4CFA-AE31-12B5780BDEB4}" type="presParOf" srcId="{5B25BB01-E422-4832-A1B3-9CE5F68DE9A7}" destId="{6EACFACE-8C03-45CC-87BE-DEBCCCAE4C60}" srcOrd="0" destOrd="0" presId="urn:microsoft.com/office/officeart/2005/8/layout/vList4"/>
    <dgm:cxn modelId="{81C3DC61-0642-4CE2-9B97-0D96782F8C5B}" type="presParOf" srcId="{5B25BB01-E422-4832-A1B3-9CE5F68DE9A7}" destId="{50A74C55-E4CC-41C9-A222-37D9FAB6078C}" srcOrd="1" destOrd="0" presId="urn:microsoft.com/office/officeart/2005/8/layout/vList4"/>
    <dgm:cxn modelId="{D596E353-366C-4304-A1F8-5A91A1500665}" type="presParOf" srcId="{5B25BB01-E422-4832-A1B3-9CE5F68DE9A7}" destId="{AC2C667B-B1B6-4064-AFFB-06C794059E54}" srcOrd="2" destOrd="0" presId="urn:microsoft.com/office/officeart/2005/8/layout/vList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15C36D-D4E1-40BC-9797-FE6404806EF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FE53EF-3389-44CD-AC99-7FC34FAD12A8}">
      <dgm:prSet/>
      <dgm:spPr/>
      <dgm:t>
        <a:bodyPr/>
        <a:lstStyle/>
        <a:p>
          <a:pPr rtl="0"/>
          <a:r>
            <a:rPr lang="en-US" dirty="0" smtClean="0"/>
            <a:t>Confirm Registration  On </a:t>
          </a:r>
        </a:p>
        <a:p>
          <a:pPr rtl="0"/>
          <a:r>
            <a:rPr lang="en-US" dirty="0" smtClean="0"/>
            <a:t>email</a:t>
          </a:r>
          <a:endParaRPr lang="en-US" dirty="0"/>
        </a:p>
      </dgm:t>
    </dgm:pt>
    <dgm:pt modelId="{4922C3C8-731C-48E0-8D8B-05F37745B536}" type="parTrans" cxnId="{493EA2D9-939B-45F0-856D-CF1266FB14E4}">
      <dgm:prSet/>
      <dgm:spPr/>
      <dgm:t>
        <a:bodyPr/>
        <a:lstStyle/>
        <a:p>
          <a:endParaRPr lang="en-US"/>
        </a:p>
      </dgm:t>
    </dgm:pt>
    <dgm:pt modelId="{768AC045-4AB3-4DE6-9A2D-EEEFDB3D7848}" type="sibTrans" cxnId="{493EA2D9-939B-45F0-856D-CF1266FB14E4}">
      <dgm:prSet/>
      <dgm:spPr/>
      <dgm:t>
        <a:bodyPr/>
        <a:lstStyle/>
        <a:p>
          <a:endParaRPr lang="en-US"/>
        </a:p>
      </dgm:t>
    </dgm:pt>
    <dgm:pt modelId="{EC011916-E8F3-4DEC-91FB-DA625366E283}">
      <dgm:prSet/>
      <dgm:spPr/>
      <dgm:t>
        <a:bodyPr/>
        <a:lstStyle/>
        <a:p>
          <a:pPr rtl="0"/>
          <a:r>
            <a:rPr lang="en-US" dirty="0" smtClean="0"/>
            <a:t>Type new Password Page</a:t>
          </a:r>
          <a:endParaRPr lang="en-US" dirty="0"/>
        </a:p>
      </dgm:t>
    </dgm:pt>
    <dgm:pt modelId="{B6CB1F1E-D406-4E3F-B927-08E2EDC4B6B0}" type="parTrans" cxnId="{AFF02781-8FDC-40DD-B282-2C961235D60C}">
      <dgm:prSet/>
      <dgm:spPr/>
      <dgm:t>
        <a:bodyPr/>
        <a:lstStyle/>
        <a:p>
          <a:endParaRPr lang="en-US"/>
        </a:p>
      </dgm:t>
    </dgm:pt>
    <dgm:pt modelId="{B7312084-E8A4-4810-B3F1-9EEB445457B7}" type="sibTrans" cxnId="{AFF02781-8FDC-40DD-B282-2C961235D60C}">
      <dgm:prSet/>
      <dgm:spPr/>
      <dgm:t>
        <a:bodyPr/>
        <a:lstStyle/>
        <a:p>
          <a:endParaRPr lang="en-US"/>
        </a:p>
      </dgm:t>
    </dgm:pt>
    <dgm:pt modelId="{13C37DEE-33F6-487A-A023-13C86BE075E4}">
      <dgm:prSet/>
      <dgm:spPr/>
      <dgm:t>
        <a:bodyPr/>
        <a:lstStyle/>
        <a:p>
          <a:pPr rtl="0"/>
          <a:r>
            <a:rPr lang="en-US" dirty="0" smtClean="0"/>
            <a:t>Publish News Page</a:t>
          </a:r>
          <a:endParaRPr lang="en-US" dirty="0"/>
        </a:p>
      </dgm:t>
    </dgm:pt>
    <dgm:pt modelId="{3B8AE68C-440B-468D-8998-C40B8FB68725}" type="parTrans" cxnId="{FE40FF6C-9C69-44D0-9E2C-A4A68205CCE4}">
      <dgm:prSet/>
      <dgm:spPr/>
      <dgm:t>
        <a:bodyPr/>
        <a:lstStyle/>
        <a:p>
          <a:endParaRPr lang="en-US"/>
        </a:p>
      </dgm:t>
    </dgm:pt>
    <dgm:pt modelId="{3AFDF370-100C-471D-BFE3-B257D0C9476F}" type="sibTrans" cxnId="{FE40FF6C-9C69-44D0-9E2C-A4A68205CCE4}">
      <dgm:prSet/>
      <dgm:spPr/>
      <dgm:t>
        <a:bodyPr/>
        <a:lstStyle/>
        <a:p>
          <a:endParaRPr lang="en-US"/>
        </a:p>
      </dgm:t>
    </dgm:pt>
    <dgm:pt modelId="{37F0A8AA-B571-4729-969C-5BADFE0147A8}">
      <dgm:prSet/>
      <dgm:spPr/>
      <dgm:t>
        <a:bodyPr/>
        <a:lstStyle/>
        <a:p>
          <a:pPr rtl="0"/>
          <a:r>
            <a:rPr lang="en-US" dirty="0" smtClean="0"/>
            <a:t>Login Page</a:t>
          </a:r>
          <a:endParaRPr lang="en-US" dirty="0"/>
        </a:p>
      </dgm:t>
    </dgm:pt>
    <dgm:pt modelId="{5B8659B0-52E9-4D4E-B9CF-DE3E365DF377}" type="parTrans" cxnId="{581D7838-4B19-4010-AEED-FAF3D9D5FC99}">
      <dgm:prSet/>
      <dgm:spPr/>
      <dgm:t>
        <a:bodyPr/>
        <a:lstStyle/>
        <a:p>
          <a:endParaRPr lang="en-US"/>
        </a:p>
      </dgm:t>
    </dgm:pt>
    <dgm:pt modelId="{DA5FB833-6525-4CB8-BFBD-79A4738ECA92}" type="sibTrans" cxnId="{581D7838-4B19-4010-AEED-FAF3D9D5FC99}">
      <dgm:prSet/>
      <dgm:spPr/>
      <dgm:t>
        <a:bodyPr/>
        <a:lstStyle/>
        <a:p>
          <a:endParaRPr lang="en-US"/>
        </a:p>
      </dgm:t>
    </dgm:pt>
    <dgm:pt modelId="{B98BC4C1-E00D-4959-95BC-DA598DE8BE4C}" type="pres">
      <dgm:prSet presAssocID="{2015C36D-D4E1-40BC-9797-FE6404806E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12C3BE-006C-41C1-AAD3-9C462A040A5D}" type="pres">
      <dgm:prSet presAssocID="{D5FE53EF-3389-44CD-AC99-7FC34FAD12A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5994-7131-48A4-A092-8897AED8BCC2}" type="pres">
      <dgm:prSet presAssocID="{768AC045-4AB3-4DE6-9A2D-EEEFDB3D7848}" presName="parTxOnlySpace" presStyleCnt="0"/>
      <dgm:spPr/>
    </dgm:pt>
    <dgm:pt modelId="{F229DA4C-6421-47B4-BF95-CF523C7E2B8A}" type="pres">
      <dgm:prSet presAssocID="{EC011916-E8F3-4DEC-91FB-DA625366E28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B6CC0-D96F-4888-A199-05778D96B92E}" type="pres">
      <dgm:prSet presAssocID="{B7312084-E8A4-4810-B3F1-9EEB445457B7}" presName="parTxOnlySpace" presStyleCnt="0"/>
      <dgm:spPr/>
    </dgm:pt>
    <dgm:pt modelId="{E3C40B8B-DE9C-4BBE-997D-0ED1955AFAD6}" type="pres">
      <dgm:prSet presAssocID="{37F0A8AA-B571-4729-969C-5BADFE0147A8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20E6C-0DAC-4350-B45A-E4EB39680761}" type="pres">
      <dgm:prSet presAssocID="{DA5FB833-6525-4CB8-BFBD-79A4738ECA92}" presName="parTxOnlySpace" presStyleCnt="0"/>
      <dgm:spPr/>
    </dgm:pt>
    <dgm:pt modelId="{263C7EA6-7CEA-4E98-A2B5-FA1BF03BB47E}" type="pres">
      <dgm:prSet presAssocID="{13C37DEE-33F6-487A-A023-13C86BE075E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F02781-8FDC-40DD-B282-2C961235D60C}" srcId="{2015C36D-D4E1-40BC-9797-FE6404806EF0}" destId="{EC011916-E8F3-4DEC-91FB-DA625366E283}" srcOrd="1" destOrd="0" parTransId="{B6CB1F1E-D406-4E3F-B927-08E2EDC4B6B0}" sibTransId="{B7312084-E8A4-4810-B3F1-9EEB445457B7}"/>
    <dgm:cxn modelId="{52BFB287-82B8-41AA-8ACA-4E8C38B9CEFD}" type="presOf" srcId="{EC011916-E8F3-4DEC-91FB-DA625366E283}" destId="{F229DA4C-6421-47B4-BF95-CF523C7E2B8A}" srcOrd="0" destOrd="0" presId="urn:microsoft.com/office/officeart/2005/8/layout/chevron1"/>
    <dgm:cxn modelId="{FE40FF6C-9C69-44D0-9E2C-A4A68205CCE4}" srcId="{2015C36D-D4E1-40BC-9797-FE6404806EF0}" destId="{13C37DEE-33F6-487A-A023-13C86BE075E4}" srcOrd="3" destOrd="0" parTransId="{3B8AE68C-440B-468D-8998-C40B8FB68725}" sibTransId="{3AFDF370-100C-471D-BFE3-B257D0C9476F}"/>
    <dgm:cxn modelId="{D1C5F97F-22DA-4895-867B-C9DB0CE1117A}" type="presOf" srcId="{13C37DEE-33F6-487A-A023-13C86BE075E4}" destId="{263C7EA6-7CEA-4E98-A2B5-FA1BF03BB47E}" srcOrd="0" destOrd="0" presId="urn:microsoft.com/office/officeart/2005/8/layout/chevron1"/>
    <dgm:cxn modelId="{A0A4070D-7592-4F15-BEF5-B57429D51BBB}" type="presOf" srcId="{D5FE53EF-3389-44CD-AC99-7FC34FAD12A8}" destId="{4112C3BE-006C-41C1-AAD3-9C462A040A5D}" srcOrd="0" destOrd="0" presId="urn:microsoft.com/office/officeart/2005/8/layout/chevron1"/>
    <dgm:cxn modelId="{493EA2D9-939B-45F0-856D-CF1266FB14E4}" srcId="{2015C36D-D4E1-40BC-9797-FE6404806EF0}" destId="{D5FE53EF-3389-44CD-AC99-7FC34FAD12A8}" srcOrd="0" destOrd="0" parTransId="{4922C3C8-731C-48E0-8D8B-05F37745B536}" sibTransId="{768AC045-4AB3-4DE6-9A2D-EEEFDB3D7848}"/>
    <dgm:cxn modelId="{581D7838-4B19-4010-AEED-FAF3D9D5FC99}" srcId="{2015C36D-D4E1-40BC-9797-FE6404806EF0}" destId="{37F0A8AA-B571-4729-969C-5BADFE0147A8}" srcOrd="2" destOrd="0" parTransId="{5B8659B0-52E9-4D4E-B9CF-DE3E365DF377}" sibTransId="{DA5FB833-6525-4CB8-BFBD-79A4738ECA92}"/>
    <dgm:cxn modelId="{4025240C-4A49-4980-AE6F-6F882F299EDB}" type="presOf" srcId="{37F0A8AA-B571-4729-969C-5BADFE0147A8}" destId="{E3C40B8B-DE9C-4BBE-997D-0ED1955AFAD6}" srcOrd="0" destOrd="0" presId="urn:microsoft.com/office/officeart/2005/8/layout/chevron1"/>
    <dgm:cxn modelId="{6A6084F7-28EA-4DE0-8A39-E785A064B808}" type="presOf" srcId="{2015C36D-D4E1-40BC-9797-FE6404806EF0}" destId="{B98BC4C1-E00D-4959-95BC-DA598DE8BE4C}" srcOrd="0" destOrd="0" presId="urn:microsoft.com/office/officeart/2005/8/layout/chevron1"/>
    <dgm:cxn modelId="{1D30396C-55A4-4AA9-B45B-D08488AD9989}" type="presParOf" srcId="{B98BC4C1-E00D-4959-95BC-DA598DE8BE4C}" destId="{4112C3BE-006C-41C1-AAD3-9C462A040A5D}" srcOrd="0" destOrd="0" presId="urn:microsoft.com/office/officeart/2005/8/layout/chevron1"/>
    <dgm:cxn modelId="{BD6300E2-DC33-4306-95C7-976BAACC98D5}" type="presParOf" srcId="{B98BC4C1-E00D-4959-95BC-DA598DE8BE4C}" destId="{3A765994-7131-48A4-A092-8897AED8BCC2}" srcOrd="1" destOrd="0" presId="urn:microsoft.com/office/officeart/2005/8/layout/chevron1"/>
    <dgm:cxn modelId="{B3429F16-31D3-4ABE-A6EE-9A8C64135CD9}" type="presParOf" srcId="{B98BC4C1-E00D-4959-95BC-DA598DE8BE4C}" destId="{F229DA4C-6421-47B4-BF95-CF523C7E2B8A}" srcOrd="2" destOrd="0" presId="urn:microsoft.com/office/officeart/2005/8/layout/chevron1"/>
    <dgm:cxn modelId="{9D521E0B-75C9-4C53-9F33-6C7B7DF45527}" type="presParOf" srcId="{B98BC4C1-E00D-4959-95BC-DA598DE8BE4C}" destId="{DB0B6CC0-D96F-4888-A199-05778D96B92E}" srcOrd="3" destOrd="0" presId="urn:microsoft.com/office/officeart/2005/8/layout/chevron1"/>
    <dgm:cxn modelId="{DDAA3AC7-6E02-4B03-A08E-F51CA1A20F41}" type="presParOf" srcId="{B98BC4C1-E00D-4959-95BC-DA598DE8BE4C}" destId="{E3C40B8B-DE9C-4BBE-997D-0ED1955AFAD6}" srcOrd="4" destOrd="0" presId="urn:microsoft.com/office/officeart/2005/8/layout/chevron1"/>
    <dgm:cxn modelId="{11D62158-B51C-4FEB-BBF5-D783F7137EBA}" type="presParOf" srcId="{B98BC4C1-E00D-4959-95BC-DA598DE8BE4C}" destId="{6D820E6C-0DAC-4350-B45A-E4EB39680761}" srcOrd="5" destOrd="0" presId="urn:microsoft.com/office/officeart/2005/8/layout/chevron1"/>
    <dgm:cxn modelId="{C8F4B528-9E4E-46E4-B70A-1547061493D0}" type="presParOf" srcId="{B98BC4C1-E00D-4959-95BC-DA598DE8BE4C}" destId="{263C7EA6-7CEA-4E98-A2B5-FA1BF03BB47E}" srcOrd="6" destOrd="0" presId="urn:microsoft.com/office/officeart/2005/8/layout/chevron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FCD142-ABDF-44A2-9DF4-E66D02A47ED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E06896-883D-48AC-83E8-B5269747C58D}">
      <dgm:prSet/>
      <dgm:spPr/>
      <dgm:t>
        <a:bodyPr/>
        <a:lstStyle/>
        <a:p>
          <a:pPr rtl="0"/>
          <a:r>
            <a:rPr lang="en-US" dirty="0" smtClean="0"/>
            <a:t>Add New Post</a:t>
          </a:r>
          <a:endParaRPr lang="en-US" dirty="0"/>
        </a:p>
      </dgm:t>
    </dgm:pt>
    <dgm:pt modelId="{3EDB9EDD-07BD-4273-A956-491677D36E2F}" type="parTrans" cxnId="{C17CC96C-F308-45B3-9F52-F221C6282F90}">
      <dgm:prSet/>
      <dgm:spPr/>
      <dgm:t>
        <a:bodyPr/>
        <a:lstStyle/>
        <a:p>
          <a:endParaRPr lang="en-US"/>
        </a:p>
      </dgm:t>
    </dgm:pt>
    <dgm:pt modelId="{826D0DD6-0BFA-4AA7-939D-EEB5F079A5B8}" type="sibTrans" cxnId="{C17CC96C-F308-45B3-9F52-F221C6282F90}">
      <dgm:prSet/>
      <dgm:spPr/>
      <dgm:t>
        <a:bodyPr/>
        <a:lstStyle/>
        <a:p>
          <a:endParaRPr lang="en-US"/>
        </a:p>
      </dgm:t>
    </dgm:pt>
    <dgm:pt modelId="{D8C8C08A-1267-4E84-BA8B-8C93ED261392}">
      <dgm:prSet/>
      <dgm:spPr/>
      <dgm:t>
        <a:bodyPr/>
        <a:lstStyle/>
        <a:p>
          <a:pPr rtl="0"/>
          <a:r>
            <a:rPr lang="en-US" dirty="0" smtClean="0"/>
            <a:t>Edit Post</a:t>
          </a:r>
          <a:endParaRPr lang="en-US" dirty="0"/>
        </a:p>
      </dgm:t>
    </dgm:pt>
    <dgm:pt modelId="{1DEACE4B-A6B4-4DBE-A81E-F29B5E323359}" type="parTrans" cxnId="{DFA07624-7829-475D-8ACB-C169E4BB4265}">
      <dgm:prSet/>
      <dgm:spPr/>
      <dgm:t>
        <a:bodyPr/>
        <a:lstStyle/>
        <a:p>
          <a:endParaRPr lang="en-US"/>
        </a:p>
      </dgm:t>
    </dgm:pt>
    <dgm:pt modelId="{47E94973-0177-43C9-871C-AC5164D032BD}" type="sibTrans" cxnId="{DFA07624-7829-475D-8ACB-C169E4BB4265}">
      <dgm:prSet/>
      <dgm:spPr/>
      <dgm:t>
        <a:bodyPr/>
        <a:lstStyle/>
        <a:p>
          <a:endParaRPr lang="en-US"/>
        </a:p>
      </dgm:t>
    </dgm:pt>
    <dgm:pt modelId="{67DAB15B-B9AE-4E03-849D-F711F344BF38}">
      <dgm:prSet/>
      <dgm:spPr/>
      <dgm:t>
        <a:bodyPr/>
        <a:lstStyle/>
        <a:p>
          <a:pPr rtl="0"/>
          <a:r>
            <a:rPr lang="en-US" dirty="0" smtClean="0"/>
            <a:t>Preview Post</a:t>
          </a:r>
          <a:endParaRPr lang="en-US" dirty="0"/>
        </a:p>
      </dgm:t>
    </dgm:pt>
    <dgm:pt modelId="{A923F238-CF42-4259-B0ED-BED40CE994CD}" type="parTrans" cxnId="{54AE9BCA-C144-4BAD-BFEC-019AF656C7CB}">
      <dgm:prSet/>
      <dgm:spPr/>
      <dgm:t>
        <a:bodyPr/>
        <a:lstStyle/>
        <a:p>
          <a:endParaRPr lang="en-US"/>
        </a:p>
      </dgm:t>
    </dgm:pt>
    <dgm:pt modelId="{B8A7781A-F025-4AB6-BAB5-6C204EDC90E4}" type="sibTrans" cxnId="{54AE9BCA-C144-4BAD-BFEC-019AF656C7CB}">
      <dgm:prSet/>
      <dgm:spPr/>
      <dgm:t>
        <a:bodyPr/>
        <a:lstStyle/>
        <a:p>
          <a:endParaRPr lang="en-US"/>
        </a:p>
      </dgm:t>
    </dgm:pt>
    <dgm:pt modelId="{54BBEE6B-3931-435F-89FB-F9CAED301348}">
      <dgm:prSet/>
      <dgm:spPr/>
      <dgm:t>
        <a:bodyPr/>
        <a:lstStyle/>
        <a:p>
          <a:pPr rtl="0"/>
          <a:r>
            <a:rPr lang="en-US" dirty="0" smtClean="0"/>
            <a:t>Logout</a:t>
          </a:r>
          <a:endParaRPr lang="en-US" dirty="0"/>
        </a:p>
      </dgm:t>
    </dgm:pt>
    <dgm:pt modelId="{D3699FE6-FB05-4FF6-83AF-B17BAF6E5D8E}" type="parTrans" cxnId="{C18D98F5-4276-4CA2-9DF8-1DE5598AA644}">
      <dgm:prSet/>
      <dgm:spPr/>
      <dgm:t>
        <a:bodyPr/>
        <a:lstStyle/>
        <a:p>
          <a:endParaRPr lang="en-US"/>
        </a:p>
      </dgm:t>
    </dgm:pt>
    <dgm:pt modelId="{8A09EF13-5B6E-473A-B4A6-A678AF0643DB}" type="sibTrans" cxnId="{C18D98F5-4276-4CA2-9DF8-1DE5598AA644}">
      <dgm:prSet/>
      <dgm:spPr/>
      <dgm:t>
        <a:bodyPr/>
        <a:lstStyle/>
        <a:p>
          <a:endParaRPr lang="en-US"/>
        </a:p>
      </dgm:t>
    </dgm:pt>
    <dgm:pt modelId="{B2123EB6-6B2F-4BE8-B035-C827633EB5EC}" type="pres">
      <dgm:prSet presAssocID="{D4FCD142-ABDF-44A2-9DF4-E66D02A47ED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D339C6-A8CC-4544-B4EC-6CFE0D305E55}" type="pres">
      <dgm:prSet presAssocID="{5BE06896-883D-48AC-83E8-B5269747C58D}" presName="comp" presStyleCnt="0"/>
      <dgm:spPr/>
    </dgm:pt>
    <dgm:pt modelId="{C1471482-5B2E-460C-B085-C539450CC312}" type="pres">
      <dgm:prSet presAssocID="{5BE06896-883D-48AC-83E8-B5269747C58D}" presName="box" presStyleLbl="node1" presStyleIdx="0" presStyleCnt="4" custLinFactNeighborX="5263" custLinFactNeighborY="-9133"/>
      <dgm:spPr/>
      <dgm:t>
        <a:bodyPr/>
        <a:lstStyle/>
        <a:p>
          <a:endParaRPr lang="en-US"/>
        </a:p>
      </dgm:t>
    </dgm:pt>
    <dgm:pt modelId="{9A65022C-069A-4410-A6BA-918CFA8706AA}" type="pres">
      <dgm:prSet presAssocID="{5BE06896-883D-48AC-83E8-B5269747C58D}" presName="img" presStyleLbl="fgImgPlace1" presStyleIdx="0" presStyleCnt="4"/>
      <dgm:spPr/>
    </dgm:pt>
    <dgm:pt modelId="{D93E32A5-3109-4426-8F3A-646DA000B7D6}" type="pres">
      <dgm:prSet presAssocID="{5BE06896-883D-48AC-83E8-B5269747C58D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67B9B-E712-4F56-BC28-1E762824A81C}" type="pres">
      <dgm:prSet presAssocID="{826D0DD6-0BFA-4AA7-939D-EEB5F079A5B8}" presName="spacer" presStyleCnt="0"/>
      <dgm:spPr/>
    </dgm:pt>
    <dgm:pt modelId="{8A96631A-B8DA-42A2-AD2F-CD4F570EC464}" type="pres">
      <dgm:prSet presAssocID="{D8C8C08A-1267-4E84-BA8B-8C93ED261392}" presName="comp" presStyleCnt="0"/>
      <dgm:spPr/>
    </dgm:pt>
    <dgm:pt modelId="{9A7024CE-71BC-475D-985E-7C6B6DD2A3F5}" type="pres">
      <dgm:prSet presAssocID="{D8C8C08A-1267-4E84-BA8B-8C93ED261392}" presName="box" presStyleLbl="node1" presStyleIdx="1" presStyleCnt="4"/>
      <dgm:spPr/>
      <dgm:t>
        <a:bodyPr/>
        <a:lstStyle/>
        <a:p>
          <a:endParaRPr lang="en-US"/>
        </a:p>
      </dgm:t>
    </dgm:pt>
    <dgm:pt modelId="{BE6A2FAF-6D4B-4C61-A56B-3BFFF6EB9A78}" type="pres">
      <dgm:prSet presAssocID="{D8C8C08A-1267-4E84-BA8B-8C93ED261392}" presName="img" presStyleLbl="fgImgPlace1" presStyleIdx="1" presStyleCnt="4"/>
      <dgm:spPr/>
    </dgm:pt>
    <dgm:pt modelId="{FF2C53ED-19B4-4813-81E0-842719B5E76A}" type="pres">
      <dgm:prSet presAssocID="{D8C8C08A-1267-4E84-BA8B-8C93ED261392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1AB922-8069-4337-AF06-0CFC05F1597C}" type="pres">
      <dgm:prSet presAssocID="{47E94973-0177-43C9-871C-AC5164D032BD}" presName="spacer" presStyleCnt="0"/>
      <dgm:spPr/>
    </dgm:pt>
    <dgm:pt modelId="{751BA4F9-C967-420D-977D-1681AFEB903B}" type="pres">
      <dgm:prSet presAssocID="{67DAB15B-B9AE-4E03-849D-F711F344BF38}" presName="comp" presStyleCnt="0"/>
      <dgm:spPr/>
    </dgm:pt>
    <dgm:pt modelId="{C5351FA9-F4AF-4AE6-B46F-1A215C146CD6}" type="pres">
      <dgm:prSet presAssocID="{67DAB15B-B9AE-4E03-849D-F711F344BF38}" presName="box" presStyleLbl="node1" presStyleIdx="2" presStyleCnt="4"/>
      <dgm:spPr/>
      <dgm:t>
        <a:bodyPr/>
        <a:lstStyle/>
        <a:p>
          <a:endParaRPr lang="en-US"/>
        </a:p>
      </dgm:t>
    </dgm:pt>
    <dgm:pt modelId="{7B60C211-0C67-449E-BE98-FD33EACBF314}" type="pres">
      <dgm:prSet presAssocID="{67DAB15B-B9AE-4E03-849D-F711F344BF38}" presName="img" presStyleLbl="fgImgPlace1" presStyleIdx="2" presStyleCnt="4"/>
      <dgm:spPr/>
    </dgm:pt>
    <dgm:pt modelId="{879E0B41-B14C-446F-90CA-90C4AEBC9E62}" type="pres">
      <dgm:prSet presAssocID="{67DAB15B-B9AE-4E03-849D-F711F344BF38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66602-08E6-44D2-A77D-1C7FD3EDFC47}" type="pres">
      <dgm:prSet presAssocID="{B8A7781A-F025-4AB6-BAB5-6C204EDC90E4}" presName="spacer" presStyleCnt="0"/>
      <dgm:spPr/>
    </dgm:pt>
    <dgm:pt modelId="{5B25BB01-E422-4832-A1B3-9CE5F68DE9A7}" type="pres">
      <dgm:prSet presAssocID="{54BBEE6B-3931-435F-89FB-F9CAED301348}" presName="comp" presStyleCnt="0"/>
      <dgm:spPr/>
    </dgm:pt>
    <dgm:pt modelId="{6EACFACE-8C03-45CC-87BE-DEBCCCAE4C60}" type="pres">
      <dgm:prSet presAssocID="{54BBEE6B-3931-435F-89FB-F9CAED301348}" presName="box" presStyleLbl="node1" presStyleIdx="3" presStyleCnt="4"/>
      <dgm:spPr/>
      <dgm:t>
        <a:bodyPr/>
        <a:lstStyle/>
        <a:p>
          <a:endParaRPr lang="en-US"/>
        </a:p>
      </dgm:t>
    </dgm:pt>
    <dgm:pt modelId="{50A74C55-E4CC-41C9-A222-37D9FAB6078C}" type="pres">
      <dgm:prSet presAssocID="{54BBEE6B-3931-435F-89FB-F9CAED301348}" presName="img" presStyleLbl="fgImgPlace1" presStyleIdx="3" presStyleCnt="4"/>
      <dgm:spPr/>
    </dgm:pt>
    <dgm:pt modelId="{AC2C667B-B1B6-4064-AFFB-06C794059E54}" type="pres">
      <dgm:prSet presAssocID="{54BBEE6B-3931-435F-89FB-F9CAED301348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31DD72-B8B1-41A5-97F7-C9FA83043B7C}" type="presOf" srcId="{67DAB15B-B9AE-4E03-849D-F711F344BF38}" destId="{C5351FA9-F4AF-4AE6-B46F-1A215C146CD6}" srcOrd="0" destOrd="0" presId="urn:microsoft.com/office/officeart/2005/8/layout/vList4"/>
    <dgm:cxn modelId="{CA5F0EFA-4F71-407B-BFA6-19196D977FE2}" type="presOf" srcId="{54BBEE6B-3931-435F-89FB-F9CAED301348}" destId="{AC2C667B-B1B6-4064-AFFB-06C794059E54}" srcOrd="1" destOrd="0" presId="urn:microsoft.com/office/officeart/2005/8/layout/vList4"/>
    <dgm:cxn modelId="{C18D98F5-4276-4CA2-9DF8-1DE5598AA644}" srcId="{D4FCD142-ABDF-44A2-9DF4-E66D02A47EDF}" destId="{54BBEE6B-3931-435F-89FB-F9CAED301348}" srcOrd="3" destOrd="0" parTransId="{D3699FE6-FB05-4FF6-83AF-B17BAF6E5D8E}" sibTransId="{8A09EF13-5B6E-473A-B4A6-A678AF0643DB}"/>
    <dgm:cxn modelId="{C0928E1A-ADD4-421D-8AFB-B28C35561065}" type="presOf" srcId="{D4FCD142-ABDF-44A2-9DF4-E66D02A47EDF}" destId="{B2123EB6-6B2F-4BE8-B035-C827633EB5EC}" srcOrd="0" destOrd="0" presId="urn:microsoft.com/office/officeart/2005/8/layout/vList4"/>
    <dgm:cxn modelId="{83802954-ECB9-4F82-A647-C7E9B6165A9E}" type="presOf" srcId="{D8C8C08A-1267-4E84-BA8B-8C93ED261392}" destId="{9A7024CE-71BC-475D-985E-7C6B6DD2A3F5}" srcOrd="0" destOrd="0" presId="urn:microsoft.com/office/officeart/2005/8/layout/vList4"/>
    <dgm:cxn modelId="{C17CC96C-F308-45B3-9F52-F221C6282F90}" srcId="{D4FCD142-ABDF-44A2-9DF4-E66D02A47EDF}" destId="{5BE06896-883D-48AC-83E8-B5269747C58D}" srcOrd="0" destOrd="0" parTransId="{3EDB9EDD-07BD-4273-A956-491677D36E2F}" sibTransId="{826D0DD6-0BFA-4AA7-939D-EEB5F079A5B8}"/>
    <dgm:cxn modelId="{9BD4ECB1-149F-41F2-96D3-2B2EC9E67BFE}" type="presOf" srcId="{5BE06896-883D-48AC-83E8-B5269747C58D}" destId="{C1471482-5B2E-460C-B085-C539450CC312}" srcOrd="0" destOrd="0" presId="urn:microsoft.com/office/officeart/2005/8/layout/vList4"/>
    <dgm:cxn modelId="{CDD27E90-1C94-4515-8998-A2238CAE7F5F}" type="presOf" srcId="{54BBEE6B-3931-435F-89FB-F9CAED301348}" destId="{6EACFACE-8C03-45CC-87BE-DEBCCCAE4C60}" srcOrd="0" destOrd="0" presId="urn:microsoft.com/office/officeart/2005/8/layout/vList4"/>
    <dgm:cxn modelId="{189569A8-EA1D-468E-B8BE-93643A2471EC}" type="presOf" srcId="{D8C8C08A-1267-4E84-BA8B-8C93ED261392}" destId="{FF2C53ED-19B4-4813-81E0-842719B5E76A}" srcOrd="1" destOrd="0" presId="urn:microsoft.com/office/officeart/2005/8/layout/vList4"/>
    <dgm:cxn modelId="{3B7485AA-90D8-4983-81E9-97F5B874A944}" type="presOf" srcId="{5BE06896-883D-48AC-83E8-B5269747C58D}" destId="{D93E32A5-3109-4426-8F3A-646DA000B7D6}" srcOrd="1" destOrd="0" presId="urn:microsoft.com/office/officeart/2005/8/layout/vList4"/>
    <dgm:cxn modelId="{23664348-85B7-4693-99C4-EB3FE13E5DBE}" type="presOf" srcId="{67DAB15B-B9AE-4E03-849D-F711F344BF38}" destId="{879E0B41-B14C-446F-90CA-90C4AEBC9E62}" srcOrd="1" destOrd="0" presId="urn:microsoft.com/office/officeart/2005/8/layout/vList4"/>
    <dgm:cxn modelId="{54AE9BCA-C144-4BAD-BFEC-019AF656C7CB}" srcId="{D4FCD142-ABDF-44A2-9DF4-E66D02A47EDF}" destId="{67DAB15B-B9AE-4E03-849D-F711F344BF38}" srcOrd="2" destOrd="0" parTransId="{A923F238-CF42-4259-B0ED-BED40CE994CD}" sibTransId="{B8A7781A-F025-4AB6-BAB5-6C204EDC90E4}"/>
    <dgm:cxn modelId="{DFA07624-7829-475D-8ACB-C169E4BB4265}" srcId="{D4FCD142-ABDF-44A2-9DF4-E66D02A47EDF}" destId="{D8C8C08A-1267-4E84-BA8B-8C93ED261392}" srcOrd="1" destOrd="0" parTransId="{1DEACE4B-A6B4-4DBE-A81E-F29B5E323359}" sibTransId="{47E94973-0177-43C9-871C-AC5164D032BD}"/>
    <dgm:cxn modelId="{F82586B6-56DA-4642-BD4D-1AA25923D56F}" type="presParOf" srcId="{B2123EB6-6B2F-4BE8-B035-C827633EB5EC}" destId="{BBD339C6-A8CC-4544-B4EC-6CFE0D305E55}" srcOrd="0" destOrd="0" presId="urn:microsoft.com/office/officeart/2005/8/layout/vList4"/>
    <dgm:cxn modelId="{D986C9A9-3D3A-4F21-8ADE-B332571889EF}" type="presParOf" srcId="{BBD339C6-A8CC-4544-B4EC-6CFE0D305E55}" destId="{C1471482-5B2E-460C-B085-C539450CC312}" srcOrd="0" destOrd="0" presId="urn:microsoft.com/office/officeart/2005/8/layout/vList4"/>
    <dgm:cxn modelId="{62B72895-A5B4-48C0-B146-33E411A6D489}" type="presParOf" srcId="{BBD339C6-A8CC-4544-B4EC-6CFE0D305E55}" destId="{9A65022C-069A-4410-A6BA-918CFA8706AA}" srcOrd="1" destOrd="0" presId="urn:microsoft.com/office/officeart/2005/8/layout/vList4"/>
    <dgm:cxn modelId="{BDF599F5-9293-41B8-A6D4-673277B1004A}" type="presParOf" srcId="{BBD339C6-A8CC-4544-B4EC-6CFE0D305E55}" destId="{D93E32A5-3109-4426-8F3A-646DA000B7D6}" srcOrd="2" destOrd="0" presId="urn:microsoft.com/office/officeart/2005/8/layout/vList4"/>
    <dgm:cxn modelId="{0A1D45C9-A08F-4CC2-9153-30F78BF785F2}" type="presParOf" srcId="{B2123EB6-6B2F-4BE8-B035-C827633EB5EC}" destId="{03C67B9B-E712-4F56-BC28-1E762824A81C}" srcOrd="1" destOrd="0" presId="urn:microsoft.com/office/officeart/2005/8/layout/vList4"/>
    <dgm:cxn modelId="{0E7B6110-BCBF-459D-B09D-44E5A287B3F0}" type="presParOf" srcId="{B2123EB6-6B2F-4BE8-B035-C827633EB5EC}" destId="{8A96631A-B8DA-42A2-AD2F-CD4F570EC464}" srcOrd="2" destOrd="0" presId="urn:microsoft.com/office/officeart/2005/8/layout/vList4"/>
    <dgm:cxn modelId="{7E503D9B-86FD-4F8C-BDA9-9D0D7329216E}" type="presParOf" srcId="{8A96631A-B8DA-42A2-AD2F-CD4F570EC464}" destId="{9A7024CE-71BC-475D-985E-7C6B6DD2A3F5}" srcOrd="0" destOrd="0" presId="urn:microsoft.com/office/officeart/2005/8/layout/vList4"/>
    <dgm:cxn modelId="{7307BF4A-095B-4812-B5D3-10204572C59A}" type="presParOf" srcId="{8A96631A-B8DA-42A2-AD2F-CD4F570EC464}" destId="{BE6A2FAF-6D4B-4C61-A56B-3BFFF6EB9A78}" srcOrd="1" destOrd="0" presId="urn:microsoft.com/office/officeart/2005/8/layout/vList4"/>
    <dgm:cxn modelId="{BF63A80B-6ED8-4691-883F-0CE76BF2C13C}" type="presParOf" srcId="{8A96631A-B8DA-42A2-AD2F-CD4F570EC464}" destId="{FF2C53ED-19B4-4813-81E0-842719B5E76A}" srcOrd="2" destOrd="0" presId="urn:microsoft.com/office/officeart/2005/8/layout/vList4"/>
    <dgm:cxn modelId="{E425C429-0853-4639-86A4-9F4329859765}" type="presParOf" srcId="{B2123EB6-6B2F-4BE8-B035-C827633EB5EC}" destId="{F81AB922-8069-4337-AF06-0CFC05F1597C}" srcOrd="3" destOrd="0" presId="urn:microsoft.com/office/officeart/2005/8/layout/vList4"/>
    <dgm:cxn modelId="{26596A95-6D4D-4900-A0E5-9BB866B58DB1}" type="presParOf" srcId="{B2123EB6-6B2F-4BE8-B035-C827633EB5EC}" destId="{751BA4F9-C967-420D-977D-1681AFEB903B}" srcOrd="4" destOrd="0" presId="urn:microsoft.com/office/officeart/2005/8/layout/vList4"/>
    <dgm:cxn modelId="{35417988-A0F6-4D5E-846B-DBB05655309F}" type="presParOf" srcId="{751BA4F9-C967-420D-977D-1681AFEB903B}" destId="{C5351FA9-F4AF-4AE6-B46F-1A215C146CD6}" srcOrd="0" destOrd="0" presId="urn:microsoft.com/office/officeart/2005/8/layout/vList4"/>
    <dgm:cxn modelId="{7CC43ACF-901A-4B16-9F42-A22C8297FE67}" type="presParOf" srcId="{751BA4F9-C967-420D-977D-1681AFEB903B}" destId="{7B60C211-0C67-449E-BE98-FD33EACBF314}" srcOrd="1" destOrd="0" presId="urn:microsoft.com/office/officeart/2005/8/layout/vList4"/>
    <dgm:cxn modelId="{0408EB78-A89B-43F8-A9FE-B0F1DCD1DB04}" type="presParOf" srcId="{751BA4F9-C967-420D-977D-1681AFEB903B}" destId="{879E0B41-B14C-446F-90CA-90C4AEBC9E62}" srcOrd="2" destOrd="0" presId="urn:microsoft.com/office/officeart/2005/8/layout/vList4"/>
    <dgm:cxn modelId="{C4BCB284-E26E-4479-988A-FFC48BC894BA}" type="presParOf" srcId="{B2123EB6-6B2F-4BE8-B035-C827633EB5EC}" destId="{39866602-08E6-44D2-A77D-1C7FD3EDFC47}" srcOrd="5" destOrd="0" presId="urn:microsoft.com/office/officeart/2005/8/layout/vList4"/>
    <dgm:cxn modelId="{18C8A029-9F3F-407E-A804-53FC9FDC4957}" type="presParOf" srcId="{B2123EB6-6B2F-4BE8-B035-C827633EB5EC}" destId="{5B25BB01-E422-4832-A1B3-9CE5F68DE9A7}" srcOrd="6" destOrd="0" presId="urn:microsoft.com/office/officeart/2005/8/layout/vList4"/>
    <dgm:cxn modelId="{22DAA386-57E6-4398-ABD1-BA1D50F2362B}" type="presParOf" srcId="{5B25BB01-E422-4832-A1B3-9CE5F68DE9A7}" destId="{6EACFACE-8C03-45CC-87BE-DEBCCCAE4C60}" srcOrd="0" destOrd="0" presId="urn:microsoft.com/office/officeart/2005/8/layout/vList4"/>
    <dgm:cxn modelId="{A5E50D40-9B3C-46B9-A348-1C5010AE7422}" type="presParOf" srcId="{5B25BB01-E422-4832-A1B3-9CE5F68DE9A7}" destId="{50A74C55-E4CC-41C9-A222-37D9FAB6078C}" srcOrd="1" destOrd="0" presId="urn:microsoft.com/office/officeart/2005/8/layout/vList4"/>
    <dgm:cxn modelId="{B4B0097A-E942-46E0-82AE-E68B805B9142}" type="presParOf" srcId="{5B25BB01-E422-4832-A1B3-9CE5F68DE9A7}" destId="{AC2C667B-B1B6-4064-AFFB-06C794059E54}" srcOrd="2" destOrd="0" presId="urn:microsoft.com/office/officeart/2005/8/layout/vList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5A5D-2A0C-4778-B9B3-CB140A2EC4E4}" type="datetimeFigureOut">
              <a:rPr lang="en-US" smtClean="0"/>
              <a:pPr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7AD0-A651-45B6-8138-BD1A00F025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1.wmf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4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/>
          <p:cNvGrpSpPr/>
          <p:nvPr/>
        </p:nvGrpSpPr>
        <p:grpSpPr>
          <a:xfrm>
            <a:off x="381000" y="76200"/>
            <a:ext cx="8458200" cy="6629400"/>
            <a:chOff x="381000" y="76200"/>
            <a:chExt cx="8458200" cy="6629400"/>
          </a:xfrm>
        </p:grpSpPr>
        <p:grpSp>
          <p:nvGrpSpPr>
            <p:cNvPr id="129" name="Group 128"/>
            <p:cNvGrpSpPr/>
            <p:nvPr/>
          </p:nvGrpSpPr>
          <p:grpSpPr>
            <a:xfrm>
              <a:off x="533400" y="381000"/>
              <a:ext cx="8001000" cy="5867400"/>
              <a:chOff x="228600" y="228600"/>
              <a:chExt cx="8077200" cy="5867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28600" y="2976623"/>
                <a:ext cx="3002145" cy="311937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Home page action</a:t>
                </a: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71917" y="228600"/>
                <a:ext cx="1721387" cy="1485418"/>
                <a:chOff x="609600" y="1295400"/>
                <a:chExt cx="1905000" cy="16002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09600" y="1295400"/>
                  <a:ext cx="1905000" cy="1600200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user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Program Files (x86)\Microsoft Office\MEDIA\CAGCAT10\j0195384.wmf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1003738" y="1646222"/>
                  <a:ext cx="1116724" cy="1136805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3276601" y="302871"/>
                <a:ext cx="1955576" cy="1485418"/>
                <a:chOff x="2971800" y="533400"/>
                <a:chExt cx="1828800" cy="15240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971800" y="533400"/>
                  <a:ext cx="1828800" cy="1524000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Website server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9" name="computr3"/>
                <p:cNvSpPr>
                  <a:spLocks noEditPoints="1" noChangeArrowheads="1"/>
                </p:cNvSpPr>
                <p:nvPr/>
              </p:nvSpPr>
              <p:spPr bwMode="auto">
                <a:xfrm>
                  <a:off x="3352800" y="1066800"/>
                  <a:ext cx="1066800" cy="838200"/>
                </a:xfrm>
                <a:custGeom>
                  <a:avLst/>
                  <a:gdLst>
                    <a:gd name="T0" fmla="*/ 0 w 21600"/>
                    <a:gd name="T1" fmla="*/ 10800 h 21600"/>
                    <a:gd name="T2" fmla="*/ 10800 w 21600"/>
                    <a:gd name="T3" fmla="*/ 0 h 21600"/>
                    <a:gd name="T4" fmla="*/ 10800 w 21600"/>
                    <a:gd name="T5" fmla="*/ 21600 h 21600"/>
                    <a:gd name="T6" fmla="*/ 18135 w 21600"/>
                    <a:gd name="T7" fmla="*/ 10800 h 21600"/>
                    <a:gd name="T8" fmla="*/ 7811 w 21600"/>
                    <a:gd name="T9" fmla="*/ 2584 h 21600"/>
                    <a:gd name="T10" fmla="*/ 16359 w 21600"/>
                    <a:gd name="T11" fmla="*/ 1176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 extrusionOk="0">
                      <a:moveTo>
                        <a:pt x="18250" y="17743"/>
                      </a:moveTo>
                      <a:lnTo>
                        <a:pt x="17557" y="16971"/>
                      </a:lnTo>
                      <a:lnTo>
                        <a:pt x="5429" y="16971"/>
                      </a:lnTo>
                      <a:lnTo>
                        <a:pt x="4736" y="17743"/>
                      </a:lnTo>
                      <a:lnTo>
                        <a:pt x="18250" y="17743"/>
                      </a:lnTo>
                      <a:close/>
                    </a:path>
                    <a:path w="21600" h="21600" extrusionOk="0">
                      <a:moveTo>
                        <a:pt x="18250" y="17743"/>
                      </a:moveTo>
                      <a:moveTo>
                        <a:pt x="19405" y="19131"/>
                      </a:moveTo>
                      <a:lnTo>
                        <a:pt x="18712" y="18360"/>
                      </a:lnTo>
                      <a:lnTo>
                        <a:pt x="4274" y="18360"/>
                      </a:lnTo>
                      <a:lnTo>
                        <a:pt x="3581" y="19131"/>
                      </a:lnTo>
                      <a:lnTo>
                        <a:pt x="19405" y="19131"/>
                      </a:lnTo>
                      <a:close/>
                    </a:path>
                    <a:path w="21600" h="21600" extrusionOk="0">
                      <a:moveTo>
                        <a:pt x="19405" y="19131"/>
                      </a:moveTo>
                      <a:moveTo>
                        <a:pt x="20560" y="20520"/>
                      </a:moveTo>
                      <a:lnTo>
                        <a:pt x="19867" y="19749"/>
                      </a:lnTo>
                      <a:lnTo>
                        <a:pt x="3119" y="19749"/>
                      </a:lnTo>
                      <a:lnTo>
                        <a:pt x="2426" y="20520"/>
                      </a:lnTo>
                      <a:lnTo>
                        <a:pt x="20560" y="20520"/>
                      </a:lnTo>
                      <a:close/>
                    </a:path>
                    <a:path w="21600" h="21600" extrusionOk="0">
                      <a:moveTo>
                        <a:pt x="20560" y="20520"/>
                      </a:moveTo>
                      <a:moveTo>
                        <a:pt x="4620" y="16971"/>
                      </a:moveTo>
                      <a:lnTo>
                        <a:pt x="5313" y="16200"/>
                      </a:lnTo>
                      <a:lnTo>
                        <a:pt x="7624" y="16200"/>
                      </a:lnTo>
                      <a:lnTo>
                        <a:pt x="7624" y="14194"/>
                      </a:lnTo>
                      <a:lnTo>
                        <a:pt x="5891" y="14194"/>
                      </a:lnTo>
                      <a:lnTo>
                        <a:pt x="5891" y="0"/>
                      </a:lnTo>
                      <a:lnTo>
                        <a:pt x="12013" y="0"/>
                      </a:lnTo>
                      <a:lnTo>
                        <a:pt x="18135" y="0"/>
                      </a:lnTo>
                      <a:lnTo>
                        <a:pt x="18135" y="10800"/>
                      </a:lnTo>
                      <a:lnTo>
                        <a:pt x="18135" y="14194"/>
                      </a:lnTo>
                      <a:lnTo>
                        <a:pt x="16402" y="14194"/>
                      </a:lnTo>
                      <a:lnTo>
                        <a:pt x="16402" y="16200"/>
                      </a:lnTo>
                      <a:lnTo>
                        <a:pt x="17788" y="16200"/>
                      </a:lnTo>
                      <a:lnTo>
                        <a:pt x="19059" y="17743"/>
                      </a:lnTo>
                      <a:lnTo>
                        <a:pt x="21022" y="19903"/>
                      </a:lnTo>
                      <a:lnTo>
                        <a:pt x="21253" y="20057"/>
                      </a:lnTo>
                      <a:lnTo>
                        <a:pt x="21369" y="20366"/>
                      </a:lnTo>
                      <a:lnTo>
                        <a:pt x="21600" y="20674"/>
                      </a:lnTo>
                      <a:lnTo>
                        <a:pt x="21600" y="20829"/>
                      </a:lnTo>
                      <a:lnTo>
                        <a:pt x="21600" y="20983"/>
                      </a:lnTo>
                      <a:lnTo>
                        <a:pt x="21600" y="21137"/>
                      </a:lnTo>
                      <a:lnTo>
                        <a:pt x="21600" y="21291"/>
                      </a:lnTo>
                      <a:lnTo>
                        <a:pt x="21484" y="21446"/>
                      </a:lnTo>
                      <a:lnTo>
                        <a:pt x="21369" y="21446"/>
                      </a:lnTo>
                      <a:lnTo>
                        <a:pt x="21138" y="21600"/>
                      </a:lnTo>
                      <a:lnTo>
                        <a:pt x="21022" y="21600"/>
                      </a:lnTo>
                      <a:lnTo>
                        <a:pt x="10973" y="21600"/>
                      </a:lnTo>
                      <a:lnTo>
                        <a:pt x="2079" y="21600"/>
                      </a:lnTo>
                      <a:lnTo>
                        <a:pt x="1848" y="21600"/>
                      </a:lnTo>
                      <a:lnTo>
                        <a:pt x="1733" y="21446"/>
                      </a:lnTo>
                      <a:lnTo>
                        <a:pt x="1617" y="21446"/>
                      </a:lnTo>
                      <a:lnTo>
                        <a:pt x="1502" y="21291"/>
                      </a:lnTo>
                      <a:lnTo>
                        <a:pt x="1386" y="21291"/>
                      </a:lnTo>
                      <a:lnTo>
                        <a:pt x="1386" y="21137"/>
                      </a:lnTo>
                      <a:lnTo>
                        <a:pt x="1386" y="20983"/>
                      </a:lnTo>
                      <a:lnTo>
                        <a:pt x="1386" y="20829"/>
                      </a:lnTo>
                      <a:lnTo>
                        <a:pt x="1502" y="20674"/>
                      </a:lnTo>
                      <a:lnTo>
                        <a:pt x="1617" y="20366"/>
                      </a:lnTo>
                      <a:lnTo>
                        <a:pt x="1733" y="20057"/>
                      </a:lnTo>
                      <a:lnTo>
                        <a:pt x="1964" y="19903"/>
                      </a:lnTo>
                      <a:lnTo>
                        <a:pt x="0" y="19903"/>
                      </a:lnTo>
                      <a:lnTo>
                        <a:pt x="0" y="10800"/>
                      </a:lnTo>
                      <a:lnTo>
                        <a:pt x="0" y="2777"/>
                      </a:lnTo>
                      <a:lnTo>
                        <a:pt x="4620" y="2777"/>
                      </a:lnTo>
                      <a:lnTo>
                        <a:pt x="4620" y="16971"/>
                      </a:lnTo>
                      <a:moveTo>
                        <a:pt x="4620" y="16971"/>
                      </a:moveTo>
                      <a:moveTo>
                        <a:pt x="4620" y="16971"/>
                      </a:moveTo>
                      <a:lnTo>
                        <a:pt x="4158" y="17434"/>
                      </a:lnTo>
                      <a:lnTo>
                        <a:pt x="2541" y="19286"/>
                      </a:lnTo>
                      <a:lnTo>
                        <a:pt x="1964" y="19903"/>
                      </a:lnTo>
                      <a:lnTo>
                        <a:pt x="4620" y="16971"/>
                      </a:lnTo>
                      <a:close/>
                    </a:path>
                    <a:path w="21600" h="21600" extrusionOk="0">
                      <a:moveTo>
                        <a:pt x="7624" y="2314"/>
                      </a:moveTo>
                      <a:moveTo>
                        <a:pt x="16402" y="2314"/>
                      </a:moveTo>
                      <a:lnTo>
                        <a:pt x="16402" y="11880"/>
                      </a:lnTo>
                      <a:lnTo>
                        <a:pt x="7624" y="11880"/>
                      </a:lnTo>
                      <a:lnTo>
                        <a:pt x="7624" y="2314"/>
                      </a:lnTo>
                      <a:close/>
                    </a:path>
                    <a:path w="21600" h="21600" extrusionOk="0">
                      <a:moveTo>
                        <a:pt x="578" y="4011"/>
                      </a:moveTo>
                      <a:moveTo>
                        <a:pt x="4043" y="4011"/>
                      </a:moveTo>
                      <a:lnTo>
                        <a:pt x="4043" y="4320"/>
                      </a:lnTo>
                      <a:lnTo>
                        <a:pt x="578" y="4320"/>
                      </a:lnTo>
                      <a:lnTo>
                        <a:pt x="578" y="4011"/>
                      </a:lnTo>
                      <a:close/>
                      <a:moveTo>
                        <a:pt x="7624" y="14194"/>
                      </a:moveTo>
                      <a:lnTo>
                        <a:pt x="16402" y="14194"/>
                      </a:lnTo>
                      <a:lnTo>
                        <a:pt x="16402" y="16200"/>
                      </a:lnTo>
                      <a:lnTo>
                        <a:pt x="7624" y="16200"/>
                      </a:lnTo>
                    </a:path>
                  </a:pathLst>
                </a:custGeom>
                <a:solidFill>
                  <a:srgbClr val="FF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aphicFrame>
            <p:nvGraphicFramePr>
              <p:cNvPr id="41" name="Diagram 40"/>
              <p:cNvGraphicFramePr/>
              <p:nvPr/>
            </p:nvGraphicFramePr>
            <p:xfrm>
              <a:off x="443039" y="3347977"/>
              <a:ext cx="2573267" cy="267182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grpSp>
            <p:nvGrpSpPr>
              <p:cNvPr id="58" name="Group 57"/>
              <p:cNvGrpSpPr/>
              <p:nvPr/>
            </p:nvGrpSpPr>
            <p:grpSpPr>
              <a:xfrm>
                <a:off x="3516664" y="2159643"/>
                <a:ext cx="3286964" cy="1708230"/>
                <a:chOff x="3810000" y="2209800"/>
                <a:chExt cx="3733800" cy="2286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3810000" y="2209800"/>
                  <a:ext cx="3733800" cy="2286000"/>
                </a:xfrm>
                <a:prstGeom prst="rect">
                  <a:avLst/>
                </a:prstGeom>
                <a:noFill/>
                <a:ln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List  Page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aphicFrame>
              <p:nvGraphicFramePr>
                <p:cNvPr id="29" name="Diagram 28"/>
                <p:cNvGraphicFramePr/>
                <p:nvPr/>
              </p:nvGraphicFramePr>
              <p:xfrm>
                <a:off x="4267200" y="2590800"/>
                <a:ext cx="2895600" cy="17526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</p:grpSp>
          <p:cxnSp>
            <p:nvCxnSpPr>
              <p:cNvPr id="57" name="Curved Connector 56"/>
              <p:cNvCxnSpPr/>
              <p:nvPr/>
            </p:nvCxnSpPr>
            <p:spPr>
              <a:xfrm rot="10800000" flipV="1">
                <a:off x="2230031" y="2558230"/>
                <a:ext cx="1690223" cy="641204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/>
              <p:cNvGrpSpPr/>
              <p:nvPr/>
            </p:nvGrpSpPr>
            <p:grpSpPr>
              <a:xfrm>
                <a:off x="3874061" y="4016415"/>
                <a:ext cx="4288779" cy="2005314"/>
                <a:chOff x="4114800" y="4114800"/>
                <a:chExt cx="2895600" cy="1143000"/>
              </a:xfrm>
            </p:grpSpPr>
            <p:graphicFrame>
              <p:nvGraphicFramePr>
                <p:cNvPr id="71" name="Diagram 70"/>
                <p:cNvGraphicFramePr/>
                <p:nvPr/>
              </p:nvGraphicFramePr>
              <p:xfrm>
                <a:off x="4198451" y="4170877"/>
                <a:ext cx="2735750" cy="104239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1" r:lo="rId12" r:qs="rId13" r:cs="rId14"/>
                </a:graphicData>
              </a:graphic>
            </p:graphicFrame>
            <p:sp>
              <p:nvSpPr>
                <p:cNvPr id="72" name="Rectangle 71"/>
                <p:cNvSpPr/>
                <p:nvPr/>
              </p:nvSpPr>
              <p:spPr>
                <a:xfrm>
                  <a:off x="4114800" y="4114800"/>
                  <a:ext cx="2895600" cy="1143000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After login</a:t>
                  </a:r>
                </a:p>
              </p:txBody>
            </p:sp>
          </p:grpSp>
          <p:cxnSp>
            <p:nvCxnSpPr>
              <p:cNvPr id="81" name="Elbow Connector 80"/>
              <p:cNvCxnSpPr/>
              <p:nvPr/>
            </p:nvCxnSpPr>
            <p:spPr>
              <a:xfrm rot="16200000" flipH="1">
                <a:off x="3242759" y="3407443"/>
                <a:ext cx="1262605" cy="114367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0800000" flipV="1">
                <a:off x="3302225" y="2902352"/>
                <a:ext cx="643317" cy="4456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9" name="Diagram 98"/>
              <p:cNvGraphicFramePr/>
              <p:nvPr/>
            </p:nvGraphicFramePr>
            <p:xfrm>
              <a:off x="5638800" y="609600"/>
              <a:ext cx="2549074" cy="13096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  <p:sp>
            <p:nvSpPr>
              <p:cNvPr id="107" name="Rectangle 106"/>
              <p:cNvSpPr/>
              <p:nvPr/>
            </p:nvSpPr>
            <p:spPr>
              <a:xfrm>
                <a:off x="5446614" y="302871"/>
                <a:ext cx="2859186" cy="175452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Publish page action</a:t>
                </a:r>
              </a:p>
            </p:txBody>
          </p:sp>
          <p:cxnSp>
            <p:nvCxnSpPr>
              <p:cNvPr id="109" name="Shape 108"/>
              <p:cNvCxnSpPr>
                <a:endCxn id="107" idx="3"/>
              </p:cNvCxnSpPr>
              <p:nvPr/>
            </p:nvCxnSpPr>
            <p:spPr>
              <a:xfrm rot="5400000" flipH="1" flipV="1">
                <a:off x="6181236" y="1446230"/>
                <a:ext cx="2390657" cy="1858471"/>
              </a:xfrm>
              <a:prstGeom prst="bentConnector4">
                <a:avLst>
                  <a:gd name="adj1" fmla="val -1295"/>
                  <a:gd name="adj2" fmla="val 1123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Elbow Connector 121"/>
              <p:cNvCxnSpPr/>
              <p:nvPr/>
            </p:nvCxnSpPr>
            <p:spPr>
              <a:xfrm rot="5400000" flipH="1" flipV="1">
                <a:off x="6629400" y="3429000"/>
                <a:ext cx="2895600" cy="1524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stCxn id="12" idx="2"/>
              </p:cNvCxnSpPr>
              <p:nvPr/>
            </p:nvCxnSpPr>
            <p:spPr>
              <a:xfrm rot="16200000" flipH="1">
                <a:off x="4088139" y="1954538"/>
                <a:ext cx="345311" cy="128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5" idx="3"/>
                <a:endCxn id="12" idx="1"/>
              </p:cNvCxnSpPr>
              <p:nvPr/>
            </p:nvCxnSpPr>
            <p:spPr>
              <a:xfrm>
                <a:off x="2593304" y="971309"/>
                <a:ext cx="683297" cy="742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Elbow Connector 132"/>
            <p:cNvCxnSpPr/>
            <p:nvPr/>
          </p:nvCxnSpPr>
          <p:spPr>
            <a:xfrm rot="16200000" flipH="1">
              <a:off x="6019800" y="4038600"/>
              <a:ext cx="1600200" cy="228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381000" y="76200"/>
              <a:ext cx="8458200" cy="662940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Schema of Full website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76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keb</dc:creator>
  <cp:lastModifiedBy>keb</cp:lastModifiedBy>
  <cp:revision>22</cp:revision>
  <dcterms:created xsi:type="dcterms:W3CDTF">2017-09-15T08:22:23Z</dcterms:created>
  <dcterms:modified xsi:type="dcterms:W3CDTF">2017-09-18T15:45:37Z</dcterms:modified>
</cp:coreProperties>
</file>