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4" autoAdjust="0"/>
    <p:restoredTop sz="84241" autoAdjust="0"/>
  </p:normalViewPr>
  <p:slideViewPr>
    <p:cSldViewPr>
      <p:cViewPr varScale="1">
        <p:scale>
          <a:sx n="72" d="100"/>
          <a:sy n="72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Dec. </a:t>
            </a:r>
            <a:r>
              <a:rPr lang="en-US" smtClean="0"/>
              <a:t>9, 2017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626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Steven Daoud</cp:lastModifiedBy>
  <cp:revision>1528</cp:revision>
  <cp:lastPrinted>2016-01-30T16:23:56Z</cp:lastPrinted>
  <dcterms:created xsi:type="dcterms:W3CDTF">2015-01-20T17:19:00Z</dcterms:created>
  <dcterms:modified xsi:type="dcterms:W3CDTF">2017-12-09T15:20:15Z</dcterms:modified>
</cp:coreProperties>
</file>