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4"/>
  </p:notesMasterIdLst>
  <p:sldIdLst>
    <p:sldId id="256" r:id="rId2"/>
    <p:sldId id="269" r:id="rId3"/>
    <p:sldId id="264" r:id="rId4"/>
    <p:sldId id="262" r:id="rId5"/>
    <p:sldId id="266" r:id="rId6"/>
    <p:sldId id="263" r:id="rId7"/>
    <p:sldId id="259" r:id="rId8"/>
    <p:sldId id="265" r:id="rId9"/>
    <p:sldId id="268" r:id="rId10"/>
    <p:sldId id="260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9BDF8-9547-F14C-A9F7-C1BF83B2FE9A}" v="292" dt="2022-12-09T00:26:1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B586A-63AB-45E7-B647-24BD115DDD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34D623-B1E9-44F1-ABA3-DB316C886FE2}">
      <dgm:prSet/>
      <dgm:spPr/>
      <dgm:t>
        <a:bodyPr/>
        <a:lstStyle/>
        <a:p>
          <a:r>
            <a:rPr lang="en-US" dirty="0"/>
            <a:t>Customers can search for cars that are available in dealerships.</a:t>
          </a:r>
        </a:p>
      </dgm:t>
    </dgm:pt>
    <dgm:pt modelId="{B0CB39B3-5441-4C40-A648-05B1A14F298E}" type="parTrans" cxnId="{01704EF2-ADAF-4858-A50B-6B19C8659FFF}">
      <dgm:prSet/>
      <dgm:spPr/>
      <dgm:t>
        <a:bodyPr/>
        <a:lstStyle/>
        <a:p>
          <a:endParaRPr lang="en-US"/>
        </a:p>
      </dgm:t>
    </dgm:pt>
    <dgm:pt modelId="{E2F4A392-ED22-45F6-973B-41D24D595820}" type="sibTrans" cxnId="{01704EF2-ADAF-4858-A50B-6B19C8659FFF}">
      <dgm:prSet/>
      <dgm:spPr/>
      <dgm:t>
        <a:bodyPr/>
        <a:lstStyle/>
        <a:p>
          <a:endParaRPr lang="en-US"/>
        </a:p>
      </dgm:t>
    </dgm:pt>
    <dgm:pt modelId="{82866164-F0DC-4628-99FD-B9707D8A06A3}">
      <dgm:prSet/>
      <dgm:spPr/>
      <dgm:t>
        <a:bodyPr/>
        <a:lstStyle/>
        <a:p>
          <a:r>
            <a:rPr lang="en-US" dirty="0"/>
            <a:t>Customers have data connected to the dealers, and services they have received</a:t>
          </a:r>
        </a:p>
      </dgm:t>
    </dgm:pt>
    <dgm:pt modelId="{8E535CD6-8994-489C-8063-6E169CAF31D4}" type="parTrans" cxnId="{D72AECD4-90D8-4E19-B419-DE8F84D7BFA7}">
      <dgm:prSet/>
      <dgm:spPr/>
      <dgm:t>
        <a:bodyPr/>
        <a:lstStyle/>
        <a:p>
          <a:endParaRPr lang="en-US"/>
        </a:p>
      </dgm:t>
    </dgm:pt>
    <dgm:pt modelId="{85FEFE83-9141-491B-8DB9-1BE786800B59}" type="sibTrans" cxnId="{D72AECD4-90D8-4E19-B419-DE8F84D7BFA7}">
      <dgm:prSet/>
      <dgm:spPr/>
      <dgm:t>
        <a:bodyPr/>
        <a:lstStyle/>
        <a:p>
          <a:endParaRPr lang="en-US"/>
        </a:p>
      </dgm:t>
    </dgm:pt>
    <dgm:pt modelId="{3BA8CC83-FD76-41A1-9C8C-C6491347DA1E}">
      <dgm:prSet/>
      <dgm:spPr/>
      <dgm:t>
        <a:bodyPr/>
        <a:lstStyle/>
        <a:p>
          <a:r>
            <a:rPr lang="en-US" dirty="0"/>
            <a:t>Site also display a car’s dealership and country it is in</a:t>
          </a:r>
        </a:p>
      </dgm:t>
    </dgm:pt>
    <dgm:pt modelId="{06F0462A-7CF0-4EBF-9C09-CAFB862AC5BF}" type="parTrans" cxnId="{CC6C482E-70F6-43B7-ABCE-B088BC7FA686}">
      <dgm:prSet/>
      <dgm:spPr/>
      <dgm:t>
        <a:bodyPr/>
        <a:lstStyle/>
        <a:p>
          <a:endParaRPr lang="en-US"/>
        </a:p>
      </dgm:t>
    </dgm:pt>
    <dgm:pt modelId="{BEC796FA-0F26-4990-8D84-51D402CF3929}" type="sibTrans" cxnId="{CC6C482E-70F6-43B7-ABCE-B088BC7FA686}">
      <dgm:prSet/>
      <dgm:spPr/>
      <dgm:t>
        <a:bodyPr/>
        <a:lstStyle/>
        <a:p>
          <a:endParaRPr lang="en-US"/>
        </a:p>
      </dgm:t>
    </dgm:pt>
    <dgm:pt modelId="{5DABB23E-CEC9-4BB3-A471-192A40A79C72}">
      <dgm:prSet/>
      <dgm:spPr/>
      <dgm:t>
        <a:bodyPr/>
        <a:lstStyle/>
        <a:p>
          <a:r>
            <a:rPr lang="en-US" dirty="0"/>
            <a:t>Headquarters Employees can add/update to the database as well</a:t>
          </a:r>
        </a:p>
      </dgm:t>
    </dgm:pt>
    <dgm:pt modelId="{1116F28B-008E-40EE-ACCE-8A45BCCA24A5}" type="parTrans" cxnId="{DBF5C58E-FA3E-46F2-B17F-2A74AA2DBEB7}">
      <dgm:prSet/>
      <dgm:spPr/>
      <dgm:t>
        <a:bodyPr/>
        <a:lstStyle/>
        <a:p>
          <a:endParaRPr lang="en-US"/>
        </a:p>
      </dgm:t>
    </dgm:pt>
    <dgm:pt modelId="{24AB4C7C-5FAE-47D2-9A87-640C791B8A25}" type="sibTrans" cxnId="{DBF5C58E-FA3E-46F2-B17F-2A74AA2DBEB7}">
      <dgm:prSet/>
      <dgm:spPr/>
      <dgm:t>
        <a:bodyPr/>
        <a:lstStyle/>
        <a:p>
          <a:endParaRPr lang="en-US"/>
        </a:p>
      </dgm:t>
    </dgm:pt>
    <dgm:pt modelId="{572764BE-1277-3646-8634-7C24551ACF4D}" type="pres">
      <dgm:prSet presAssocID="{5E4B586A-63AB-45E7-B647-24BD115DDD02}" presName="outerComposite" presStyleCnt="0">
        <dgm:presLayoutVars>
          <dgm:chMax val="5"/>
          <dgm:dir/>
          <dgm:resizeHandles val="exact"/>
        </dgm:presLayoutVars>
      </dgm:prSet>
      <dgm:spPr/>
    </dgm:pt>
    <dgm:pt modelId="{ADE472DD-9179-9147-9901-8F674F73EE09}" type="pres">
      <dgm:prSet presAssocID="{5E4B586A-63AB-45E7-B647-24BD115DDD02}" presName="dummyMaxCanvas" presStyleCnt="0">
        <dgm:presLayoutVars/>
      </dgm:prSet>
      <dgm:spPr/>
    </dgm:pt>
    <dgm:pt modelId="{788409BC-4DF4-1A4A-8559-DB64E3E033C4}" type="pres">
      <dgm:prSet presAssocID="{5E4B586A-63AB-45E7-B647-24BD115DDD02}" presName="FourNodes_1" presStyleLbl="node1" presStyleIdx="0" presStyleCnt="4">
        <dgm:presLayoutVars>
          <dgm:bulletEnabled val="1"/>
        </dgm:presLayoutVars>
      </dgm:prSet>
      <dgm:spPr/>
    </dgm:pt>
    <dgm:pt modelId="{1C40D06C-F896-FB41-9926-9CD3EC77EF19}" type="pres">
      <dgm:prSet presAssocID="{5E4B586A-63AB-45E7-B647-24BD115DDD02}" presName="FourNodes_2" presStyleLbl="node1" presStyleIdx="1" presStyleCnt="4">
        <dgm:presLayoutVars>
          <dgm:bulletEnabled val="1"/>
        </dgm:presLayoutVars>
      </dgm:prSet>
      <dgm:spPr/>
    </dgm:pt>
    <dgm:pt modelId="{5A367B3D-1502-3D41-AB9D-5C7F7E3FCC30}" type="pres">
      <dgm:prSet presAssocID="{5E4B586A-63AB-45E7-B647-24BD115DDD02}" presName="FourNodes_3" presStyleLbl="node1" presStyleIdx="2" presStyleCnt="4">
        <dgm:presLayoutVars>
          <dgm:bulletEnabled val="1"/>
        </dgm:presLayoutVars>
      </dgm:prSet>
      <dgm:spPr/>
    </dgm:pt>
    <dgm:pt modelId="{7829B297-F0D5-6542-A52F-E9E48785EA7E}" type="pres">
      <dgm:prSet presAssocID="{5E4B586A-63AB-45E7-B647-24BD115DDD02}" presName="FourNodes_4" presStyleLbl="node1" presStyleIdx="3" presStyleCnt="4">
        <dgm:presLayoutVars>
          <dgm:bulletEnabled val="1"/>
        </dgm:presLayoutVars>
      </dgm:prSet>
      <dgm:spPr/>
    </dgm:pt>
    <dgm:pt modelId="{3B021A88-1D26-0644-8106-15CE0BDA1DF5}" type="pres">
      <dgm:prSet presAssocID="{5E4B586A-63AB-45E7-B647-24BD115DDD02}" presName="FourConn_1-2" presStyleLbl="fgAccFollowNode1" presStyleIdx="0" presStyleCnt="3">
        <dgm:presLayoutVars>
          <dgm:bulletEnabled val="1"/>
        </dgm:presLayoutVars>
      </dgm:prSet>
      <dgm:spPr/>
    </dgm:pt>
    <dgm:pt modelId="{5B73633E-2B3D-0B4F-A642-809F6950678F}" type="pres">
      <dgm:prSet presAssocID="{5E4B586A-63AB-45E7-B647-24BD115DDD02}" presName="FourConn_2-3" presStyleLbl="fgAccFollowNode1" presStyleIdx="1" presStyleCnt="3">
        <dgm:presLayoutVars>
          <dgm:bulletEnabled val="1"/>
        </dgm:presLayoutVars>
      </dgm:prSet>
      <dgm:spPr/>
    </dgm:pt>
    <dgm:pt modelId="{C4A4C4A1-DD9F-3446-B233-B83D787A0FA1}" type="pres">
      <dgm:prSet presAssocID="{5E4B586A-63AB-45E7-B647-24BD115DDD02}" presName="FourConn_3-4" presStyleLbl="fgAccFollowNode1" presStyleIdx="2" presStyleCnt="3">
        <dgm:presLayoutVars>
          <dgm:bulletEnabled val="1"/>
        </dgm:presLayoutVars>
      </dgm:prSet>
      <dgm:spPr/>
    </dgm:pt>
    <dgm:pt modelId="{F80702D9-DDB4-644C-96FE-23F0AE8E4756}" type="pres">
      <dgm:prSet presAssocID="{5E4B586A-63AB-45E7-B647-24BD115DDD02}" presName="FourNodes_1_text" presStyleLbl="node1" presStyleIdx="3" presStyleCnt="4">
        <dgm:presLayoutVars>
          <dgm:bulletEnabled val="1"/>
        </dgm:presLayoutVars>
      </dgm:prSet>
      <dgm:spPr/>
    </dgm:pt>
    <dgm:pt modelId="{210E7A7B-8B38-A84B-A3EA-11CD344D8A6B}" type="pres">
      <dgm:prSet presAssocID="{5E4B586A-63AB-45E7-B647-24BD115DDD02}" presName="FourNodes_2_text" presStyleLbl="node1" presStyleIdx="3" presStyleCnt="4">
        <dgm:presLayoutVars>
          <dgm:bulletEnabled val="1"/>
        </dgm:presLayoutVars>
      </dgm:prSet>
      <dgm:spPr/>
    </dgm:pt>
    <dgm:pt modelId="{6B416C8E-A9F3-DD4B-9E68-056951F3227F}" type="pres">
      <dgm:prSet presAssocID="{5E4B586A-63AB-45E7-B647-24BD115DDD02}" presName="FourNodes_3_text" presStyleLbl="node1" presStyleIdx="3" presStyleCnt="4">
        <dgm:presLayoutVars>
          <dgm:bulletEnabled val="1"/>
        </dgm:presLayoutVars>
      </dgm:prSet>
      <dgm:spPr/>
    </dgm:pt>
    <dgm:pt modelId="{594A75B1-7AE4-4B4B-B261-0DA117202914}" type="pres">
      <dgm:prSet presAssocID="{5E4B586A-63AB-45E7-B647-24BD115DDD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246B0D-1CB7-B443-BFDB-7F906EFA05CD}" type="presOf" srcId="{BEC796FA-0F26-4990-8D84-51D402CF3929}" destId="{C4A4C4A1-DD9F-3446-B233-B83D787A0FA1}" srcOrd="0" destOrd="0" presId="urn:microsoft.com/office/officeart/2005/8/layout/vProcess5"/>
    <dgm:cxn modelId="{477CD62C-A6C0-AC40-8883-CDDBF0948BE7}" type="presOf" srcId="{82866164-F0DC-4628-99FD-B9707D8A06A3}" destId="{210E7A7B-8B38-A84B-A3EA-11CD344D8A6B}" srcOrd="1" destOrd="0" presId="urn:microsoft.com/office/officeart/2005/8/layout/vProcess5"/>
    <dgm:cxn modelId="{CC6C482E-70F6-43B7-ABCE-B088BC7FA686}" srcId="{5E4B586A-63AB-45E7-B647-24BD115DDD02}" destId="{3BA8CC83-FD76-41A1-9C8C-C6491347DA1E}" srcOrd="2" destOrd="0" parTransId="{06F0462A-7CF0-4EBF-9C09-CAFB862AC5BF}" sibTransId="{BEC796FA-0F26-4990-8D84-51D402CF3929}"/>
    <dgm:cxn modelId="{7187264F-51BF-F646-8BBA-BC92B954CB9F}" type="presOf" srcId="{5DABB23E-CEC9-4BB3-A471-192A40A79C72}" destId="{7829B297-F0D5-6542-A52F-E9E48785EA7E}" srcOrd="0" destOrd="0" presId="urn:microsoft.com/office/officeart/2005/8/layout/vProcess5"/>
    <dgm:cxn modelId="{A1297A52-1AE8-7342-9FDE-88F44298B665}" type="presOf" srcId="{3BA8CC83-FD76-41A1-9C8C-C6491347DA1E}" destId="{5A367B3D-1502-3D41-AB9D-5C7F7E3FCC30}" srcOrd="0" destOrd="0" presId="urn:microsoft.com/office/officeart/2005/8/layout/vProcess5"/>
    <dgm:cxn modelId="{4B59EA61-CD15-FF43-8101-483CDCF82AF0}" type="presOf" srcId="{3BA8CC83-FD76-41A1-9C8C-C6491347DA1E}" destId="{6B416C8E-A9F3-DD4B-9E68-056951F3227F}" srcOrd="1" destOrd="0" presId="urn:microsoft.com/office/officeart/2005/8/layout/vProcess5"/>
    <dgm:cxn modelId="{7260BB70-BE1B-C64A-B2FE-88711B274255}" type="presOf" srcId="{5DABB23E-CEC9-4BB3-A471-192A40A79C72}" destId="{594A75B1-7AE4-4B4B-B261-0DA117202914}" srcOrd="1" destOrd="0" presId="urn:microsoft.com/office/officeart/2005/8/layout/vProcess5"/>
    <dgm:cxn modelId="{5A477877-3568-2C4D-8BF9-A806B2629ED2}" type="presOf" srcId="{E2F4A392-ED22-45F6-973B-41D24D595820}" destId="{3B021A88-1D26-0644-8106-15CE0BDA1DF5}" srcOrd="0" destOrd="0" presId="urn:microsoft.com/office/officeart/2005/8/layout/vProcess5"/>
    <dgm:cxn modelId="{C1F73F7B-1CF8-FA48-9899-16B777952B06}" type="presOf" srcId="{5E4B586A-63AB-45E7-B647-24BD115DDD02}" destId="{572764BE-1277-3646-8634-7C24551ACF4D}" srcOrd="0" destOrd="0" presId="urn:microsoft.com/office/officeart/2005/8/layout/vProcess5"/>
    <dgm:cxn modelId="{DBF5C58E-FA3E-46F2-B17F-2A74AA2DBEB7}" srcId="{5E4B586A-63AB-45E7-B647-24BD115DDD02}" destId="{5DABB23E-CEC9-4BB3-A471-192A40A79C72}" srcOrd="3" destOrd="0" parTransId="{1116F28B-008E-40EE-ACCE-8A45BCCA24A5}" sibTransId="{24AB4C7C-5FAE-47D2-9A87-640C791B8A25}"/>
    <dgm:cxn modelId="{2419E196-B985-1744-88F9-557C5CA196C4}" type="presOf" srcId="{AE34D623-B1E9-44F1-ABA3-DB316C886FE2}" destId="{788409BC-4DF4-1A4A-8559-DB64E3E033C4}" srcOrd="0" destOrd="0" presId="urn:microsoft.com/office/officeart/2005/8/layout/vProcess5"/>
    <dgm:cxn modelId="{33FE0F9C-7241-0947-97A7-61FB04A93E53}" type="presOf" srcId="{82866164-F0DC-4628-99FD-B9707D8A06A3}" destId="{1C40D06C-F896-FB41-9926-9CD3EC77EF19}" srcOrd="0" destOrd="0" presId="urn:microsoft.com/office/officeart/2005/8/layout/vProcess5"/>
    <dgm:cxn modelId="{D72AECD4-90D8-4E19-B419-DE8F84D7BFA7}" srcId="{5E4B586A-63AB-45E7-B647-24BD115DDD02}" destId="{82866164-F0DC-4628-99FD-B9707D8A06A3}" srcOrd="1" destOrd="0" parTransId="{8E535CD6-8994-489C-8063-6E169CAF31D4}" sibTransId="{85FEFE83-9141-491B-8DB9-1BE786800B59}"/>
    <dgm:cxn modelId="{01704EF2-ADAF-4858-A50B-6B19C8659FFF}" srcId="{5E4B586A-63AB-45E7-B647-24BD115DDD02}" destId="{AE34D623-B1E9-44F1-ABA3-DB316C886FE2}" srcOrd="0" destOrd="0" parTransId="{B0CB39B3-5441-4C40-A648-05B1A14F298E}" sibTransId="{E2F4A392-ED22-45F6-973B-41D24D595820}"/>
    <dgm:cxn modelId="{10A98BF4-DD09-6A40-9E0C-A354F391B142}" type="presOf" srcId="{AE34D623-B1E9-44F1-ABA3-DB316C886FE2}" destId="{F80702D9-DDB4-644C-96FE-23F0AE8E4756}" srcOrd="1" destOrd="0" presId="urn:microsoft.com/office/officeart/2005/8/layout/vProcess5"/>
    <dgm:cxn modelId="{1B2DBBF8-C597-1341-99E2-7C3253989423}" type="presOf" srcId="{85FEFE83-9141-491B-8DB9-1BE786800B59}" destId="{5B73633E-2B3D-0B4F-A642-809F6950678F}" srcOrd="0" destOrd="0" presId="urn:microsoft.com/office/officeart/2005/8/layout/vProcess5"/>
    <dgm:cxn modelId="{CD3C16A7-7185-4E4E-A38F-AD7A5501091F}" type="presParOf" srcId="{572764BE-1277-3646-8634-7C24551ACF4D}" destId="{ADE472DD-9179-9147-9901-8F674F73EE09}" srcOrd="0" destOrd="0" presId="urn:microsoft.com/office/officeart/2005/8/layout/vProcess5"/>
    <dgm:cxn modelId="{11A238B0-818F-AD40-919A-1DACB076B767}" type="presParOf" srcId="{572764BE-1277-3646-8634-7C24551ACF4D}" destId="{788409BC-4DF4-1A4A-8559-DB64E3E033C4}" srcOrd="1" destOrd="0" presId="urn:microsoft.com/office/officeart/2005/8/layout/vProcess5"/>
    <dgm:cxn modelId="{EA96B292-8996-E548-88B6-7FC59F396AD9}" type="presParOf" srcId="{572764BE-1277-3646-8634-7C24551ACF4D}" destId="{1C40D06C-F896-FB41-9926-9CD3EC77EF19}" srcOrd="2" destOrd="0" presId="urn:microsoft.com/office/officeart/2005/8/layout/vProcess5"/>
    <dgm:cxn modelId="{5DDB21A9-9014-D649-9B11-89CB2A8CD008}" type="presParOf" srcId="{572764BE-1277-3646-8634-7C24551ACF4D}" destId="{5A367B3D-1502-3D41-AB9D-5C7F7E3FCC30}" srcOrd="3" destOrd="0" presId="urn:microsoft.com/office/officeart/2005/8/layout/vProcess5"/>
    <dgm:cxn modelId="{4C040F5F-37AB-3E42-812B-F600D4A75561}" type="presParOf" srcId="{572764BE-1277-3646-8634-7C24551ACF4D}" destId="{7829B297-F0D5-6542-A52F-E9E48785EA7E}" srcOrd="4" destOrd="0" presId="urn:microsoft.com/office/officeart/2005/8/layout/vProcess5"/>
    <dgm:cxn modelId="{85BFE806-3C28-214F-A912-08AAD9247C8D}" type="presParOf" srcId="{572764BE-1277-3646-8634-7C24551ACF4D}" destId="{3B021A88-1D26-0644-8106-15CE0BDA1DF5}" srcOrd="5" destOrd="0" presId="urn:microsoft.com/office/officeart/2005/8/layout/vProcess5"/>
    <dgm:cxn modelId="{66E82013-0CDD-3741-BED4-438F5EE4EF9C}" type="presParOf" srcId="{572764BE-1277-3646-8634-7C24551ACF4D}" destId="{5B73633E-2B3D-0B4F-A642-809F6950678F}" srcOrd="6" destOrd="0" presId="urn:microsoft.com/office/officeart/2005/8/layout/vProcess5"/>
    <dgm:cxn modelId="{E64F6AEB-FFAC-3745-A854-790D265F5F67}" type="presParOf" srcId="{572764BE-1277-3646-8634-7C24551ACF4D}" destId="{C4A4C4A1-DD9F-3446-B233-B83D787A0FA1}" srcOrd="7" destOrd="0" presId="urn:microsoft.com/office/officeart/2005/8/layout/vProcess5"/>
    <dgm:cxn modelId="{41BF7BA3-CCFC-C742-BA34-D3D46B3E52B4}" type="presParOf" srcId="{572764BE-1277-3646-8634-7C24551ACF4D}" destId="{F80702D9-DDB4-644C-96FE-23F0AE8E4756}" srcOrd="8" destOrd="0" presId="urn:microsoft.com/office/officeart/2005/8/layout/vProcess5"/>
    <dgm:cxn modelId="{0D5F3160-F016-464D-9D6C-9BD2226B395F}" type="presParOf" srcId="{572764BE-1277-3646-8634-7C24551ACF4D}" destId="{210E7A7B-8B38-A84B-A3EA-11CD344D8A6B}" srcOrd="9" destOrd="0" presId="urn:microsoft.com/office/officeart/2005/8/layout/vProcess5"/>
    <dgm:cxn modelId="{F17E6E0E-01E9-DF47-B7F5-39C579831A69}" type="presParOf" srcId="{572764BE-1277-3646-8634-7C24551ACF4D}" destId="{6B416C8E-A9F3-DD4B-9E68-056951F3227F}" srcOrd="10" destOrd="0" presId="urn:microsoft.com/office/officeart/2005/8/layout/vProcess5"/>
    <dgm:cxn modelId="{BDC5858D-4EC7-2B4F-B786-C4EAD4DDEAEF}" type="presParOf" srcId="{572764BE-1277-3646-8634-7C24551ACF4D}" destId="{594A75B1-7AE4-4B4B-B261-0DA1172029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7BCB3-CA3C-490A-8DEA-6FBA5746D9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113CF2-7E2F-41F2-86FD-06D8C33AB7DB}">
      <dgm:prSet/>
      <dgm:spPr/>
      <dgm:t>
        <a:bodyPr/>
        <a:lstStyle/>
        <a:p>
          <a:r>
            <a:rPr lang="en-US"/>
            <a:t>Register</a:t>
          </a:r>
        </a:p>
      </dgm:t>
    </dgm:pt>
    <dgm:pt modelId="{E8882EAE-5BD7-442A-B09F-8F1B8BFEBB39}" type="parTrans" cxnId="{A805BC6D-3690-4D69-98A2-F2FFC969C20F}">
      <dgm:prSet/>
      <dgm:spPr/>
      <dgm:t>
        <a:bodyPr/>
        <a:lstStyle/>
        <a:p>
          <a:endParaRPr lang="en-US"/>
        </a:p>
      </dgm:t>
    </dgm:pt>
    <dgm:pt modelId="{0146DC05-31A7-4792-87B5-206D2DA3EC2B}" type="sibTrans" cxnId="{A805BC6D-3690-4D69-98A2-F2FFC969C20F}">
      <dgm:prSet/>
      <dgm:spPr/>
      <dgm:t>
        <a:bodyPr/>
        <a:lstStyle/>
        <a:p>
          <a:endParaRPr lang="en-US"/>
        </a:p>
      </dgm:t>
    </dgm:pt>
    <dgm:pt modelId="{466D5FF9-8C19-4AFD-8F9C-38D10E23F4F7}">
      <dgm:prSet/>
      <dgm:spPr/>
      <dgm:t>
        <a:bodyPr/>
        <a:lstStyle/>
        <a:p>
          <a:r>
            <a:rPr lang="en-US"/>
            <a:t>User can create an account on the car search site</a:t>
          </a:r>
        </a:p>
      </dgm:t>
    </dgm:pt>
    <dgm:pt modelId="{7AA3478B-56C3-4E94-873B-45172077DD9A}" type="parTrans" cxnId="{F6DCA014-0B0A-4142-908E-4CC30E06B986}">
      <dgm:prSet/>
      <dgm:spPr/>
      <dgm:t>
        <a:bodyPr/>
        <a:lstStyle/>
        <a:p>
          <a:endParaRPr lang="en-US"/>
        </a:p>
      </dgm:t>
    </dgm:pt>
    <dgm:pt modelId="{DCBEBDDB-9170-4DEB-A641-A3B18FE7307A}" type="sibTrans" cxnId="{F6DCA014-0B0A-4142-908E-4CC30E06B986}">
      <dgm:prSet/>
      <dgm:spPr/>
      <dgm:t>
        <a:bodyPr/>
        <a:lstStyle/>
        <a:p>
          <a:endParaRPr lang="en-US"/>
        </a:p>
      </dgm:t>
    </dgm:pt>
    <dgm:pt modelId="{9C38F048-49D1-4A2A-856B-0FF0B822494A}">
      <dgm:prSet/>
      <dgm:spPr/>
      <dgm:t>
        <a:bodyPr/>
        <a:lstStyle/>
        <a:p>
          <a:r>
            <a:rPr lang="en-US"/>
            <a:t>Login</a:t>
          </a:r>
        </a:p>
      </dgm:t>
    </dgm:pt>
    <dgm:pt modelId="{55DFC0F8-EC13-42FA-9CBC-794A3AA13CED}" type="parTrans" cxnId="{46D956DE-5298-46B1-BFC5-DF88AFC283B4}">
      <dgm:prSet/>
      <dgm:spPr/>
      <dgm:t>
        <a:bodyPr/>
        <a:lstStyle/>
        <a:p>
          <a:endParaRPr lang="en-US"/>
        </a:p>
      </dgm:t>
    </dgm:pt>
    <dgm:pt modelId="{9EDC4DE9-F627-47ED-BE13-2827DB565A1B}" type="sibTrans" cxnId="{46D956DE-5298-46B1-BFC5-DF88AFC283B4}">
      <dgm:prSet/>
      <dgm:spPr/>
      <dgm:t>
        <a:bodyPr/>
        <a:lstStyle/>
        <a:p>
          <a:endParaRPr lang="en-US"/>
        </a:p>
      </dgm:t>
    </dgm:pt>
    <dgm:pt modelId="{8E888B72-626D-4405-ADAF-12F74A610AAF}">
      <dgm:prSet/>
      <dgm:spPr/>
      <dgm:t>
        <a:bodyPr/>
        <a:lstStyle/>
        <a:p>
          <a:r>
            <a:rPr lang="en-US"/>
            <a:t>user is greeted to log in and access website’s components </a:t>
          </a:r>
        </a:p>
      </dgm:t>
    </dgm:pt>
    <dgm:pt modelId="{59C28417-93D9-4B5B-96AA-E5CC1F759856}" type="parTrans" cxnId="{0A9114EB-CBD4-476C-BD7C-7299E96E4C21}">
      <dgm:prSet/>
      <dgm:spPr/>
      <dgm:t>
        <a:bodyPr/>
        <a:lstStyle/>
        <a:p>
          <a:endParaRPr lang="en-US"/>
        </a:p>
      </dgm:t>
    </dgm:pt>
    <dgm:pt modelId="{1C7C1157-C917-4AD7-87C4-E92460032223}" type="sibTrans" cxnId="{0A9114EB-CBD4-476C-BD7C-7299E96E4C21}">
      <dgm:prSet/>
      <dgm:spPr/>
      <dgm:t>
        <a:bodyPr/>
        <a:lstStyle/>
        <a:p>
          <a:endParaRPr lang="en-US"/>
        </a:p>
      </dgm:t>
    </dgm:pt>
    <dgm:pt modelId="{96DEBD5A-EE47-4DDB-AE80-09EA5A2FC4D6}">
      <dgm:prSet/>
      <dgm:spPr/>
      <dgm:t>
        <a:bodyPr/>
        <a:lstStyle/>
        <a:p>
          <a:r>
            <a:rPr lang="en-US"/>
            <a:t>Business Register</a:t>
          </a:r>
        </a:p>
      </dgm:t>
    </dgm:pt>
    <dgm:pt modelId="{B0A9E097-AF79-49C1-8481-EF5AF9FCF97C}" type="parTrans" cxnId="{697E3AFF-718E-4D49-9A70-112DDB7BD548}">
      <dgm:prSet/>
      <dgm:spPr/>
      <dgm:t>
        <a:bodyPr/>
        <a:lstStyle/>
        <a:p>
          <a:endParaRPr lang="en-US"/>
        </a:p>
      </dgm:t>
    </dgm:pt>
    <dgm:pt modelId="{D58AAF14-6057-4091-9886-68B617FC178D}" type="sibTrans" cxnId="{697E3AFF-718E-4D49-9A70-112DDB7BD548}">
      <dgm:prSet/>
      <dgm:spPr/>
      <dgm:t>
        <a:bodyPr/>
        <a:lstStyle/>
        <a:p>
          <a:endParaRPr lang="en-US"/>
        </a:p>
      </dgm:t>
    </dgm:pt>
    <dgm:pt modelId="{F672A286-A7DE-4688-A929-68C68958351A}">
      <dgm:prSet/>
      <dgm:spPr/>
      <dgm:t>
        <a:bodyPr/>
        <a:lstStyle/>
        <a:p>
          <a:r>
            <a:rPr lang="en-US"/>
            <a:t>Accesses business login and puts user with HQ </a:t>
          </a:r>
        </a:p>
      </dgm:t>
    </dgm:pt>
    <dgm:pt modelId="{FF1C10C9-F27C-405F-A799-E179210B8678}" type="parTrans" cxnId="{54CDEFF4-EC90-4392-ADC7-3C263262B652}">
      <dgm:prSet/>
      <dgm:spPr/>
      <dgm:t>
        <a:bodyPr/>
        <a:lstStyle/>
        <a:p>
          <a:endParaRPr lang="en-US"/>
        </a:p>
      </dgm:t>
    </dgm:pt>
    <dgm:pt modelId="{F2B4EAD9-768B-455F-8DCA-BA5A74C9D626}" type="sibTrans" cxnId="{54CDEFF4-EC90-4392-ADC7-3C263262B652}">
      <dgm:prSet/>
      <dgm:spPr/>
      <dgm:t>
        <a:bodyPr/>
        <a:lstStyle/>
        <a:p>
          <a:endParaRPr lang="en-US"/>
        </a:p>
      </dgm:t>
    </dgm:pt>
    <dgm:pt modelId="{8559C6A5-31D4-4A8D-9394-262A4F6603FD}">
      <dgm:prSet/>
      <dgm:spPr/>
      <dgm:t>
        <a:bodyPr/>
        <a:lstStyle/>
        <a:p>
          <a:r>
            <a:rPr lang="en-US"/>
            <a:t>Business Login</a:t>
          </a:r>
        </a:p>
      </dgm:t>
    </dgm:pt>
    <dgm:pt modelId="{AAFD3A6A-A44A-43DD-BD30-4B4605CCA8C9}" type="parTrans" cxnId="{3E8E0888-17F2-414D-9400-F3380A83F897}">
      <dgm:prSet/>
      <dgm:spPr/>
      <dgm:t>
        <a:bodyPr/>
        <a:lstStyle/>
        <a:p>
          <a:endParaRPr lang="en-US"/>
        </a:p>
      </dgm:t>
    </dgm:pt>
    <dgm:pt modelId="{C57E46A8-3B41-4F16-8A54-10DFF8841EC5}" type="sibTrans" cxnId="{3E8E0888-17F2-414D-9400-F3380A83F897}">
      <dgm:prSet/>
      <dgm:spPr/>
      <dgm:t>
        <a:bodyPr/>
        <a:lstStyle/>
        <a:p>
          <a:endParaRPr lang="en-US"/>
        </a:p>
      </dgm:t>
    </dgm:pt>
    <dgm:pt modelId="{C36A19B6-771B-447C-B38F-840CDAD98BD4}">
      <dgm:prSet/>
      <dgm:spPr/>
      <dgm:t>
        <a:bodyPr/>
        <a:lstStyle/>
        <a:p>
          <a:r>
            <a:rPr lang="en-US"/>
            <a:t>User can create new orders, find new dealerships, and make new man</a:t>
          </a:r>
        </a:p>
      </dgm:t>
    </dgm:pt>
    <dgm:pt modelId="{8B5C1E6F-CEB7-4A01-8328-2245B9A821B6}" type="parTrans" cxnId="{586FB460-51F0-44CD-A6A3-5055C4D91FC5}">
      <dgm:prSet/>
      <dgm:spPr/>
      <dgm:t>
        <a:bodyPr/>
        <a:lstStyle/>
        <a:p>
          <a:endParaRPr lang="en-US"/>
        </a:p>
      </dgm:t>
    </dgm:pt>
    <dgm:pt modelId="{FF9B558F-5E5B-4646-8AD3-5A514824BEB5}" type="sibTrans" cxnId="{586FB460-51F0-44CD-A6A3-5055C4D91FC5}">
      <dgm:prSet/>
      <dgm:spPr/>
      <dgm:t>
        <a:bodyPr/>
        <a:lstStyle/>
        <a:p>
          <a:endParaRPr lang="en-US"/>
        </a:p>
      </dgm:t>
    </dgm:pt>
    <dgm:pt modelId="{99AB21E3-5F15-4AF3-9438-3AE27CAA61B6}">
      <dgm:prSet/>
      <dgm:spPr/>
      <dgm:t>
        <a:bodyPr/>
        <a:lstStyle/>
        <a:p>
          <a:r>
            <a:rPr lang="en-US"/>
            <a:t>Search</a:t>
          </a:r>
        </a:p>
      </dgm:t>
    </dgm:pt>
    <dgm:pt modelId="{50AB1B86-F0EC-45D0-8E85-95038783C939}" type="parTrans" cxnId="{F962764D-97A3-47B4-B909-EB03EE43EDAF}">
      <dgm:prSet/>
      <dgm:spPr/>
      <dgm:t>
        <a:bodyPr/>
        <a:lstStyle/>
        <a:p>
          <a:endParaRPr lang="en-US"/>
        </a:p>
      </dgm:t>
    </dgm:pt>
    <dgm:pt modelId="{07F1B8A3-7DF7-486C-B366-7715C1E14301}" type="sibTrans" cxnId="{F962764D-97A3-47B4-B909-EB03EE43EDAF}">
      <dgm:prSet/>
      <dgm:spPr/>
      <dgm:t>
        <a:bodyPr/>
        <a:lstStyle/>
        <a:p>
          <a:endParaRPr lang="en-US"/>
        </a:p>
      </dgm:t>
    </dgm:pt>
    <dgm:pt modelId="{2ED298A2-8E49-4283-BEF2-394C6A293311}">
      <dgm:prSet/>
      <dgm:spPr/>
      <dgm:t>
        <a:bodyPr/>
        <a:lstStyle/>
        <a:p>
          <a:r>
            <a:rPr lang="en-US"/>
            <a:t>User can search through the database of the multitude of cars that we have</a:t>
          </a:r>
        </a:p>
      </dgm:t>
    </dgm:pt>
    <dgm:pt modelId="{5DA800CD-A2F7-455A-A0BE-CF84BA5DAF97}" type="parTrans" cxnId="{CF9823FF-A8CB-46F2-8093-3F8A2097DFA0}">
      <dgm:prSet/>
      <dgm:spPr/>
      <dgm:t>
        <a:bodyPr/>
        <a:lstStyle/>
        <a:p>
          <a:endParaRPr lang="en-US"/>
        </a:p>
      </dgm:t>
    </dgm:pt>
    <dgm:pt modelId="{B825D8B3-B60E-4D16-AC35-07A8E4B2C2A5}" type="sibTrans" cxnId="{CF9823FF-A8CB-46F2-8093-3F8A2097DFA0}">
      <dgm:prSet/>
      <dgm:spPr/>
      <dgm:t>
        <a:bodyPr/>
        <a:lstStyle/>
        <a:p>
          <a:endParaRPr lang="en-US"/>
        </a:p>
      </dgm:t>
    </dgm:pt>
    <dgm:pt modelId="{C9A00269-5F8E-4E1B-B7AD-054E13AEB0C6}">
      <dgm:prSet/>
      <dgm:spPr/>
      <dgm:t>
        <a:bodyPr/>
        <a:lstStyle/>
        <a:p>
          <a:r>
            <a:rPr lang="en-US"/>
            <a:t>HQ</a:t>
          </a:r>
        </a:p>
      </dgm:t>
    </dgm:pt>
    <dgm:pt modelId="{1B38D88C-193D-4849-9FBA-B0801E74FA1F}" type="parTrans" cxnId="{1616F988-766B-4AE4-A926-1902FC369307}">
      <dgm:prSet/>
      <dgm:spPr/>
      <dgm:t>
        <a:bodyPr/>
        <a:lstStyle/>
        <a:p>
          <a:endParaRPr lang="en-US"/>
        </a:p>
      </dgm:t>
    </dgm:pt>
    <dgm:pt modelId="{381B785B-8D3E-4DC0-8F9A-57D6073BBF81}" type="sibTrans" cxnId="{1616F988-766B-4AE4-A926-1902FC369307}">
      <dgm:prSet/>
      <dgm:spPr/>
      <dgm:t>
        <a:bodyPr/>
        <a:lstStyle/>
        <a:p>
          <a:endParaRPr lang="en-US"/>
        </a:p>
      </dgm:t>
    </dgm:pt>
    <dgm:pt modelId="{36594AD5-416C-4239-A4A0-35ABE2D09CDB}">
      <dgm:prSet/>
      <dgm:spPr/>
      <dgm:t>
        <a:bodyPr/>
        <a:lstStyle/>
        <a:p>
          <a:r>
            <a:rPr lang="en-US"/>
            <a:t>The headquarters can create an account to make new orders, new manufacturers, and new dealerships</a:t>
          </a:r>
        </a:p>
      </dgm:t>
    </dgm:pt>
    <dgm:pt modelId="{3671FF3A-8601-4CF0-BB67-B97D73DFFB84}" type="parTrans" cxnId="{EF1541B7-AF36-4228-8D5C-AAD99B866049}">
      <dgm:prSet/>
      <dgm:spPr/>
      <dgm:t>
        <a:bodyPr/>
        <a:lstStyle/>
        <a:p>
          <a:endParaRPr lang="en-US"/>
        </a:p>
      </dgm:t>
    </dgm:pt>
    <dgm:pt modelId="{71344459-BF4B-4654-89A2-36494B75C65C}" type="sibTrans" cxnId="{EF1541B7-AF36-4228-8D5C-AAD99B866049}">
      <dgm:prSet/>
      <dgm:spPr/>
      <dgm:t>
        <a:bodyPr/>
        <a:lstStyle/>
        <a:p>
          <a:endParaRPr lang="en-US"/>
        </a:p>
      </dgm:t>
    </dgm:pt>
    <dgm:pt modelId="{263AA1E6-BF72-C245-BBBB-5782FC7BAFEA}" type="pres">
      <dgm:prSet presAssocID="{B4C7BCB3-CA3C-490A-8DEA-6FBA5746D977}" presName="linear" presStyleCnt="0">
        <dgm:presLayoutVars>
          <dgm:animLvl val="lvl"/>
          <dgm:resizeHandles val="exact"/>
        </dgm:presLayoutVars>
      </dgm:prSet>
      <dgm:spPr/>
    </dgm:pt>
    <dgm:pt modelId="{5FC0FD8B-EAAB-2E49-9FDA-14C8B2E5DF8B}" type="pres">
      <dgm:prSet presAssocID="{83113CF2-7E2F-41F2-86FD-06D8C33AB7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57D08A-1D8A-D346-9EFD-7445BE25DE78}" type="pres">
      <dgm:prSet presAssocID="{83113CF2-7E2F-41F2-86FD-06D8C33AB7DB}" presName="childText" presStyleLbl="revTx" presStyleIdx="0" presStyleCnt="6">
        <dgm:presLayoutVars>
          <dgm:bulletEnabled val="1"/>
        </dgm:presLayoutVars>
      </dgm:prSet>
      <dgm:spPr/>
    </dgm:pt>
    <dgm:pt modelId="{70B5118E-592A-5341-9508-32269A604F17}" type="pres">
      <dgm:prSet presAssocID="{9C38F048-49D1-4A2A-856B-0FF0B822494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F47D3D5-F08B-B84F-A7A5-B45C22014261}" type="pres">
      <dgm:prSet presAssocID="{9C38F048-49D1-4A2A-856B-0FF0B822494A}" presName="childText" presStyleLbl="revTx" presStyleIdx="1" presStyleCnt="6">
        <dgm:presLayoutVars>
          <dgm:bulletEnabled val="1"/>
        </dgm:presLayoutVars>
      </dgm:prSet>
      <dgm:spPr/>
    </dgm:pt>
    <dgm:pt modelId="{97BA40C3-82C3-6241-B06B-EBDD0E42EABE}" type="pres">
      <dgm:prSet presAssocID="{96DEBD5A-EE47-4DDB-AE80-09EA5A2FC4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DD6910-037F-9042-AEDB-DC0729A428DD}" type="pres">
      <dgm:prSet presAssocID="{96DEBD5A-EE47-4DDB-AE80-09EA5A2FC4D6}" presName="childText" presStyleLbl="revTx" presStyleIdx="2" presStyleCnt="6">
        <dgm:presLayoutVars>
          <dgm:bulletEnabled val="1"/>
        </dgm:presLayoutVars>
      </dgm:prSet>
      <dgm:spPr/>
    </dgm:pt>
    <dgm:pt modelId="{82665DA6-924C-AD4E-947A-F2F0D3E47BBB}" type="pres">
      <dgm:prSet presAssocID="{8559C6A5-31D4-4A8D-9394-262A4F6603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068197-EF71-2044-9A7B-8FF1CB9B8EE8}" type="pres">
      <dgm:prSet presAssocID="{8559C6A5-31D4-4A8D-9394-262A4F6603FD}" presName="childText" presStyleLbl="revTx" presStyleIdx="3" presStyleCnt="6">
        <dgm:presLayoutVars>
          <dgm:bulletEnabled val="1"/>
        </dgm:presLayoutVars>
      </dgm:prSet>
      <dgm:spPr/>
    </dgm:pt>
    <dgm:pt modelId="{4B7136C7-9520-8A48-8462-6565BEA0E025}" type="pres">
      <dgm:prSet presAssocID="{99AB21E3-5F15-4AF3-9438-3AE27CAA61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0E15ADB-7E33-544F-8BA3-E8BB9B903F3A}" type="pres">
      <dgm:prSet presAssocID="{99AB21E3-5F15-4AF3-9438-3AE27CAA61B6}" presName="childText" presStyleLbl="revTx" presStyleIdx="4" presStyleCnt="6">
        <dgm:presLayoutVars>
          <dgm:bulletEnabled val="1"/>
        </dgm:presLayoutVars>
      </dgm:prSet>
      <dgm:spPr/>
    </dgm:pt>
    <dgm:pt modelId="{8F2B8E57-FE13-A446-B24C-63C85ED1F20E}" type="pres">
      <dgm:prSet presAssocID="{C9A00269-5F8E-4E1B-B7AD-054E13AEB0C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8197F86-1625-124F-9AAF-DECCD9B55C58}" type="pres">
      <dgm:prSet presAssocID="{C9A00269-5F8E-4E1B-B7AD-054E13AEB0C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31E0906-2C67-9545-9878-A652C0C3866E}" type="presOf" srcId="{466D5FF9-8C19-4AFD-8F9C-38D10E23F4F7}" destId="{3757D08A-1D8A-D346-9EFD-7445BE25DE78}" srcOrd="0" destOrd="0" presId="urn:microsoft.com/office/officeart/2005/8/layout/vList2"/>
    <dgm:cxn modelId="{4A316C09-A033-AB47-841D-0049269DE9F3}" type="presOf" srcId="{C9A00269-5F8E-4E1B-B7AD-054E13AEB0C6}" destId="{8F2B8E57-FE13-A446-B24C-63C85ED1F20E}" srcOrd="0" destOrd="0" presId="urn:microsoft.com/office/officeart/2005/8/layout/vList2"/>
    <dgm:cxn modelId="{9C52F50E-1F3F-DE4D-8BC2-5C406440A277}" type="presOf" srcId="{8E888B72-626D-4405-ADAF-12F74A610AAF}" destId="{6F47D3D5-F08B-B84F-A7A5-B45C22014261}" srcOrd="0" destOrd="0" presId="urn:microsoft.com/office/officeart/2005/8/layout/vList2"/>
    <dgm:cxn modelId="{F6DCA014-0B0A-4142-908E-4CC30E06B986}" srcId="{83113CF2-7E2F-41F2-86FD-06D8C33AB7DB}" destId="{466D5FF9-8C19-4AFD-8F9C-38D10E23F4F7}" srcOrd="0" destOrd="0" parTransId="{7AA3478B-56C3-4E94-873B-45172077DD9A}" sibTransId="{DCBEBDDB-9170-4DEB-A641-A3B18FE7307A}"/>
    <dgm:cxn modelId="{C37BB728-3BBD-1E4E-A876-FFA74F6D6531}" type="presOf" srcId="{9C38F048-49D1-4A2A-856B-0FF0B822494A}" destId="{70B5118E-592A-5341-9508-32269A604F17}" srcOrd="0" destOrd="0" presId="urn:microsoft.com/office/officeart/2005/8/layout/vList2"/>
    <dgm:cxn modelId="{F962764D-97A3-47B4-B909-EB03EE43EDAF}" srcId="{B4C7BCB3-CA3C-490A-8DEA-6FBA5746D977}" destId="{99AB21E3-5F15-4AF3-9438-3AE27CAA61B6}" srcOrd="4" destOrd="0" parTransId="{50AB1B86-F0EC-45D0-8E85-95038783C939}" sibTransId="{07F1B8A3-7DF7-486C-B366-7715C1E14301}"/>
    <dgm:cxn modelId="{04032159-E163-6741-A664-C62FC6E4B680}" type="presOf" srcId="{83113CF2-7E2F-41F2-86FD-06D8C33AB7DB}" destId="{5FC0FD8B-EAAB-2E49-9FDA-14C8B2E5DF8B}" srcOrd="0" destOrd="0" presId="urn:microsoft.com/office/officeart/2005/8/layout/vList2"/>
    <dgm:cxn modelId="{56FFF25A-1F92-4241-817B-7C0366DFD1DB}" type="presOf" srcId="{96DEBD5A-EE47-4DDB-AE80-09EA5A2FC4D6}" destId="{97BA40C3-82C3-6241-B06B-EBDD0E42EABE}" srcOrd="0" destOrd="0" presId="urn:microsoft.com/office/officeart/2005/8/layout/vList2"/>
    <dgm:cxn modelId="{586FB460-51F0-44CD-A6A3-5055C4D91FC5}" srcId="{8559C6A5-31D4-4A8D-9394-262A4F6603FD}" destId="{C36A19B6-771B-447C-B38F-840CDAD98BD4}" srcOrd="0" destOrd="0" parTransId="{8B5C1E6F-CEB7-4A01-8328-2245B9A821B6}" sibTransId="{FF9B558F-5E5B-4646-8AD3-5A514824BEB5}"/>
    <dgm:cxn modelId="{5BF76C61-D3A8-234E-956F-741D953FF269}" type="presOf" srcId="{C36A19B6-771B-447C-B38F-840CDAD98BD4}" destId="{46068197-EF71-2044-9A7B-8FF1CB9B8EE8}" srcOrd="0" destOrd="0" presId="urn:microsoft.com/office/officeart/2005/8/layout/vList2"/>
    <dgm:cxn modelId="{A805BC6D-3690-4D69-98A2-F2FFC969C20F}" srcId="{B4C7BCB3-CA3C-490A-8DEA-6FBA5746D977}" destId="{83113CF2-7E2F-41F2-86FD-06D8C33AB7DB}" srcOrd="0" destOrd="0" parTransId="{E8882EAE-5BD7-442A-B09F-8F1B8BFEBB39}" sibTransId="{0146DC05-31A7-4792-87B5-206D2DA3EC2B}"/>
    <dgm:cxn modelId="{FD674575-8D76-A34F-9265-58352F51D347}" type="presOf" srcId="{36594AD5-416C-4239-A4A0-35ABE2D09CDB}" destId="{58197F86-1625-124F-9AAF-DECCD9B55C58}" srcOrd="0" destOrd="0" presId="urn:microsoft.com/office/officeart/2005/8/layout/vList2"/>
    <dgm:cxn modelId="{AA79247B-0FDF-AF4E-AE7D-E99F9FCB3AB4}" type="presOf" srcId="{F672A286-A7DE-4688-A929-68C68958351A}" destId="{F1DD6910-037F-9042-AEDB-DC0729A428DD}" srcOrd="0" destOrd="0" presId="urn:microsoft.com/office/officeart/2005/8/layout/vList2"/>
    <dgm:cxn modelId="{3E8E0888-17F2-414D-9400-F3380A83F897}" srcId="{B4C7BCB3-CA3C-490A-8DEA-6FBA5746D977}" destId="{8559C6A5-31D4-4A8D-9394-262A4F6603FD}" srcOrd="3" destOrd="0" parTransId="{AAFD3A6A-A44A-43DD-BD30-4B4605CCA8C9}" sibTransId="{C57E46A8-3B41-4F16-8A54-10DFF8841EC5}"/>
    <dgm:cxn modelId="{1616F988-766B-4AE4-A926-1902FC369307}" srcId="{B4C7BCB3-CA3C-490A-8DEA-6FBA5746D977}" destId="{C9A00269-5F8E-4E1B-B7AD-054E13AEB0C6}" srcOrd="5" destOrd="0" parTransId="{1B38D88C-193D-4849-9FBA-B0801E74FA1F}" sibTransId="{381B785B-8D3E-4DC0-8F9A-57D6073BBF81}"/>
    <dgm:cxn modelId="{0A07588D-8AEE-BC42-B1FC-D0A8B97F34D4}" type="presOf" srcId="{8559C6A5-31D4-4A8D-9394-262A4F6603FD}" destId="{82665DA6-924C-AD4E-947A-F2F0D3E47BBB}" srcOrd="0" destOrd="0" presId="urn:microsoft.com/office/officeart/2005/8/layout/vList2"/>
    <dgm:cxn modelId="{EF1541B7-AF36-4228-8D5C-AAD99B866049}" srcId="{C9A00269-5F8E-4E1B-B7AD-054E13AEB0C6}" destId="{36594AD5-416C-4239-A4A0-35ABE2D09CDB}" srcOrd="0" destOrd="0" parTransId="{3671FF3A-8601-4CF0-BB67-B97D73DFFB84}" sibTransId="{71344459-BF4B-4654-89A2-36494B75C65C}"/>
    <dgm:cxn modelId="{FBA1CCD4-9CDB-9549-94AD-BCD5F1A00527}" type="presOf" srcId="{2ED298A2-8E49-4283-BEF2-394C6A293311}" destId="{70E15ADB-7E33-544F-8BA3-E8BB9B903F3A}" srcOrd="0" destOrd="0" presId="urn:microsoft.com/office/officeart/2005/8/layout/vList2"/>
    <dgm:cxn modelId="{46D956DE-5298-46B1-BFC5-DF88AFC283B4}" srcId="{B4C7BCB3-CA3C-490A-8DEA-6FBA5746D977}" destId="{9C38F048-49D1-4A2A-856B-0FF0B822494A}" srcOrd="1" destOrd="0" parTransId="{55DFC0F8-EC13-42FA-9CBC-794A3AA13CED}" sibTransId="{9EDC4DE9-F627-47ED-BE13-2827DB565A1B}"/>
    <dgm:cxn modelId="{0A9114EB-CBD4-476C-BD7C-7299E96E4C21}" srcId="{9C38F048-49D1-4A2A-856B-0FF0B822494A}" destId="{8E888B72-626D-4405-ADAF-12F74A610AAF}" srcOrd="0" destOrd="0" parTransId="{59C28417-93D9-4B5B-96AA-E5CC1F759856}" sibTransId="{1C7C1157-C917-4AD7-87C4-E92460032223}"/>
    <dgm:cxn modelId="{8D761AF1-2BBD-394D-BFA1-7D8816CE9A82}" type="presOf" srcId="{B4C7BCB3-CA3C-490A-8DEA-6FBA5746D977}" destId="{263AA1E6-BF72-C245-BBBB-5782FC7BAFEA}" srcOrd="0" destOrd="0" presId="urn:microsoft.com/office/officeart/2005/8/layout/vList2"/>
    <dgm:cxn modelId="{36A4B7F3-9833-364D-A7FF-2FD239F37D8B}" type="presOf" srcId="{99AB21E3-5F15-4AF3-9438-3AE27CAA61B6}" destId="{4B7136C7-9520-8A48-8462-6565BEA0E025}" srcOrd="0" destOrd="0" presId="urn:microsoft.com/office/officeart/2005/8/layout/vList2"/>
    <dgm:cxn modelId="{54CDEFF4-EC90-4392-ADC7-3C263262B652}" srcId="{96DEBD5A-EE47-4DDB-AE80-09EA5A2FC4D6}" destId="{F672A286-A7DE-4688-A929-68C68958351A}" srcOrd="0" destOrd="0" parTransId="{FF1C10C9-F27C-405F-A799-E179210B8678}" sibTransId="{F2B4EAD9-768B-455F-8DCA-BA5A74C9D626}"/>
    <dgm:cxn modelId="{CF9823FF-A8CB-46F2-8093-3F8A2097DFA0}" srcId="{99AB21E3-5F15-4AF3-9438-3AE27CAA61B6}" destId="{2ED298A2-8E49-4283-BEF2-394C6A293311}" srcOrd="0" destOrd="0" parTransId="{5DA800CD-A2F7-455A-A0BE-CF84BA5DAF97}" sibTransId="{B825D8B3-B60E-4D16-AC35-07A8E4B2C2A5}"/>
    <dgm:cxn modelId="{697E3AFF-718E-4D49-9A70-112DDB7BD548}" srcId="{B4C7BCB3-CA3C-490A-8DEA-6FBA5746D977}" destId="{96DEBD5A-EE47-4DDB-AE80-09EA5A2FC4D6}" srcOrd="2" destOrd="0" parTransId="{B0A9E097-AF79-49C1-8481-EF5AF9FCF97C}" sibTransId="{D58AAF14-6057-4091-9886-68B617FC178D}"/>
    <dgm:cxn modelId="{CE175BF9-D34F-FB44-98C2-12B331E8F043}" type="presParOf" srcId="{263AA1E6-BF72-C245-BBBB-5782FC7BAFEA}" destId="{5FC0FD8B-EAAB-2E49-9FDA-14C8B2E5DF8B}" srcOrd="0" destOrd="0" presId="urn:microsoft.com/office/officeart/2005/8/layout/vList2"/>
    <dgm:cxn modelId="{497C4EFC-CF12-1E47-AC54-8879E6E00C23}" type="presParOf" srcId="{263AA1E6-BF72-C245-BBBB-5782FC7BAFEA}" destId="{3757D08A-1D8A-D346-9EFD-7445BE25DE78}" srcOrd="1" destOrd="0" presId="urn:microsoft.com/office/officeart/2005/8/layout/vList2"/>
    <dgm:cxn modelId="{8B639C07-E26D-6F41-85CD-6F6653D05B4B}" type="presParOf" srcId="{263AA1E6-BF72-C245-BBBB-5782FC7BAFEA}" destId="{70B5118E-592A-5341-9508-32269A604F17}" srcOrd="2" destOrd="0" presId="urn:microsoft.com/office/officeart/2005/8/layout/vList2"/>
    <dgm:cxn modelId="{99E3AAF2-7B5F-864A-9EEA-2F37DEFE03A8}" type="presParOf" srcId="{263AA1E6-BF72-C245-BBBB-5782FC7BAFEA}" destId="{6F47D3D5-F08B-B84F-A7A5-B45C22014261}" srcOrd="3" destOrd="0" presId="urn:microsoft.com/office/officeart/2005/8/layout/vList2"/>
    <dgm:cxn modelId="{52C28825-63EC-F643-88CB-79ADD17B557D}" type="presParOf" srcId="{263AA1E6-BF72-C245-BBBB-5782FC7BAFEA}" destId="{97BA40C3-82C3-6241-B06B-EBDD0E42EABE}" srcOrd="4" destOrd="0" presId="urn:microsoft.com/office/officeart/2005/8/layout/vList2"/>
    <dgm:cxn modelId="{CA478920-DADE-F344-BBE3-C6A462C1CF18}" type="presParOf" srcId="{263AA1E6-BF72-C245-BBBB-5782FC7BAFEA}" destId="{F1DD6910-037F-9042-AEDB-DC0729A428DD}" srcOrd="5" destOrd="0" presId="urn:microsoft.com/office/officeart/2005/8/layout/vList2"/>
    <dgm:cxn modelId="{32F06FC8-3A8A-9B4A-8258-0DE5D22F3BDA}" type="presParOf" srcId="{263AA1E6-BF72-C245-BBBB-5782FC7BAFEA}" destId="{82665DA6-924C-AD4E-947A-F2F0D3E47BBB}" srcOrd="6" destOrd="0" presId="urn:microsoft.com/office/officeart/2005/8/layout/vList2"/>
    <dgm:cxn modelId="{1FAAA35E-75B0-AF45-AD8C-8D16C2988570}" type="presParOf" srcId="{263AA1E6-BF72-C245-BBBB-5782FC7BAFEA}" destId="{46068197-EF71-2044-9A7B-8FF1CB9B8EE8}" srcOrd="7" destOrd="0" presId="urn:microsoft.com/office/officeart/2005/8/layout/vList2"/>
    <dgm:cxn modelId="{7A108F06-A20C-484B-BA17-B7FF9870F6F8}" type="presParOf" srcId="{263AA1E6-BF72-C245-BBBB-5782FC7BAFEA}" destId="{4B7136C7-9520-8A48-8462-6565BEA0E025}" srcOrd="8" destOrd="0" presId="urn:microsoft.com/office/officeart/2005/8/layout/vList2"/>
    <dgm:cxn modelId="{3CA42434-CF58-7C4D-A4C4-30C17D3BF4E2}" type="presParOf" srcId="{263AA1E6-BF72-C245-BBBB-5782FC7BAFEA}" destId="{70E15ADB-7E33-544F-8BA3-E8BB9B903F3A}" srcOrd="9" destOrd="0" presId="urn:microsoft.com/office/officeart/2005/8/layout/vList2"/>
    <dgm:cxn modelId="{3EEBE0E2-90D2-DF41-98E7-66B862E51C2B}" type="presParOf" srcId="{263AA1E6-BF72-C245-BBBB-5782FC7BAFEA}" destId="{8F2B8E57-FE13-A446-B24C-63C85ED1F20E}" srcOrd="10" destOrd="0" presId="urn:microsoft.com/office/officeart/2005/8/layout/vList2"/>
    <dgm:cxn modelId="{DF08EF73-2C86-8945-A16F-E43690A5E1B1}" type="presParOf" srcId="{263AA1E6-BF72-C245-BBBB-5782FC7BAFEA}" destId="{58197F86-1625-124F-9AAF-DECCD9B55C5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09BC-4DF4-1A4A-8559-DB64E3E033C4}">
      <dsp:nvSpPr>
        <dsp:cNvPr id="0" name=""/>
        <dsp:cNvSpPr/>
      </dsp:nvSpPr>
      <dsp:spPr>
        <a:xfrm>
          <a:off x="0" y="0"/>
          <a:ext cx="5486400" cy="1175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Customers can search for cars that are available in dealerships.</a:t>
          </a:r>
        </a:p>
      </dsp:txBody>
      <dsp:txXfrm>
        <a:off x="34431" y="34431"/>
        <a:ext cx="4118526" cy="1106713"/>
      </dsp:txXfrm>
    </dsp:sp>
    <dsp:sp modelId="{1C40D06C-F896-FB41-9926-9CD3EC77EF19}">
      <dsp:nvSpPr>
        <dsp:cNvPr id="0" name=""/>
        <dsp:cNvSpPr/>
      </dsp:nvSpPr>
      <dsp:spPr>
        <a:xfrm>
          <a:off x="459486" y="1389316"/>
          <a:ext cx="5486400" cy="1175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Customers have data connected to the dealers, and services they have received</a:t>
          </a:r>
        </a:p>
      </dsp:txBody>
      <dsp:txXfrm>
        <a:off x="493917" y="1423747"/>
        <a:ext cx="4193927" cy="1106713"/>
      </dsp:txXfrm>
    </dsp:sp>
    <dsp:sp modelId="{5A367B3D-1502-3D41-AB9D-5C7F7E3FCC30}">
      <dsp:nvSpPr>
        <dsp:cNvPr id="0" name=""/>
        <dsp:cNvSpPr/>
      </dsp:nvSpPr>
      <dsp:spPr>
        <a:xfrm>
          <a:off x="912114" y="2778633"/>
          <a:ext cx="5486400" cy="1175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Site also display a car’s dealership and country it is in</a:t>
          </a:r>
        </a:p>
      </dsp:txBody>
      <dsp:txXfrm>
        <a:off x="946545" y="2813064"/>
        <a:ext cx="4200785" cy="1106713"/>
      </dsp:txXfrm>
    </dsp:sp>
    <dsp:sp modelId="{7829B297-F0D5-6542-A52F-E9E48785EA7E}">
      <dsp:nvSpPr>
        <dsp:cNvPr id="0" name=""/>
        <dsp:cNvSpPr/>
      </dsp:nvSpPr>
      <dsp:spPr>
        <a:xfrm>
          <a:off x="1371599" y="4167950"/>
          <a:ext cx="5486400" cy="1175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Headquarters Employees can add/update to the database as well</a:t>
          </a:r>
        </a:p>
      </dsp:txBody>
      <dsp:txXfrm>
        <a:off x="1406030" y="4202381"/>
        <a:ext cx="4193927" cy="1106713"/>
      </dsp:txXfrm>
    </dsp:sp>
    <dsp:sp modelId="{3B021A88-1D26-0644-8106-15CE0BDA1DF5}">
      <dsp:nvSpPr>
        <dsp:cNvPr id="0" name=""/>
        <dsp:cNvSpPr/>
      </dsp:nvSpPr>
      <dsp:spPr>
        <a:xfrm>
          <a:off x="4722275" y="900384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894203" y="900384"/>
        <a:ext cx="420268" cy="575003"/>
      </dsp:txXfrm>
    </dsp:sp>
    <dsp:sp modelId="{5B73633E-2B3D-0B4F-A642-809F6950678F}">
      <dsp:nvSpPr>
        <dsp:cNvPr id="0" name=""/>
        <dsp:cNvSpPr/>
      </dsp:nvSpPr>
      <dsp:spPr>
        <a:xfrm>
          <a:off x="5181761" y="2289700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353689" y="2289700"/>
        <a:ext cx="420268" cy="575003"/>
      </dsp:txXfrm>
    </dsp:sp>
    <dsp:sp modelId="{C4A4C4A1-DD9F-3446-B233-B83D787A0FA1}">
      <dsp:nvSpPr>
        <dsp:cNvPr id="0" name=""/>
        <dsp:cNvSpPr/>
      </dsp:nvSpPr>
      <dsp:spPr>
        <a:xfrm>
          <a:off x="5634389" y="3679017"/>
          <a:ext cx="764124" cy="764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806317" y="3679017"/>
        <a:ext cx="420268" cy="575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0FD8B-EAAB-2E49-9FDA-14C8B2E5DF8B}">
      <dsp:nvSpPr>
        <dsp:cNvPr id="0" name=""/>
        <dsp:cNvSpPr/>
      </dsp:nvSpPr>
      <dsp:spPr>
        <a:xfrm>
          <a:off x="0" y="38935"/>
          <a:ext cx="609600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Register</a:t>
          </a:r>
        </a:p>
      </dsp:txBody>
      <dsp:txXfrm>
        <a:off x="22246" y="61181"/>
        <a:ext cx="6051508" cy="411223"/>
      </dsp:txXfrm>
    </dsp:sp>
    <dsp:sp modelId="{3757D08A-1D8A-D346-9EFD-7445BE25DE78}">
      <dsp:nvSpPr>
        <dsp:cNvPr id="0" name=""/>
        <dsp:cNvSpPr/>
      </dsp:nvSpPr>
      <dsp:spPr>
        <a:xfrm>
          <a:off x="0" y="494650"/>
          <a:ext cx="6096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create an account on the car search site</a:t>
          </a:r>
        </a:p>
      </dsp:txBody>
      <dsp:txXfrm>
        <a:off x="0" y="494650"/>
        <a:ext cx="6096000" cy="314640"/>
      </dsp:txXfrm>
    </dsp:sp>
    <dsp:sp modelId="{70B5118E-592A-5341-9508-32269A604F17}">
      <dsp:nvSpPr>
        <dsp:cNvPr id="0" name=""/>
        <dsp:cNvSpPr/>
      </dsp:nvSpPr>
      <dsp:spPr>
        <a:xfrm>
          <a:off x="0" y="809290"/>
          <a:ext cx="6096000" cy="455715"/>
        </a:xfrm>
        <a:prstGeom prst="roundRect">
          <a:avLst/>
        </a:prstGeom>
        <a:solidFill>
          <a:schemeClr val="accent2">
            <a:hueOff val="639043"/>
            <a:satOff val="-7830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Login</a:t>
          </a:r>
        </a:p>
      </dsp:txBody>
      <dsp:txXfrm>
        <a:off x="22246" y="831536"/>
        <a:ext cx="6051508" cy="411223"/>
      </dsp:txXfrm>
    </dsp:sp>
    <dsp:sp modelId="{6F47D3D5-F08B-B84F-A7A5-B45C22014261}">
      <dsp:nvSpPr>
        <dsp:cNvPr id="0" name=""/>
        <dsp:cNvSpPr/>
      </dsp:nvSpPr>
      <dsp:spPr>
        <a:xfrm>
          <a:off x="0" y="126500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is greeted to log in and access website’s components </a:t>
          </a:r>
        </a:p>
      </dsp:txBody>
      <dsp:txXfrm>
        <a:off x="0" y="1265005"/>
        <a:ext cx="6096000" cy="471960"/>
      </dsp:txXfrm>
    </dsp:sp>
    <dsp:sp modelId="{97BA40C3-82C3-6241-B06B-EBDD0E42EABE}">
      <dsp:nvSpPr>
        <dsp:cNvPr id="0" name=""/>
        <dsp:cNvSpPr/>
      </dsp:nvSpPr>
      <dsp:spPr>
        <a:xfrm>
          <a:off x="0" y="1736965"/>
          <a:ext cx="6096000" cy="455715"/>
        </a:xfrm>
        <a:prstGeom prst="roundRect">
          <a:avLst/>
        </a:prstGeom>
        <a:solidFill>
          <a:schemeClr val="accent2">
            <a:hueOff val="1278087"/>
            <a:satOff val="-15660"/>
            <a:lumOff val="-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Register</a:t>
          </a:r>
        </a:p>
      </dsp:txBody>
      <dsp:txXfrm>
        <a:off x="22246" y="1759211"/>
        <a:ext cx="6051508" cy="411223"/>
      </dsp:txXfrm>
    </dsp:sp>
    <dsp:sp modelId="{F1DD6910-037F-9042-AEDB-DC0729A428DD}">
      <dsp:nvSpPr>
        <dsp:cNvPr id="0" name=""/>
        <dsp:cNvSpPr/>
      </dsp:nvSpPr>
      <dsp:spPr>
        <a:xfrm>
          <a:off x="0" y="2192680"/>
          <a:ext cx="6096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Accesses business login and puts user with HQ </a:t>
          </a:r>
        </a:p>
      </dsp:txBody>
      <dsp:txXfrm>
        <a:off x="0" y="2192680"/>
        <a:ext cx="6096000" cy="314640"/>
      </dsp:txXfrm>
    </dsp:sp>
    <dsp:sp modelId="{82665DA6-924C-AD4E-947A-F2F0D3E47BBB}">
      <dsp:nvSpPr>
        <dsp:cNvPr id="0" name=""/>
        <dsp:cNvSpPr/>
      </dsp:nvSpPr>
      <dsp:spPr>
        <a:xfrm>
          <a:off x="0" y="2507320"/>
          <a:ext cx="6096000" cy="455715"/>
        </a:xfrm>
        <a:prstGeom prst="roundRect">
          <a:avLst/>
        </a:prstGeom>
        <a:solidFill>
          <a:schemeClr val="accent2">
            <a:hueOff val="1917130"/>
            <a:satOff val="-23490"/>
            <a:lumOff val="-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Login</a:t>
          </a:r>
        </a:p>
      </dsp:txBody>
      <dsp:txXfrm>
        <a:off x="22246" y="2529566"/>
        <a:ext cx="6051508" cy="411223"/>
      </dsp:txXfrm>
    </dsp:sp>
    <dsp:sp modelId="{46068197-EF71-2044-9A7B-8FF1CB9B8EE8}">
      <dsp:nvSpPr>
        <dsp:cNvPr id="0" name=""/>
        <dsp:cNvSpPr/>
      </dsp:nvSpPr>
      <dsp:spPr>
        <a:xfrm>
          <a:off x="0" y="296303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create new orders, find new dealerships, and make new man</a:t>
          </a:r>
        </a:p>
      </dsp:txBody>
      <dsp:txXfrm>
        <a:off x="0" y="2963035"/>
        <a:ext cx="6096000" cy="471960"/>
      </dsp:txXfrm>
    </dsp:sp>
    <dsp:sp modelId="{4B7136C7-9520-8A48-8462-6565BEA0E025}">
      <dsp:nvSpPr>
        <dsp:cNvPr id="0" name=""/>
        <dsp:cNvSpPr/>
      </dsp:nvSpPr>
      <dsp:spPr>
        <a:xfrm>
          <a:off x="0" y="3434995"/>
          <a:ext cx="6096000" cy="455715"/>
        </a:xfrm>
        <a:prstGeom prst="roundRect">
          <a:avLst/>
        </a:prstGeom>
        <a:solidFill>
          <a:schemeClr val="accent2">
            <a:hueOff val="2556174"/>
            <a:satOff val="-31320"/>
            <a:lumOff val="-1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</a:t>
          </a:r>
        </a:p>
      </dsp:txBody>
      <dsp:txXfrm>
        <a:off x="22246" y="3457241"/>
        <a:ext cx="6051508" cy="411223"/>
      </dsp:txXfrm>
    </dsp:sp>
    <dsp:sp modelId="{70E15ADB-7E33-544F-8BA3-E8BB9B903F3A}">
      <dsp:nvSpPr>
        <dsp:cNvPr id="0" name=""/>
        <dsp:cNvSpPr/>
      </dsp:nvSpPr>
      <dsp:spPr>
        <a:xfrm>
          <a:off x="0" y="3890710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User can search through the database of the multitude of cars that we have</a:t>
          </a:r>
        </a:p>
      </dsp:txBody>
      <dsp:txXfrm>
        <a:off x="0" y="3890710"/>
        <a:ext cx="6096000" cy="471960"/>
      </dsp:txXfrm>
    </dsp:sp>
    <dsp:sp modelId="{8F2B8E57-FE13-A446-B24C-63C85ED1F20E}">
      <dsp:nvSpPr>
        <dsp:cNvPr id="0" name=""/>
        <dsp:cNvSpPr/>
      </dsp:nvSpPr>
      <dsp:spPr>
        <a:xfrm>
          <a:off x="0" y="4362670"/>
          <a:ext cx="6096000" cy="455715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HQ</a:t>
          </a:r>
        </a:p>
      </dsp:txBody>
      <dsp:txXfrm>
        <a:off x="22246" y="4384916"/>
        <a:ext cx="6051508" cy="411223"/>
      </dsp:txXfrm>
    </dsp:sp>
    <dsp:sp modelId="{58197F86-1625-124F-9AAF-DECCD9B55C58}">
      <dsp:nvSpPr>
        <dsp:cNvPr id="0" name=""/>
        <dsp:cNvSpPr/>
      </dsp:nvSpPr>
      <dsp:spPr>
        <a:xfrm>
          <a:off x="0" y="4818385"/>
          <a:ext cx="6096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headquarters can create an account to make new orders, new manufacturers, and new dealerships</a:t>
          </a:r>
        </a:p>
      </dsp:txBody>
      <dsp:txXfrm>
        <a:off x="0" y="4818385"/>
        <a:ext cx="6096000" cy="47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25A1-9173-E64B-B245-3D397D6AB9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9008-65F7-994C-986B-EC55BAAB1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39008-65F7-994C-986B-EC55BAAB1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8CEC60E-00CA-4A3D-BF93-1D870C4AE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r="885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33E17-BBBA-D255-D0A0-A924B49F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UNCLE MANDO’S CAR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9404-40A4-72A4-AD0A-ADBC409D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 Julian Grado and Eric Solorio </a:t>
            </a:r>
          </a:p>
        </p:txBody>
      </p:sp>
    </p:spTree>
    <p:extLst>
      <p:ext uri="{BB962C8B-B14F-4D97-AF65-F5344CB8AC3E}">
        <p14:creationId xmlns:p14="http://schemas.microsoft.com/office/powerpoint/2010/main" val="2759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0ACD911-A3BA-C506-DEE6-4B283E81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16" y="476249"/>
            <a:ext cx="9726807" cy="5905501"/>
          </a:xfrm>
        </p:spPr>
      </p:pic>
    </p:spTree>
    <p:extLst>
      <p:ext uri="{BB962C8B-B14F-4D97-AF65-F5344CB8AC3E}">
        <p14:creationId xmlns:p14="http://schemas.microsoft.com/office/powerpoint/2010/main" val="28124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04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AA3CA-2C3D-A90F-433F-2B85F90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0546"/>
            <a:ext cx="4571999" cy="1897103"/>
          </a:xfrm>
        </p:spPr>
        <p:txBody>
          <a:bodyPr anchor="b">
            <a:normAutofit/>
          </a:bodyPr>
          <a:lstStyle/>
          <a:p>
            <a:r>
              <a:rPr lang="en-US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C2E-445C-A83B-2963-F440871B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1100" dirty="0"/>
              <a:t>Google Sheets - Database</a:t>
            </a:r>
          </a:p>
          <a:p>
            <a:r>
              <a:rPr lang="en-US" sz="1100" dirty="0"/>
              <a:t>Python – Back End</a:t>
            </a:r>
          </a:p>
          <a:p>
            <a:r>
              <a:rPr lang="en-US" sz="1100" dirty="0"/>
              <a:t>Flask – Web Development</a:t>
            </a:r>
          </a:p>
          <a:p>
            <a:r>
              <a:rPr lang="en-US" sz="1100" dirty="0"/>
              <a:t>JavaScript </a:t>
            </a:r>
          </a:p>
          <a:p>
            <a:r>
              <a:rPr lang="en-US" sz="1100" dirty="0"/>
              <a:t>HTML</a:t>
            </a:r>
          </a:p>
          <a:p>
            <a:r>
              <a:rPr lang="en-US" sz="1100" dirty="0"/>
              <a:t>CSS</a:t>
            </a:r>
          </a:p>
          <a:p>
            <a:r>
              <a:rPr lang="en-US" sz="1100" dirty="0"/>
              <a:t>SQLite </a:t>
            </a:r>
          </a:p>
          <a:p>
            <a:r>
              <a:rPr lang="en-US" sz="1100" dirty="0"/>
              <a:t>41,297 Lines of RAW ORIGINAL DATA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126" name="Freeform: Shape 104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7" name="Freeform: Shape 104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B716BAA-0ED3-B1A7-01EE-D43C01FF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849822"/>
            <a:ext cx="2190749" cy="2400821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F15FFA-FB26-BD4D-347D-BAEE2F6B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9249" y="954858"/>
            <a:ext cx="2190749" cy="2190749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1ABB2E66-DD74-802A-F51D-1043429A4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4199777"/>
            <a:ext cx="2190749" cy="1225418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F09EDB2-759D-E147-A70F-1740EC3F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9249" y="4292183"/>
            <a:ext cx="2190749" cy="1040605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79F53A0-987D-7EA0-D031-D36EA6A0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4" y="5437494"/>
            <a:ext cx="2053485" cy="13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4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Aerial view of a highway near the ocean">
            <a:extLst>
              <a:ext uri="{FF2B5EF4-FFF2-40B4-BE49-F238E27FC236}">
                <a16:creationId xmlns:a16="http://schemas.microsoft.com/office/drawing/2014/main" id="{91D2F6D5-A9BC-6D2A-9FD7-562842D27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1" r="1" b="13166"/>
          <a:stretch/>
        </p:blipFill>
        <p:spPr>
          <a:xfrm>
            <a:off x="80407" y="321557"/>
            <a:ext cx="12191435" cy="6857989"/>
          </a:xfrm>
          <a:prstGeom prst="rect">
            <a:avLst/>
          </a:prstGeom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E703-58A5-6EF2-284F-AA5B138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273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peedometer">
            <a:extLst>
              <a:ext uri="{FF2B5EF4-FFF2-40B4-BE49-F238E27FC236}">
                <a16:creationId xmlns:a16="http://schemas.microsoft.com/office/drawing/2014/main" id="{BEDB3A8A-F5EA-1ADF-8301-349D9F70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3" r="1" b="3993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AFF1-F469-86A6-6F6E-7B6861D6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 Car Search Website </a:t>
            </a:r>
          </a:p>
        </p:txBody>
      </p:sp>
    </p:spTree>
    <p:extLst>
      <p:ext uri="{BB962C8B-B14F-4D97-AF65-F5344CB8AC3E}">
        <p14:creationId xmlns:p14="http://schemas.microsoft.com/office/powerpoint/2010/main" val="19528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65B5-B857-8432-FE73-611FC89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AA1BEED-F566-4BC9-97FA-D42CB7965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93678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39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3D wooden cubes with one red cube suspended in mid-air">
            <a:extLst>
              <a:ext uri="{FF2B5EF4-FFF2-40B4-BE49-F238E27FC236}">
                <a16:creationId xmlns:a16="http://schemas.microsoft.com/office/drawing/2014/main" id="{EA4014AE-E7BD-213E-63DB-F3A316C1A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9" r="1" b="874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92E7-B3A4-55CF-4241-705D94A3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USER DIAGRAM</a:t>
            </a:r>
          </a:p>
        </p:txBody>
      </p:sp>
    </p:spTree>
    <p:extLst>
      <p:ext uri="{BB962C8B-B14F-4D97-AF65-F5344CB8AC3E}">
        <p14:creationId xmlns:p14="http://schemas.microsoft.com/office/powerpoint/2010/main" val="33317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B057E-2D2C-FA15-92ED-256DD19F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070" y="152400"/>
            <a:ext cx="8111860" cy="6553200"/>
          </a:xfrm>
        </p:spPr>
      </p:pic>
    </p:spTree>
    <p:extLst>
      <p:ext uri="{BB962C8B-B14F-4D97-AF65-F5344CB8AC3E}">
        <p14:creationId xmlns:p14="http://schemas.microsoft.com/office/powerpoint/2010/main" val="396949938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71856-5700-375E-05DC-C8DF542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/>
              <a:t>Main Case Description </a:t>
            </a:r>
          </a:p>
        </p:txBody>
      </p:sp>
      <p:sp>
        <p:nvSpPr>
          <p:cNvPr id="56" name="Freeform: Shape 3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3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7872F16A-223A-E99B-CF49-53F63920E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845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36997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DB742C2-393B-B710-DC9D-E0024BF1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2" r="1" b="12823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BE6A-1A57-36E7-8DE3-7FDB73C8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E/R Diagram </a:t>
            </a:r>
          </a:p>
        </p:txBody>
      </p:sp>
    </p:spTree>
    <p:extLst>
      <p:ext uri="{BB962C8B-B14F-4D97-AF65-F5344CB8AC3E}">
        <p14:creationId xmlns:p14="http://schemas.microsoft.com/office/powerpoint/2010/main" val="7375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6B418-6B31-CB97-632B-87D8DFB4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49" y="216466"/>
            <a:ext cx="7806501" cy="6425067"/>
          </a:xfrm>
        </p:spPr>
      </p:pic>
    </p:spTree>
    <p:extLst>
      <p:ext uri="{BB962C8B-B14F-4D97-AF65-F5344CB8AC3E}">
        <p14:creationId xmlns:p14="http://schemas.microsoft.com/office/powerpoint/2010/main" val="24611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Microchips on a circuit board">
            <a:extLst>
              <a:ext uri="{FF2B5EF4-FFF2-40B4-BE49-F238E27FC236}">
                <a16:creationId xmlns:a16="http://schemas.microsoft.com/office/drawing/2014/main" id="{6479607A-940E-61A1-452C-87A9702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48" r="1" b="405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0B1A9B2-C051-494A-A1E0-2E4EF693C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4525"/>
            <a:ext cx="12192001" cy="4571998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75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70841-3704-5518-FEA4-638A3E7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5334000" cy="4271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DATABASE SCHEMA </a:t>
            </a:r>
          </a:p>
        </p:txBody>
      </p:sp>
    </p:spTree>
    <p:extLst>
      <p:ext uri="{BB962C8B-B14F-4D97-AF65-F5344CB8AC3E}">
        <p14:creationId xmlns:p14="http://schemas.microsoft.com/office/powerpoint/2010/main" val="9214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 Pro</vt:lpstr>
      <vt:lpstr>Verdana Pro Cond SemiBold</vt:lpstr>
      <vt:lpstr>TornVTI</vt:lpstr>
      <vt:lpstr>UNCLE MANDO’S CAR SEARCH</vt:lpstr>
      <vt:lpstr>A Car Search Website </vt:lpstr>
      <vt:lpstr>ABOUT</vt:lpstr>
      <vt:lpstr>USER DIAGRAM</vt:lpstr>
      <vt:lpstr>PowerPoint Presentation</vt:lpstr>
      <vt:lpstr>Main Case Description </vt:lpstr>
      <vt:lpstr>E/R Diagram </vt:lpstr>
      <vt:lpstr>PowerPoint Presentation</vt:lpstr>
      <vt:lpstr>DATABASE SCHEMA </vt:lpstr>
      <vt:lpstr>PowerPoint Presentation</vt:lpstr>
      <vt:lpstr>Implementation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Grado</dc:creator>
  <cp:lastModifiedBy>Julian Grado</cp:lastModifiedBy>
  <cp:revision>2</cp:revision>
  <dcterms:created xsi:type="dcterms:W3CDTF">2022-10-17T23:46:40Z</dcterms:created>
  <dcterms:modified xsi:type="dcterms:W3CDTF">2022-12-09T00:31:40Z</dcterms:modified>
</cp:coreProperties>
</file>