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3_DE415FC8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1" r:id="rId5"/>
    <p:sldId id="262" r:id="rId6"/>
    <p:sldId id="258" r:id="rId7"/>
    <p:sldId id="264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63ED489-C375-7CB7-EBD4-6359156DCD6E}" name="정현 송" initials="정송" userId="47a5d8cabb84025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8/10/relationships/authors" Target="authors.xml"/></Relationships>
</file>

<file path=ppt/comments/modernComment_103_DE415FC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F2E0F22-5BB7-490C-BC32-909E995BE2FB}" authorId="{F63ED489-C375-7CB7-EBD4-6359156DCD6E}" created="2022-01-03T04:31:45.01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28826312" sldId="259"/>
      <ac:spMk id="12" creationId="{F69E6F6F-4243-49C1-8B59-ADECC970C8BD}"/>
      <ac:txMk cp="0" len="41">
        <ac:context len="89" hash="2514066183"/>
      </ac:txMk>
    </ac:txMkLst>
    <p188:pos x="5280485" y="267778"/>
    <p188:txBody>
      <a:bodyPr/>
      <a:lstStyle/>
      <a:p>
        <a:r>
          <a:rPr lang="ko-KR" altLang="en-US"/>
          <a:t>ros network study
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D9C5D-8465-4B62-A283-7BAC87714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197309-0DF5-4983-9BAB-0B4AFE9FC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FFF6F-333A-4799-BCD8-AE0A2A7E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9EF-F6C9-4D95-B785-09FC9F17294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E090D-FF41-458A-8144-A1D2DE6C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0D34E-144F-4528-AABB-171AC456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7C9D-D8B6-4014-98F3-70FA98142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33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57F61-BA7F-4B4C-9D43-AF036BA3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2C11CE-378B-4C34-B22E-E11B01A67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1488B2-EA16-499C-9339-F6FB8D400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9EF-F6C9-4D95-B785-09FC9F17294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D0055-D15E-4C89-BA45-C24AAA3B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B9A16-202C-4B99-81D8-1699A320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7C9D-D8B6-4014-98F3-70FA98142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9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4AF141-71E5-48F1-ACEB-C93875129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FDF99C-A00B-4640-9B1C-EF9AA0036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26267-DCB6-4682-AD90-0843C4C0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9EF-F6C9-4D95-B785-09FC9F17294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85986-665F-4FD3-A62A-A29E08FD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4F575-7312-42E0-ABB5-051B934B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7C9D-D8B6-4014-98F3-70FA98142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40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C5A60-CAFE-4B16-979B-7783A273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65665-75BF-419A-9B3D-5C349DAF9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6704F-A42D-462F-ABB7-E540D935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9EF-F6C9-4D95-B785-09FC9F17294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A1442-613A-4DEC-9F8A-A790E6A9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42F89-3A53-4BE7-9612-D490A95D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7C9D-D8B6-4014-98F3-70FA98142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8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A32EE-6CFB-435A-B119-048DF2C4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67CAC4-7487-4150-A1C9-491E56916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F5DAD-BA99-4C73-99E8-F2CFDEEA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9EF-F6C9-4D95-B785-09FC9F17294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D68F8-BA90-4A13-9F77-E0D05173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53EBC-93A7-4E6C-B08A-E491A786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7C9D-D8B6-4014-98F3-70FA98142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08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D6A83-82AB-4A34-9937-B0D38F8D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000709-AEE2-4189-B23F-E49DA7BFC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8926FE-C3BD-4777-8814-CC9912A6B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E9793-03E5-45D5-B37B-C4D7B807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9EF-F6C9-4D95-B785-09FC9F17294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870885-C366-4E1C-91D8-BB8CDE2B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F4E2EE-4812-47DC-BD3C-950048AE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7C9D-D8B6-4014-98F3-70FA98142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12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45C69-475A-489F-8FB2-0B174A32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16D7E2-4B03-417D-8FDE-CE1FF8C4C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804BC6-C012-4761-B532-670568384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F6E118-C604-45D9-A696-56002E322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F44208-67D8-4679-B679-47A5E11C3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A4FE25-61A6-4249-B4F0-97624140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9EF-F6C9-4D95-B785-09FC9F17294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4831B7-3442-47E2-B1EB-CD84B753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06985A-406E-46C8-99C7-4C04E813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7C9D-D8B6-4014-98F3-70FA98142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36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DDE6C-1E18-4452-B189-FCF815FE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32A63C-7638-426B-973B-33804355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9EF-F6C9-4D95-B785-09FC9F17294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4109C5-9ED1-48C7-BA34-2872529B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11FF18-0729-444B-AF96-94482090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7C9D-D8B6-4014-98F3-70FA98142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67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AB1FB7-4432-40A4-A625-C4D2B6C4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9EF-F6C9-4D95-B785-09FC9F17294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27241F-8F0F-4676-B13F-08D5DF9E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3E9DC3-4627-4DBD-91B8-5427A411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7C9D-D8B6-4014-98F3-70FA98142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3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C22B3-B1BE-48DC-B0A3-A3331B3A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69DCF-FF1B-48E9-A01D-EC1F07F94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70001B-B41A-4AEE-BFFD-3D0694137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1E7572-8EE4-4332-A668-25BF6888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9EF-F6C9-4D95-B785-09FC9F17294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DE49F4-440C-4026-93B2-A4903A46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F5407-42AA-4FA6-BF81-DB94C55F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7C9D-D8B6-4014-98F3-70FA98142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2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45437-13A0-4B6C-9FF5-D75C89B3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A1CCAC-541B-4FB7-BDD8-2D87E7E68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AAE774-FB0F-4B54-8E3F-A57B7BC0C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1246ED-F7FD-4FAB-A603-5CC5CCF9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9EF-F6C9-4D95-B785-09FC9F17294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BE7FB0-44AC-400B-AEF9-0DA6339F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F28407-6AB7-4ADA-BD43-32E8DC70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7C9D-D8B6-4014-98F3-70FA98142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1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4F5474-3314-4966-8871-27700234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4F9BC4-B78D-4392-A3DD-84F9549AA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4825A-472E-41EF-A047-87A8D8A26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8F9EF-F6C9-4D95-B785-09FC9F17294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4718C-4C9B-4FC0-BECC-7BDB660A0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6F149-B8F5-42EA-A093-2C8368FFD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27C9D-D8B6-4014-98F3-70FA98142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45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3_DE415FC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F2804-A9F4-4EB8-8941-D0303B497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091" y="2119626"/>
            <a:ext cx="10807817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Implementing Remote</a:t>
            </a:r>
            <a:r>
              <a:rPr lang="ko-KR" altLang="en-US" dirty="0"/>
              <a:t> </a:t>
            </a:r>
            <a:r>
              <a:rPr lang="en-US" altLang="ko-KR" dirty="0"/>
              <a:t>networks using OpenVPN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ROS applications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0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54CB6-7C54-4BA9-A0C6-0C7E7E05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2186A-A346-409E-A6E4-30182F3DF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용어 정리</a:t>
            </a:r>
            <a:r>
              <a:rPr lang="en-US" altLang="ko-KR" dirty="0"/>
              <a:t>(</a:t>
            </a:r>
            <a:r>
              <a:rPr lang="ko-KR" altLang="en-US" dirty="0"/>
              <a:t>개인용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Port Forwarding</a:t>
            </a:r>
          </a:p>
          <a:p>
            <a:r>
              <a:rPr lang="en-US" altLang="ko-KR" dirty="0"/>
              <a:t>VPN &amp; open VPN</a:t>
            </a:r>
          </a:p>
          <a:p>
            <a:r>
              <a:rPr lang="en-US" altLang="ko-KR" dirty="0"/>
              <a:t>Cloud-Base Solution VS  </a:t>
            </a:r>
            <a:r>
              <a:rPr lang="en-US" altLang="ko-KR" dirty="0" err="1"/>
              <a:t>PortForwarding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59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B6EE5-DCB3-48E2-965D-795E9FCF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68523B-A8C9-45EF-8C5B-C801BB3FD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LAN local area network</a:t>
            </a:r>
          </a:p>
          <a:p>
            <a:r>
              <a:rPr lang="en-US" altLang="ko-KR" dirty="0"/>
              <a:t>Wide area network WAN</a:t>
            </a:r>
          </a:p>
          <a:p>
            <a:r>
              <a:rPr lang="en-US" altLang="ko-KR" dirty="0"/>
              <a:t>Gate away address = IP for Router</a:t>
            </a:r>
          </a:p>
          <a:p>
            <a:r>
              <a:rPr lang="en-US" altLang="ko-KR" dirty="0"/>
              <a:t>Public IP address = Ip connected to Router address</a:t>
            </a:r>
          </a:p>
          <a:p>
            <a:r>
              <a:rPr lang="en-US" altLang="ko-KR" dirty="0"/>
              <a:t>Private Ip address</a:t>
            </a:r>
          </a:p>
          <a:p>
            <a:r>
              <a:rPr lang="en-US" altLang="ko-KR" dirty="0"/>
              <a:t>IPv4 192~ private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43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D90D9-8BD0-49CE-80CE-4D5013DE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Address Translation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4BBC9-02BD-491A-9683-17E40082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Ex) smart phone(client) -&gt; Wikipedia(server)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remember that request is from smart phone private IP address in router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change private IP of smart phone to public IP address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178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D081E-5752-48BE-868D-B22F2FFE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Port Forwarding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3A6E9-496B-4289-AB86-C37AAB64A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Port?</a:t>
            </a:r>
          </a:p>
          <a:p>
            <a:pPr marL="0" indent="0">
              <a:buNone/>
            </a:pPr>
            <a:r>
              <a:rPr lang="ko-KR" altLang="en-US" sz="1500" dirty="0"/>
              <a:t>하나의 컴퓨터에 </a:t>
            </a:r>
            <a:r>
              <a:rPr lang="en-US" altLang="ko-KR" sz="1500" dirty="0"/>
              <a:t>server </a:t>
            </a:r>
            <a:r>
              <a:rPr lang="ko-KR" altLang="en-US" sz="1500" dirty="0"/>
              <a:t>여러 개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How to identify? – use port num</a:t>
            </a:r>
          </a:p>
          <a:p>
            <a:pPr marL="0" indent="0">
              <a:buNone/>
            </a:pPr>
            <a:r>
              <a:rPr lang="en-US" altLang="ko-KR" sz="1500" dirty="0"/>
              <a:t>0-1023 well known port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Setting tunnel for</a:t>
            </a:r>
          </a:p>
          <a:p>
            <a:pPr marL="0" indent="0">
              <a:buNone/>
            </a:pPr>
            <a:r>
              <a:rPr lang="en-US" altLang="ko-KR" sz="1500" dirty="0"/>
              <a:t>Public IP + port num -&gt; private IP + port num</a:t>
            </a:r>
          </a:p>
        </p:txBody>
      </p:sp>
    </p:spTree>
    <p:extLst>
      <p:ext uri="{BB962C8B-B14F-4D97-AF65-F5344CB8AC3E}">
        <p14:creationId xmlns:p14="http://schemas.microsoft.com/office/powerpoint/2010/main" val="308614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5DE5ECA-A66D-43E0-82B0-49207EDB2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681438"/>
              </p:ext>
            </p:extLst>
          </p:nvPr>
        </p:nvGraphicFramePr>
        <p:xfrm>
          <a:off x="201802" y="1325633"/>
          <a:ext cx="11788396" cy="4534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102">
                  <a:extLst>
                    <a:ext uri="{9D8B030D-6E8A-4147-A177-3AD203B41FA5}">
                      <a16:colId xmlns:a16="http://schemas.microsoft.com/office/drawing/2014/main" val="2224464054"/>
                    </a:ext>
                  </a:extLst>
                </a:gridCol>
                <a:gridCol w="4571999">
                  <a:extLst>
                    <a:ext uri="{9D8B030D-6E8A-4147-A177-3AD203B41FA5}">
                      <a16:colId xmlns:a16="http://schemas.microsoft.com/office/drawing/2014/main" val="2786667549"/>
                    </a:ext>
                  </a:extLst>
                </a:gridCol>
                <a:gridCol w="5872295">
                  <a:extLst>
                    <a:ext uri="{9D8B030D-6E8A-4147-A177-3AD203B41FA5}">
                      <a16:colId xmlns:a16="http://schemas.microsoft.com/office/drawing/2014/main" val="1587870020"/>
                    </a:ext>
                  </a:extLst>
                </a:gridCol>
              </a:tblGrid>
              <a:tr h="6677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Cloud-based solution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PortForwarding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089204"/>
                  </a:ext>
                </a:extLst>
              </a:tr>
              <a:tr h="713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Advantage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-Multidirectional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-No middle point or 3</a:t>
                      </a:r>
                      <a:r>
                        <a:rPr lang="en-US" altLang="ko-KR" sz="1500" baseline="30000" dirty="0"/>
                        <a:t>rd</a:t>
                      </a:r>
                      <a:r>
                        <a:rPr lang="en-US" altLang="ko-KR" sz="1500" dirty="0"/>
                        <a:t> party solution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-Due to Ros-Ros channel, need not to consider all message types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7758565"/>
                  </a:ext>
                </a:extLst>
              </a:tr>
              <a:tr h="1326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Challenges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-Non-Ros development is  needed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-Consideration for all types of message is needed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-Still need to learn tools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-Concern over security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-multilayered process    (complicated settings)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-Requires knowledge of IP address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(IP is dynamically changed - &gt; automatically update PF settings whenever IP is changed)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-Requires permission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500" dirty="0"/>
                        <a:t>-VPN could not be implemented -&gt; use mobile VPN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162861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8FF4CA0-E2FB-4869-80F6-11EA0A6A1938}"/>
              </a:ext>
            </a:extLst>
          </p:cNvPr>
          <p:cNvSpPr/>
          <p:nvPr/>
        </p:nvSpPr>
        <p:spPr>
          <a:xfrm>
            <a:off x="90416" y="0"/>
            <a:ext cx="5854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Cloud-Base  vs PF</a:t>
            </a:r>
          </a:p>
        </p:txBody>
      </p:sp>
    </p:spTree>
    <p:extLst>
      <p:ext uri="{BB962C8B-B14F-4D97-AF65-F5344CB8AC3E}">
        <p14:creationId xmlns:p14="http://schemas.microsoft.com/office/powerpoint/2010/main" val="82392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80075-914A-4FC7-AD1F-522D4421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52905-9B22-4A5E-8DC5-9F7946223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1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35601B-3023-4EC0-832D-B7BA4FE51447}"/>
              </a:ext>
            </a:extLst>
          </p:cNvPr>
          <p:cNvSpPr/>
          <p:nvPr/>
        </p:nvSpPr>
        <p:spPr>
          <a:xfrm>
            <a:off x="0" y="0"/>
            <a:ext cx="6145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 VPN on ROS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6CFBF7-7468-4BB9-97CB-193F47AAB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54" y="1544128"/>
            <a:ext cx="5378276" cy="42781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9A536C-A69A-441C-BAAC-42BE79A8D818}"/>
              </a:ext>
            </a:extLst>
          </p:cNvPr>
          <p:cNvSpPr txBox="1"/>
          <p:nvPr/>
        </p:nvSpPr>
        <p:spPr>
          <a:xfrm>
            <a:off x="5720890" y="3614505"/>
            <a:ext cx="5865845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Open VPN </a:t>
            </a:r>
            <a:r>
              <a:rPr lang="ko-KR" altLang="en-US" sz="1500" dirty="0"/>
              <a:t>서버 운영되는 </a:t>
            </a:r>
            <a:r>
              <a:rPr lang="en-US" altLang="ko-KR" sz="1500" dirty="0"/>
              <a:t>PC</a:t>
            </a:r>
            <a:endParaRPr lang="ko-KR" alt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E9234B-4836-46D2-A6B7-0B6DBF3FB08C}"/>
              </a:ext>
            </a:extLst>
          </p:cNvPr>
          <p:cNvSpPr txBox="1"/>
          <p:nvPr/>
        </p:nvSpPr>
        <p:spPr>
          <a:xfrm>
            <a:off x="5720890" y="1455595"/>
            <a:ext cx="5865845" cy="108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Open VPN </a:t>
            </a:r>
            <a:r>
              <a:rPr lang="ko-KR" altLang="en-US" sz="1500" dirty="0"/>
              <a:t>서버에 클라이언트로서 접속되는 </a:t>
            </a:r>
            <a:r>
              <a:rPr lang="en-US" altLang="ko-KR" sz="1500" dirty="0"/>
              <a:t>PC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(Internet</a:t>
            </a:r>
            <a:r>
              <a:rPr lang="ko-KR" altLang="en-US" sz="1500" dirty="0"/>
              <a:t> </a:t>
            </a:r>
            <a:r>
              <a:rPr lang="en-US" altLang="ko-KR" sz="1500" dirty="0"/>
              <a:t>connected</a:t>
            </a:r>
            <a:r>
              <a:rPr lang="ko-KR" altLang="en-US" sz="1500" dirty="0"/>
              <a:t> </a:t>
            </a:r>
            <a:r>
              <a:rPr lang="en-US" altLang="ko-KR" sz="1500" dirty="0"/>
              <a:t>also)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이 </a:t>
            </a:r>
            <a:r>
              <a:rPr lang="en-US" altLang="ko-KR" sz="1500" dirty="0"/>
              <a:t>PC</a:t>
            </a:r>
            <a:r>
              <a:rPr lang="ko-KR" altLang="en-US" sz="1500" dirty="0"/>
              <a:t>가 </a:t>
            </a:r>
            <a:r>
              <a:rPr lang="en-US" altLang="ko-KR" sz="1500" dirty="0"/>
              <a:t>ROS devices </a:t>
            </a:r>
            <a:r>
              <a:rPr lang="ko-KR" altLang="en-US" sz="1500" dirty="0"/>
              <a:t>들의 </a:t>
            </a:r>
            <a:r>
              <a:rPr lang="en-US" altLang="ko-KR" sz="1500" dirty="0"/>
              <a:t>Master </a:t>
            </a:r>
            <a:r>
              <a:rPr lang="ko-KR" altLang="en-US" sz="1500" dirty="0"/>
              <a:t>역할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9E6F6F-4243-49C1-8B59-ADECC970C8BD}"/>
              </a:ext>
            </a:extLst>
          </p:cNvPr>
          <p:cNvSpPr txBox="1"/>
          <p:nvPr/>
        </p:nvSpPr>
        <p:spPr>
          <a:xfrm>
            <a:off x="5720890" y="5180522"/>
            <a:ext cx="7203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ROS devices</a:t>
            </a:r>
            <a:r>
              <a:rPr lang="ko-KR" altLang="en-US" sz="1500" dirty="0"/>
              <a:t>는 인터넷을 통해 </a:t>
            </a:r>
            <a:r>
              <a:rPr lang="en-US" altLang="ko-KR" sz="1500" dirty="0"/>
              <a:t>OpenVPN </a:t>
            </a:r>
            <a:r>
              <a:rPr lang="ko-KR" altLang="en-US" sz="1500" dirty="0"/>
              <a:t>서버의 클라이언트</a:t>
            </a:r>
            <a:r>
              <a:rPr lang="en-US" altLang="ko-KR" sz="1500" dirty="0"/>
              <a:t>??</a:t>
            </a:r>
            <a:r>
              <a:rPr lang="ko-KR" altLang="en-US" sz="1500" dirty="0"/>
              <a:t> </a:t>
            </a:r>
            <a:r>
              <a:rPr lang="en-US" altLang="ko-KR" sz="1500" dirty="0"/>
              <a:t>(ROS_MASTER_URI)PC</a:t>
            </a:r>
            <a:r>
              <a:rPr lang="ko-KR" altLang="en-US" sz="1500" dirty="0"/>
              <a:t>와 통신 </a:t>
            </a:r>
            <a:r>
              <a:rPr lang="en-US" altLang="ko-KR" sz="1500" dirty="0"/>
              <a:t>OpenVPN</a:t>
            </a:r>
            <a:r>
              <a:rPr lang="ko-KR" altLang="en-US" sz="1500" dirty="0"/>
              <a:t>서버를 통해 </a:t>
            </a:r>
            <a:r>
              <a:rPr lang="en-US" altLang="ko-KR" sz="1500" dirty="0"/>
              <a:t>Master</a:t>
            </a:r>
            <a:r>
              <a:rPr lang="ko-KR" altLang="en-US" sz="1500" dirty="0"/>
              <a:t>와 통신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15578797-1AE9-4707-AFF5-36E1A0439D5E}"/>
              </a:ext>
            </a:extLst>
          </p:cNvPr>
          <p:cNvSpPr/>
          <p:nvPr/>
        </p:nvSpPr>
        <p:spPr>
          <a:xfrm>
            <a:off x="6426138" y="2742863"/>
            <a:ext cx="414068" cy="793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3FD2F66-A4C7-4832-92AC-C9604E09D35A}"/>
              </a:ext>
            </a:extLst>
          </p:cNvPr>
          <p:cNvSpPr/>
          <p:nvPr/>
        </p:nvSpPr>
        <p:spPr>
          <a:xfrm rot="10800000">
            <a:off x="8696944" y="4114296"/>
            <a:ext cx="414068" cy="884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A6EAD240-15BD-4F33-8FD9-442C05CEFD40}"/>
              </a:ext>
            </a:extLst>
          </p:cNvPr>
          <p:cNvSpPr/>
          <p:nvPr/>
        </p:nvSpPr>
        <p:spPr>
          <a:xfrm rot="10800000">
            <a:off x="8696944" y="2624210"/>
            <a:ext cx="414068" cy="884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B052D4-BDEA-45D5-B9F6-8333A2980A2F}"/>
              </a:ext>
            </a:extLst>
          </p:cNvPr>
          <p:cNvSpPr txBox="1"/>
          <p:nvPr/>
        </p:nvSpPr>
        <p:spPr>
          <a:xfrm>
            <a:off x="6278185" y="2927745"/>
            <a:ext cx="169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F05214-CC45-45C3-BEED-BDEC37ACAC05}"/>
              </a:ext>
            </a:extLst>
          </p:cNvPr>
          <p:cNvSpPr txBox="1"/>
          <p:nvPr/>
        </p:nvSpPr>
        <p:spPr>
          <a:xfrm>
            <a:off x="8472804" y="4430793"/>
            <a:ext cx="169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Internet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F08C1F-2335-4396-A69F-1C4CD93BB927}"/>
              </a:ext>
            </a:extLst>
          </p:cNvPr>
          <p:cNvSpPr txBox="1"/>
          <p:nvPr/>
        </p:nvSpPr>
        <p:spPr>
          <a:xfrm>
            <a:off x="7787932" y="2962461"/>
            <a:ext cx="27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OpenVPN connection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82631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와이드스크린</PresentationFormat>
  <Paragraphs>53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Implementing Remote networks using OpenVPN  for ROS applications</vt:lpstr>
      <vt:lpstr>Index</vt:lpstr>
      <vt:lpstr>Router</vt:lpstr>
      <vt:lpstr>Network Address Translation</vt:lpstr>
      <vt:lpstr>Port Forwarding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networks  for ROS applications</dc:title>
  <dc:creator>정현 송</dc:creator>
  <cp:lastModifiedBy>정현 송</cp:lastModifiedBy>
  <cp:revision>6</cp:revision>
  <dcterms:created xsi:type="dcterms:W3CDTF">2022-01-03T02:15:52Z</dcterms:created>
  <dcterms:modified xsi:type="dcterms:W3CDTF">2022-01-06T12:01:59Z</dcterms:modified>
</cp:coreProperties>
</file>