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649200" cy="5057775"/>
  <p:notesSz cx="6858000" cy="9144000"/>
  <p:defaultTextStyle>
    <a:defPPr>
      <a:defRPr lang="en-US"/>
    </a:defPPr>
    <a:lvl1pPr marL="0" algn="l" defTabSz="484175" rtl="0" eaLnBrk="1" latinLnBrk="0" hangingPunct="1">
      <a:defRPr sz="953" kern="1200">
        <a:solidFill>
          <a:schemeClr val="tx1"/>
        </a:solidFill>
        <a:latin typeface="+mn-lt"/>
        <a:ea typeface="+mn-ea"/>
        <a:cs typeface="+mn-cs"/>
      </a:defRPr>
    </a:lvl1pPr>
    <a:lvl2pPr marL="242087" algn="l" defTabSz="484175" rtl="0" eaLnBrk="1" latinLnBrk="0" hangingPunct="1">
      <a:defRPr sz="953" kern="1200">
        <a:solidFill>
          <a:schemeClr val="tx1"/>
        </a:solidFill>
        <a:latin typeface="+mn-lt"/>
        <a:ea typeface="+mn-ea"/>
        <a:cs typeface="+mn-cs"/>
      </a:defRPr>
    </a:lvl2pPr>
    <a:lvl3pPr marL="484175" algn="l" defTabSz="484175" rtl="0" eaLnBrk="1" latinLnBrk="0" hangingPunct="1">
      <a:defRPr sz="953" kern="1200">
        <a:solidFill>
          <a:schemeClr val="tx1"/>
        </a:solidFill>
        <a:latin typeface="+mn-lt"/>
        <a:ea typeface="+mn-ea"/>
        <a:cs typeface="+mn-cs"/>
      </a:defRPr>
    </a:lvl3pPr>
    <a:lvl4pPr marL="726262" algn="l" defTabSz="484175" rtl="0" eaLnBrk="1" latinLnBrk="0" hangingPunct="1">
      <a:defRPr sz="953" kern="1200">
        <a:solidFill>
          <a:schemeClr val="tx1"/>
        </a:solidFill>
        <a:latin typeface="+mn-lt"/>
        <a:ea typeface="+mn-ea"/>
        <a:cs typeface="+mn-cs"/>
      </a:defRPr>
    </a:lvl4pPr>
    <a:lvl5pPr marL="968350" algn="l" defTabSz="484175" rtl="0" eaLnBrk="1" latinLnBrk="0" hangingPunct="1">
      <a:defRPr sz="953" kern="1200">
        <a:solidFill>
          <a:schemeClr val="tx1"/>
        </a:solidFill>
        <a:latin typeface="+mn-lt"/>
        <a:ea typeface="+mn-ea"/>
        <a:cs typeface="+mn-cs"/>
      </a:defRPr>
    </a:lvl5pPr>
    <a:lvl6pPr marL="1210437" algn="l" defTabSz="484175" rtl="0" eaLnBrk="1" latinLnBrk="0" hangingPunct="1">
      <a:defRPr sz="953" kern="1200">
        <a:solidFill>
          <a:schemeClr val="tx1"/>
        </a:solidFill>
        <a:latin typeface="+mn-lt"/>
        <a:ea typeface="+mn-ea"/>
        <a:cs typeface="+mn-cs"/>
      </a:defRPr>
    </a:lvl6pPr>
    <a:lvl7pPr marL="1452524" algn="l" defTabSz="484175" rtl="0" eaLnBrk="1" latinLnBrk="0" hangingPunct="1">
      <a:defRPr sz="953" kern="1200">
        <a:solidFill>
          <a:schemeClr val="tx1"/>
        </a:solidFill>
        <a:latin typeface="+mn-lt"/>
        <a:ea typeface="+mn-ea"/>
        <a:cs typeface="+mn-cs"/>
      </a:defRPr>
    </a:lvl7pPr>
    <a:lvl8pPr marL="1694612" algn="l" defTabSz="484175" rtl="0" eaLnBrk="1" latinLnBrk="0" hangingPunct="1">
      <a:defRPr sz="953" kern="1200">
        <a:solidFill>
          <a:schemeClr val="tx1"/>
        </a:solidFill>
        <a:latin typeface="+mn-lt"/>
        <a:ea typeface="+mn-ea"/>
        <a:cs typeface="+mn-cs"/>
      </a:defRPr>
    </a:lvl8pPr>
    <a:lvl9pPr marL="1936699" algn="l" defTabSz="484175" rtl="0" eaLnBrk="1" latinLnBrk="0" hangingPunct="1">
      <a:defRPr sz="9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3" userDrawn="1">
          <p15:clr>
            <a:srgbClr val="A4A3A4"/>
          </p15:clr>
        </p15:guide>
        <p15:guide id="2" pos="39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66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168" y="1362"/>
      </p:cViewPr>
      <p:guideLst>
        <p:guide orient="horz" pos="1593"/>
        <p:guide pos="39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150" y="827743"/>
            <a:ext cx="9486900" cy="1760855"/>
          </a:xfrm>
        </p:spPr>
        <p:txBody>
          <a:bodyPr anchor="b"/>
          <a:lstStyle>
            <a:lvl1pPr algn="ctr">
              <a:defRPr sz="4425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1150" y="2656503"/>
            <a:ext cx="9486900" cy="1221124"/>
          </a:xfrm>
        </p:spPr>
        <p:txBody>
          <a:bodyPr/>
          <a:lstStyle>
            <a:lvl1pPr marL="0" indent="0" algn="ctr">
              <a:buNone/>
              <a:defRPr sz="1770"/>
            </a:lvl1pPr>
            <a:lvl2pPr marL="337185" indent="0" algn="ctr">
              <a:buNone/>
              <a:defRPr sz="1475"/>
            </a:lvl2pPr>
            <a:lvl3pPr marL="674370" indent="0" algn="ctr">
              <a:buNone/>
              <a:defRPr sz="1328"/>
            </a:lvl3pPr>
            <a:lvl4pPr marL="1011555" indent="0" algn="ctr">
              <a:buNone/>
              <a:defRPr sz="1180"/>
            </a:lvl4pPr>
            <a:lvl5pPr marL="1348740" indent="0" algn="ctr">
              <a:buNone/>
              <a:defRPr sz="1180"/>
            </a:lvl5pPr>
            <a:lvl6pPr marL="1685925" indent="0" algn="ctr">
              <a:buNone/>
              <a:defRPr sz="1180"/>
            </a:lvl6pPr>
            <a:lvl7pPr marL="2023110" indent="0" algn="ctr">
              <a:buNone/>
              <a:defRPr sz="1180"/>
            </a:lvl7pPr>
            <a:lvl8pPr marL="2360295" indent="0" algn="ctr">
              <a:buNone/>
              <a:defRPr sz="1180"/>
            </a:lvl8pPr>
            <a:lvl9pPr marL="2697480" indent="0" algn="ctr">
              <a:buNone/>
              <a:defRPr sz="118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AB3FB-09F2-47A7-B99B-9F7EB82E9A55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0D9C-7488-4937-BE12-1CDE52F507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75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AB3FB-09F2-47A7-B99B-9F7EB82E9A55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0D9C-7488-4937-BE12-1CDE52F507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07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52084" y="269279"/>
            <a:ext cx="2727484" cy="428623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9633" y="269279"/>
            <a:ext cx="8024336" cy="428623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AB3FB-09F2-47A7-B99B-9F7EB82E9A55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0D9C-7488-4937-BE12-1CDE52F507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387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AB3FB-09F2-47A7-B99B-9F7EB82E9A55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0D9C-7488-4937-BE12-1CDE52F507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99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44" y="1260932"/>
            <a:ext cx="10909935" cy="2103894"/>
          </a:xfrm>
        </p:spPr>
        <p:txBody>
          <a:bodyPr anchor="b"/>
          <a:lstStyle>
            <a:lvl1pPr>
              <a:defRPr sz="4425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3044" y="3384729"/>
            <a:ext cx="10909935" cy="1106388"/>
          </a:xfrm>
        </p:spPr>
        <p:txBody>
          <a:bodyPr/>
          <a:lstStyle>
            <a:lvl1pPr marL="0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1pPr>
            <a:lvl2pPr marL="33718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2pPr>
            <a:lvl3pPr marL="674370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3pPr>
            <a:lvl4pPr marL="101155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4pPr>
            <a:lvl5pPr marL="134874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5pPr>
            <a:lvl6pPr marL="168592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6pPr>
            <a:lvl7pPr marL="202311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7pPr>
            <a:lvl8pPr marL="236029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8pPr>
            <a:lvl9pPr marL="269748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AB3FB-09F2-47A7-B99B-9F7EB82E9A55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0D9C-7488-4937-BE12-1CDE52F507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37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9633" y="1346398"/>
            <a:ext cx="5375910" cy="32091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3658" y="1346398"/>
            <a:ext cx="5375910" cy="32091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AB3FB-09F2-47A7-B99B-9F7EB82E9A55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0D9C-7488-4937-BE12-1CDE52F507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276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280" y="269280"/>
            <a:ext cx="10909935" cy="97760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1281" y="1239858"/>
            <a:ext cx="5351204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1281" y="1847493"/>
            <a:ext cx="5351204" cy="27173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3657" y="1239858"/>
            <a:ext cx="5377558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3657" y="1847493"/>
            <a:ext cx="5377558" cy="27173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AB3FB-09F2-47A7-B99B-9F7EB82E9A55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0D9C-7488-4937-BE12-1CDE52F507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59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AB3FB-09F2-47A7-B99B-9F7EB82E9A55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0D9C-7488-4937-BE12-1CDE52F507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04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AB3FB-09F2-47A7-B99B-9F7EB82E9A55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0D9C-7488-4937-BE12-1CDE52F507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82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281" y="337185"/>
            <a:ext cx="4079696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7557" y="728227"/>
            <a:ext cx="6403658" cy="3594298"/>
          </a:xfrm>
        </p:spPr>
        <p:txBody>
          <a:bodyPr/>
          <a:lstStyle>
            <a:lvl1pPr>
              <a:defRPr sz="2360"/>
            </a:lvl1pPr>
            <a:lvl2pPr>
              <a:defRPr sz="2065"/>
            </a:lvl2pPr>
            <a:lvl3pPr>
              <a:defRPr sz="1770"/>
            </a:lvl3pPr>
            <a:lvl4pPr>
              <a:defRPr sz="1475"/>
            </a:lvl4pPr>
            <a:lvl5pPr>
              <a:defRPr sz="1475"/>
            </a:lvl5pPr>
            <a:lvl6pPr>
              <a:defRPr sz="1475"/>
            </a:lvl6pPr>
            <a:lvl7pPr>
              <a:defRPr sz="1475"/>
            </a:lvl7pPr>
            <a:lvl8pPr>
              <a:defRPr sz="1475"/>
            </a:lvl8pPr>
            <a:lvl9pPr>
              <a:defRPr sz="14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1281" y="1517333"/>
            <a:ext cx="4079696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AB3FB-09F2-47A7-B99B-9F7EB82E9A55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0D9C-7488-4937-BE12-1CDE52F507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41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281" y="337185"/>
            <a:ext cx="4079696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77557" y="728227"/>
            <a:ext cx="6403658" cy="3594298"/>
          </a:xfrm>
        </p:spPr>
        <p:txBody>
          <a:bodyPr anchor="t"/>
          <a:lstStyle>
            <a:lvl1pPr marL="0" indent="0">
              <a:buNone/>
              <a:defRPr sz="2360"/>
            </a:lvl1pPr>
            <a:lvl2pPr marL="337185" indent="0">
              <a:buNone/>
              <a:defRPr sz="2065"/>
            </a:lvl2pPr>
            <a:lvl3pPr marL="674370" indent="0">
              <a:buNone/>
              <a:defRPr sz="1770"/>
            </a:lvl3pPr>
            <a:lvl4pPr marL="1011555" indent="0">
              <a:buNone/>
              <a:defRPr sz="1475"/>
            </a:lvl4pPr>
            <a:lvl5pPr marL="1348740" indent="0">
              <a:buNone/>
              <a:defRPr sz="1475"/>
            </a:lvl5pPr>
            <a:lvl6pPr marL="1685925" indent="0">
              <a:buNone/>
              <a:defRPr sz="1475"/>
            </a:lvl6pPr>
            <a:lvl7pPr marL="2023110" indent="0">
              <a:buNone/>
              <a:defRPr sz="1475"/>
            </a:lvl7pPr>
            <a:lvl8pPr marL="2360295" indent="0">
              <a:buNone/>
              <a:defRPr sz="1475"/>
            </a:lvl8pPr>
            <a:lvl9pPr marL="2697480" indent="0">
              <a:buNone/>
              <a:defRPr sz="1475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1281" y="1517333"/>
            <a:ext cx="4079696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AB3FB-09F2-47A7-B99B-9F7EB82E9A55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0D9C-7488-4937-BE12-1CDE52F507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870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9633" y="269280"/>
            <a:ext cx="10909935" cy="97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633" y="1346398"/>
            <a:ext cx="10909935" cy="320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9633" y="4687808"/>
            <a:ext cx="2846070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AB3FB-09F2-47A7-B99B-9F7EB82E9A55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0048" y="4687808"/>
            <a:ext cx="4269105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3498" y="4687808"/>
            <a:ext cx="2846070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E0D9C-7488-4937-BE12-1CDE52F507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018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74370" rtl="0" eaLnBrk="1" latinLnBrk="0" hangingPunct="1">
        <a:lnSpc>
          <a:spcPct val="90000"/>
        </a:lnSpc>
        <a:spcBef>
          <a:spcPct val="0"/>
        </a:spcBef>
        <a:buNone/>
        <a:defRPr sz="32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593" indent="-168593" algn="l" defTabSz="67437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065" kern="1200">
          <a:solidFill>
            <a:schemeClr val="tx1"/>
          </a:solidFill>
          <a:latin typeface="+mn-lt"/>
          <a:ea typeface="+mn-ea"/>
          <a:cs typeface="+mn-cs"/>
        </a:defRPr>
      </a:lvl1pPr>
      <a:lvl2pPr marL="50577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2pPr>
      <a:lvl3pPr marL="84296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475" kern="1200">
          <a:solidFill>
            <a:schemeClr val="tx1"/>
          </a:solidFill>
          <a:latin typeface="+mn-lt"/>
          <a:ea typeface="+mn-ea"/>
          <a:cs typeface="+mn-cs"/>
        </a:defRPr>
      </a:lvl3pPr>
      <a:lvl4pPr marL="118014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51733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85451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19170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52888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86607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1pPr>
      <a:lvl2pPr marL="33718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2pPr>
      <a:lvl3pPr marL="67437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3pPr>
      <a:lvl4pPr marL="101155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34874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68592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02311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36029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69748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agen 6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4" t="33245" r="18390" b="23251"/>
          <a:stretch/>
        </p:blipFill>
        <p:spPr>
          <a:xfrm>
            <a:off x="-19504" y="0"/>
            <a:ext cx="6089496" cy="5057775"/>
          </a:xfrm>
          <a:prstGeom prst="rect">
            <a:avLst/>
          </a:prstGeom>
        </p:spPr>
      </p:pic>
      <p:pic>
        <p:nvPicPr>
          <p:cNvPr id="44" name="Imagen 4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9" t="37566" r="48387" b="37151"/>
          <a:stretch/>
        </p:blipFill>
        <p:spPr>
          <a:xfrm>
            <a:off x="2769564" y="3145080"/>
            <a:ext cx="1789612" cy="1828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7" name="CuadroTexto 46"/>
          <p:cNvSpPr txBox="1"/>
          <p:nvPr/>
        </p:nvSpPr>
        <p:spPr>
          <a:xfrm>
            <a:off x="4584651" y="6672758"/>
            <a:ext cx="4887034" cy="458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Anthropogenic detritus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4460949" y="2294931"/>
            <a:ext cx="4904918" cy="458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Vegetal detritus </a:t>
            </a:r>
            <a:endParaRPr lang="es-A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Picture 2" descr="http://dibujosbonitos.com/peque/flecha-norte.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99FF9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576" y="2524288"/>
            <a:ext cx="6762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ángulo 55"/>
          <p:cNvSpPr/>
          <p:nvPr/>
        </p:nvSpPr>
        <p:spPr>
          <a:xfrm>
            <a:off x="391692" y="3351594"/>
            <a:ext cx="18160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Buenos </a:t>
            </a:r>
            <a:r>
              <a:rPr lang="es-AR" sz="2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Aires  City</a:t>
            </a:r>
            <a:endParaRPr lang="es-AR" sz="2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Elipse 58"/>
          <p:cNvSpPr/>
          <p:nvPr/>
        </p:nvSpPr>
        <p:spPr>
          <a:xfrm>
            <a:off x="2184773" y="3444326"/>
            <a:ext cx="241595" cy="26121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5" name="Rectángulo 64"/>
          <p:cNvSpPr/>
          <p:nvPr/>
        </p:nvSpPr>
        <p:spPr>
          <a:xfrm>
            <a:off x="-79612" y="2884647"/>
            <a:ext cx="75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─S34</a:t>
            </a:r>
            <a:endParaRPr lang="es-AR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ángulo 65"/>
          <p:cNvSpPr/>
          <p:nvPr/>
        </p:nvSpPr>
        <p:spPr>
          <a:xfrm>
            <a:off x="2252083" y="4596528"/>
            <a:ext cx="659156" cy="4815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500"/>
              </a:lnSpc>
            </a:pPr>
            <a:r>
              <a:rPr lang="es-AR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W58</a:t>
            </a:r>
          </a:p>
          <a:p>
            <a:pPr algn="ctr">
              <a:lnSpc>
                <a:spcPts val="1500"/>
              </a:lnSpc>
            </a:pPr>
            <a:r>
              <a:rPr lang="es-AR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s-AR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0" name="Imagen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68" y="-783771"/>
            <a:ext cx="67437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57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agen 6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4" t="33245" r="18390" b="23251"/>
          <a:stretch/>
        </p:blipFill>
        <p:spPr>
          <a:xfrm>
            <a:off x="-19504" y="0"/>
            <a:ext cx="6089496" cy="5057775"/>
          </a:xfrm>
          <a:prstGeom prst="rect">
            <a:avLst/>
          </a:prstGeom>
        </p:spPr>
      </p:pic>
      <p:pic>
        <p:nvPicPr>
          <p:cNvPr id="44" name="Imagen 4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9" t="37566" r="48387" b="37151"/>
          <a:stretch/>
        </p:blipFill>
        <p:spPr>
          <a:xfrm>
            <a:off x="0" y="0"/>
            <a:ext cx="1789612" cy="1828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7" name="CuadroTexto 46"/>
          <p:cNvSpPr txBox="1"/>
          <p:nvPr/>
        </p:nvSpPr>
        <p:spPr>
          <a:xfrm>
            <a:off x="4584651" y="6672758"/>
            <a:ext cx="4887034" cy="458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Anthropogenic detritus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4460949" y="2294931"/>
            <a:ext cx="4904918" cy="458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Vegetal detritus </a:t>
            </a:r>
            <a:endParaRPr lang="es-A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Picture 2" descr="http://dibujosbonitos.com/peque/flecha-norte.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99FF9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576" y="2524288"/>
            <a:ext cx="6762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ángulo 55"/>
          <p:cNvSpPr/>
          <p:nvPr/>
        </p:nvSpPr>
        <p:spPr>
          <a:xfrm>
            <a:off x="391692" y="3351594"/>
            <a:ext cx="18160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Buenos </a:t>
            </a:r>
            <a:r>
              <a:rPr lang="es-AR" sz="2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Aires  City</a:t>
            </a:r>
            <a:endParaRPr lang="es-AR" sz="2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Elipse 58"/>
          <p:cNvSpPr/>
          <p:nvPr/>
        </p:nvSpPr>
        <p:spPr>
          <a:xfrm>
            <a:off x="2184773" y="3444326"/>
            <a:ext cx="241595" cy="26121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5" name="Rectángulo 64"/>
          <p:cNvSpPr/>
          <p:nvPr/>
        </p:nvSpPr>
        <p:spPr>
          <a:xfrm>
            <a:off x="-79612" y="2884647"/>
            <a:ext cx="75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─S34</a:t>
            </a:r>
            <a:endParaRPr lang="es-AR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ángulo 65"/>
          <p:cNvSpPr/>
          <p:nvPr/>
        </p:nvSpPr>
        <p:spPr>
          <a:xfrm>
            <a:off x="2252083" y="4596528"/>
            <a:ext cx="659156" cy="4815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500"/>
              </a:lnSpc>
            </a:pPr>
            <a:r>
              <a:rPr lang="es-AR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W58</a:t>
            </a:r>
          </a:p>
          <a:p>
            <a:pPr algn="ctr">
              <a:lnSpc>
                <a:spcPts val="1500"/>
              </a:lnSpc>
            </a:pPr>
            <a:r>
              <a:rPr lang="es-AR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s-AR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38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689</TotalTime>
  <Words>22</Words>
  <Application>Microsoft Office PowerPoint</Application>
  <PresentationFormat>Personalizado</PresentationFormat>
  <Paragraphs>12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</dc:creator>
  <cp:lastModifiedBy>Eric</cp:lastModifiedBy>
  <cp:revision>7</cp:revision>
  <dcterms:created xsi:type="dcterms:W3CDTF">2017-04-12T00:55:21Z</dcterms:created>
  <dcterms:modified xsi:type="dcterms:W3CDTF">2017-04-18T04:22:31Z</dcterms:modified>
</cp:coreProperties>
</file>