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 varScale="1">
        <p:scale>
          <a:sx n="130" d="100"/>
          <a:sy n="130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7890"/>
            <a:ext cx="9144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630"/>
            <a:ext cx="9144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F39F-9376-7844-89CB-60EDEAAE56CA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223C-33BE-1349-A151-EB1698808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7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F39F-9376-7844-89CB-60EDEAAE56CA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223C-33BE-1349-A151-EB1698808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4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2100"/>
            <a:ext cx="262890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2100"/>
            <a:ext cx="773430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F39F-9376-7844-89CB-60EDEAAE56CA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223C-33BE-1349-A151-EB1698808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7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F39F-9376-7844-89CB-60EDEAAE56CA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223C-33BE-1349-A151-EB1698808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2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67791"/>
            <a:ext cx="105156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1571"/>
            <a:ext cx="105156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F39F-9376-7844-89CB-60EDEAAE56CA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223C-33BE-1349-A151-EB1698808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9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F39F-9376-7844-89CB-60EDEAAE56CA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223C-33BE-1349-A151-EB1698808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6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2101"/>
            <a:ext cx="105156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44930"/>
            <a:ext cx="515778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04060"/>
            <a:ext cx="5157787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4930"/>
            <a:ext cx="518318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4060"/>
            <a:ext cx="5183188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F39F-9376-7844-89CB-60EDEAAE56CA}" type="datetimeFigureOut">
              <a:rPr lang="en-US" smtClean="0"/>
              <a:t>6/25/24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223C-33BE-1349-A151-EB1698808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1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F39F-9376-7844-89CB-60EDEAAE56CA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223C-33BE-1349-A151-EB1698808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1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F39F-9376-7844-89CB-60EDEAAE56CA}" type="datetimeFigureOut">
              <a:rPr lang="en-US" smtClean="0"/>
              <a:t>6/25/24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223C-33BE-1349-A151-EB1698808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0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9940"/>
            <a:ext cx="61722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F39F-9376-7844-89CB-60EDEAAE56CA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223C-33BE-1349-A151-EB1698808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1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9940"/>
            <a:ext cx="61722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F39F-9376-7844-89CB-60EDEAAE56CA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1223C-33BE-1349-A151-EB1698808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7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6BF39F-9376-7844-89CB-60EDEAAE56CA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61223C-33BE-1349-A151-EB1698808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8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8A86DCF-D174-E5C2-6FB4-2C80B43FCC23}"/>
              </a:ext>
            </a:extLst>
          </p:cNvPr>
          <p:cNvSpPr/>
          <p:nvPr/>
        </p:nvSpPr>
        <p:spPr>
          <a:xfrm>
            <a:off x="2379406" y="176981"/>
            <a:ext cx="9488129" cy="36034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73DA35-ED7D-0F72-F7FC-6E16B7E5827C}"/>
              </a:ext>
            </a:extLst>
          </p:cNvPr>
          <p:cNvSpPr/>
          <p:nvPr/>
        </p:nvSpPr>
        <p:spPr>
          <a:xfrm>
            <a:off x="685729" y="1270727"/>
            <a:ext cx="1303282" cy="1193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F1B860-17F8-66BF-82DA-4D679E9C2AB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989012" y="1867686"/>
            <a:ext cx="831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F72E46C-8A3A-2385-68B3-E194D08E4CA9}"/>
              </a:ext>
            </a:extLst>
          </p:cNvPr>
          <p:cNvSpPr/>
          <p:nvPr/>
        </p:nvSpPr>
        <p:spPr>
          <a:xfrm>
            <a:off x="2820892" y="1510334"/>
            <a:ext cx="1303282" cy="7147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Attributes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6642A5-93B8-80FE-8391-55919B279736}"/>
              </a:ext>
            </a:extLst>
          </p:cNvPr>
          <p:cNvSpPr/>
          <p:nvPr/>
        </p:nvSpPr>
        <p:spPr>
          <a:xfrm>
            <a:off x="4956056" y="459300"/>
            <a:ext cx="2806263" cy="2816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SME Model-Ranker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AC6CC1-9525-CB96-07AE-CAC0D9056F4C}"/>
              </a:ext>
            </a:extLst>
          </p:cNvPr>
          <p:cNvCxnSpPr>
            <a:cxnSpLocks/>
          </p:cNvCxnSpPr>
          <p:nvPr/>
        </p:nvCxnSpPr>
        <p:spPr>
          <a:xfrm>
            <a:off x="4124175" y="1854548"/>
            <a:ext cx="831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8700BD-1012-4411-C07C-94F102C2D8C2}"/>
              </a:ext>
            </a:extLst>
          </p:cNvPr>
          <p:cNvCxnSpPr>
            <a:cxnSpLocks/>
          </p:cNvCxnSpPr>
          <p:nvPr/>
        </p:nvCxnSpPr>
        <p:spPr>
          <a:xfrm>
            <a:off x="7762319" y="1828272"/>
            <a:ext cx="831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C9BFAFA-2B16-CE4A-A1CD-9B564FD5D8C0}"/>
              </a:ext>
            </a:extLst>
          </p:cNvPr>
          <p:cNvSpPr/>
          <p:nvPr/>
        </p:nvSpPr>
        <p:spPr>
          <a:xfrm>
            <a:off x="8594199" y="383100"/>
            <a:ext cx="2806263" cy="2816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D4CE68-9E67-9D47-8849-DC81FB5013E7}"/>
              </a:ext>
            </a:extLst>
          </p:cNvPr>
          <p:cNvSpPr txBox="1"/>
          <p:nvPr/>
        </p:nvSpPr>
        <p:spPr>
          <a:xfrm>
            <a:off x="8594197" y="459300"/>
            <a:ext cx="254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Model Ranking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3CAF50B-334E-C55B-47EA-83B2C5B3C4E1}"/>
              </a:ext>
            </a:extLst>
          </p:cNvPr>
          <p:cNvSpPr/>
          <p:nvPr/>
        </p:nvSpPr>
        <p:spPr>
          <a:xfrm>
            <a:off x="8700084" y="873302"/>
            <a:ext cx="2543503" cy="5398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1. Model 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1B2B58E-213A-883C-0729-EF05C6C25414}"/>
              </a:ext>
            </a:extLst>
          </p:cNvPr>
          <p:cNvSpPr/>
          <p:nvPr/>
        </p:nvSpPr>
        <p:spPr>
          <a:xfrm>
            <a:off x="8700083" y="1558366"/>
            <a:ext cx="2543503" cy="5398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2. Model B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042CCA7-4A30-DE67-768F-7A22DBDC8181}"/>
              </a:ext>
            </a:extLst>
          </p:cNvPr>
          <p:cNvSpPr/>
          <p:nvPr/>
        </p:nvSpPr>
        <p:spPr>
          <a:xfrm>
            <a:off x="8725578" y="2475209"/>
            <a:ext cx="2543503" cy="53981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28. Model Z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FD69C65E-06DE-53C7-A411-5031A0E45FA5}"/>
              </a:ext>
            </a:extLst>
          </p:cNvPr>
          <p:cNvSpPr/>
          <p:nvPr/>
        </p:nvSpPr>
        <p:spPr>
          <a:xfrm>
            <a:off x="9865950" y="2098179"/>
            <a:ext cx="122997" cy="3664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2F0375-82AF-10CA-91BF-08BB34FD26DB}"/>
              </a:ext>
            </a:extLst>
          </p:cNvPr>
          <p:cNvCxnSpPr>
            <a:cxnSpLocks/>
          </p:cNvCxnSpPr>
          <p:nvPr/>
        </p:nvCxnSpPr>
        <p:spPr>
          <a:xfrm>
            <a:off x="9909413" y="3199868"/>
            <a:ext cx="0" cy="768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741F479-AB9B-7125-7CBB-0802126C8B5E}"/>
              </a:ext>
            </a:extLst>
          </p:cNvPr>
          <p:cNvSpPr/>
          <p:nvPr/>
        </p:nvSpPr>
        <p:spPr>
          <a:xfrm>
            <a:off x="9257772" y="3987356"/>
            <a:ext cx="1303282" cy="1193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Optimize 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44741C-95D8-121E-FEC9-A5F43E75B39F}"/>
              </a:ext>
            </a:extLst>
          </p:cNvPr>
          <p:cNvSpPr txBox="1"/>
          <p:nvPr/>
        </p:nvSpPr>
        <p:spPr>
          <a:xfrm>
            <a:off x="7935926" y="3411130"/>
            <a:ext cx="191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Take Promising X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A51772-DC63-5C5B-F615-F842801B7975}"/>
              </a:ext>
            </a:extLst>
          </p:cNvPr>
          <p:cNvCxnSpPr>
            <a:cxnSpLocks/>
            <a:stCxn id="25" idx="1"/>
            <a:endCxn id="30" idx="3"/>
          </p:cNvCxnSpPr>
          <p:nvPr/>
        </p:nvCxnSpPr>
        <p:spPr>
          <a:xfrm flipH="1">
            <a:off x="6874976" y="4584315"/>
            <a:ext cx="23827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3805B58-9CB2-5569-A87F-0244C28FE68E}"/>
              </a:ext>
            </a:extLst>
          </p:cNvPr>
          <p:cNvSpPr/>
          <p:nvPr/>
        </p:nvSpPr>
        <p:spPr>
          <a:xfrm>
            <a:off x="5571694" y="3987356"/>
            <a:ext cx="1303282" cy="1193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 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C90591-00DE-F6C8-7D0E-1ED3342E8D12}"/>
              </a:ext>
            </a:extLst>
          </p:cNvPr>
          <p:cNvSpPr txBox="1"/>
          <p:nvPr/>
        </p:nvSpPr>
        <p:spPr>
          <a:xfrm>
            <a:off x="7108729" y="4199508"/>
            <a:ext cx="191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Take Best 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81950D-8CD1-318B-FFD8-A792B0E4F43F}"/>
              </a:ext>
            </a:extLst>
          </p:cNvPr>
          <p:cNvCxnSpPr>
            <a:cxnSpLocks/>
          </p:cNvCxnSpPr>
          <p:nvPr/>
        </p:nvCxnSpPr>
        <p:spPr>
          <a:xfrm flipH="1">
            <a:off x="4324864" y="4568841"/>
            <a:ext cx="1246830" cy="15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FAC6E56-FC5E-A9C0-B8A6-FF51642ADE3B}"/>
              </a:ext>
            </a:extLst>
          </p:cNvPr>
          <p:cNvSpPr/>
          <p:nvPr/>
        </p:nvSpPr>
        <p:spPr>
          <a:xfrm>
            <a:off x="2759070" y="3987356"/>
            <a:ext cx="1565795" cy="1193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454ABD-1330-6E62-04F3-016D2DF12CFF}"/>
              </a:ext>
            </a:extLst>
          </p:cNvPr>
          <p:cNvSpPr txBox="1"/>
          <p:nvPr/>
        </p:nvSpPr>
        <p:spPr>
          <a:xfrm>
            <a:off x="2654710" y="282229"/>
            <a:ext cx="262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Smart Model Elimination</a:t>
            </a:r>
          </a:p>
        </p:txBody>
      </p:sp>
    </p:spTree>
    <p:extLst>
      <p:ext uri="{BB962C8B-B14F-4D97-AF65-F5344CB8AC3E}">
        <p14:creationId xmlns:p14="http://schemas.microsoft.com/office/powerpoint/2010/main" val="363077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33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Zhang</dc:creator>
  <cp:lastModifiedBy>Eric Zhang</cp:lastModifiedBy>
  <cp:revision>3</cp:revision>
  <dcterms:created xsi:type="dcterms:W3CDTF">2024-06-16T18:35:38Z</dcterms:created>
  <dcterms:modified xsi:type="dcterms:W3CDTF">2024-06-25T05:42:23Z</dcterms:modified>
</cp:coreProperties>
</file>