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6AA94C-FA10-45B1-977C-80697E22BD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Sprocket Central Visualize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935D9B-C9E2-47FB-9F47-7B6D9050F2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2020/6/26 10:37:21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F006C5D7-E7D2-497E-A417-0D8A1140C4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9" y="0"/>
            <a:ext cx="11337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7986043F-0004-40B0-B28C-3122804E37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72" y="0"/>
            <a:ext cx="2569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88279723-CC7E-4D8B-B18B-CEB8960746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21" y="0"/>
            <a:ext cx="2045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1303B03B-9926-46CB-8A38-AA96BC7731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3C14E820-3CDF-4650-A87F-941FB16880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D9A5CFAD-E229-4BF5-AFC8-A6159D3825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50D28E3C-1B69-4E86-98FB-DC07CE49A4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FA5A4AC5-65CA-4A89-86A6-F5BC18D1B5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80509E1E-0EA9-4FB7-B1F9-3B6BB0886E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F8A4CC3F-2210-4560-96AF-330F9C8280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9" y="0"/>
            <a:ext cx="11131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7DB5604-EE6A-4DD1-920C-18D1A88B7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84" y="0"/>
            <a:ext cx="117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85B9C148-B50C-41AA-B7A9-A72DB45AF9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2" y="0"/>
            <a:ext cx="11454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3E44FD7D-0E08-4AA9-B506-B7F5189B9C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6" y="0"/>
            <a:ext cx="11153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B3CC186F-69A5-4F4E-8BFA-AF9A0E4E4F8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73" y="0"/>
            <a:ext cx="1508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1E7C77A7-5CF6-434B-A377-333142E284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93" y="0"/>
            <a:ext cx="2535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FC89C154-6FB3-4AEF-840E-2EE5D0F82FD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798" y="0"/>
            <a:ext cx="1400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52A300A4-F94E-4808-9E2B-AED40F7296D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68" y="0"/>
            <a:ext cx="1556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A740DC2-7511-4777-892B-381EAA0CB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9" y="0"/>
            <a:ext cx="10981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C982B8E-622F-40D5-B2FA-0738C4B8CC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8" y="0"/>
            <a:ext cx="1113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CB24652-6828-40CE-AB09-AAB24536F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9" y="0"/>
            <a:ext cx="11131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F2359AE-4C6E-4346-BFE4-87DDCE178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6" y="0"/>
            <a:ext cx="1093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85AA830-4EEA-4F99-B8CD-03EDD832A6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1" y="0"/>
            <a:ext cx="11461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1EBA1196-3739-4144-A0C5-2E93AE7966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8" y="0"/>
            <a:ext cx="1113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25C2FE9B-8BE8-4A90-898F-176B5C607F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2" y="0"/>
            <a:ext cx="11454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2020-06-27T03:37:31Z</dcterms:created>
  <dcterms:modified xsi:type="dcterms:W3CDTF">2020-06-27T03:37:31Z</dcterms:modified>
</cp:coreProperties>
</file>