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47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BBCA0-4EAF-4B76-A763-2CB43D7C60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E1AE87-4175-4470-86E8-1DCE5DC5B3BB}">
      <dgm:prSet/>
      <dgm:spPr/>
      <dgm:t>
        <a:bodyPr/>
        <a:lstStyle/>
        <a:p>
          <a:pPr>
            <a:defRPr cap="all"/>
          </a:pPr>
          <a:r>
            <a:rPr lang="en-US"/>
            <a:t>AWS – Highly Available, Highly scalable, Web Server</a:t>
          </a:r>
        </a:p>
      </dgm:t>
    </dgm:pt>
    <dgm:pt modelId="{A5993A06-1CDB-47F7-952C-9662F1A47371}" type="parTrans" cxnId="{853CF6EE-6A2B-4CF2-9F59-FA570A5EC496}">
      <dgm:prSet/>
      <dgm:spPr/>
      <dgm:t>
        <a:bodyPr/>
        <a:lstStyle/>
        <a:p>
          <a:endParaRPr lang="en-US"/>
        </a:p>
      </dgm:t>
    </dgm:pt>
    <dgm:pt modelId="{9FE9E166-C7B6-42BA-AB9C-D93C926CF348}" type="sibTrans" cxnId="{853CF6EE-6A2B-4CF2-9F59-FA570A5EC496}">
      <dgm:prSet/>
      <dgm:spPr/>
      <dgm:t>
        <a:bodyPr/>
        <a:lstStyle/>
        <a:p>
          <a:endParaRPr lang="en-US"/>
        </a:p>
      </dgm:t>
    </dgm:pt>
    <dgm:pt modelId="{C4C52906-5606-45BB-9B8A-9EF1730ADD26}">
      <dgm:prSet/>
      <dgm:spPr/>
      <dgm:t>
        <a:bodyPr/>
        <a:lstStyle/>
        <a:p>
          <a:pPr>
            <a:defRPr cap="all"/>
          </a:pPr>
          <a:r>
            <a:rPr lang="en-US"/>
            <a:t>Using CloudFormation Infrastructure as Code</a:t>
          </a:r>
        </a:p>
      </dgm:t>
    </dgm:pt>
    <dgm:pt modelId="{8173B845-1662-4B44-BC19-C15277DC46E8}" type="parTrans" cxnId="{5A2077BA-D15C-4091-87E3-EB983EA666FB}">
      <dgm:prSet/>
      <dgm:spPr/>
      <dgm:t>
        <a:bodyPr/>
        <a:lstStyle/>
        <a:p>
          <a:endParaRPr lang="en-US"/>
        </a:p>
      </dgm:t>
    </dgm:pt>
    <dgm:pt modelId="{A06C1F4B-8AC3-4097-875C-3A966B6AD6E8}" type="sibTrans" cxnId="{5A2077BA-D15C-4091-87E3-EB983EA666FB}">
      <dgm:prSet/>
      <dgm:spPr/>
      <dgm:t>
        <a:bodyPr/>
        <a:lstStyle/>
        <a:p>
          <a:endParaRPr lang="en-US"/>
        </a:p>
      </dgm:t>
    </dgm:pt>
    <dgm:pt modelId="{49FC667A-5DF4-4DD5-BE07-15DFC9E3CAC2}">
      <dgm:prSet/>
      <dgm:spPr/>
      <dgm:t>
        <a:bodyPr/>
        <a:lstStyle/>
        <a:p>
          <a:pPr>
            <a:defRPr cap="all"/>
          </a:pPr>
          <a:r>
            <a:rPr lang="en-US"/>
            <a:t>Using Blue Green Deployments</a:t>
          </a:r>
        </a:p>
      </dgm:t>
    </dgm:pt>
    <dgm:pt modelId="{40B7B047-FF73-47FE-AE5B-41C9A52C1FCB}" type="parTrans" cxnId="{FBD6BC9C-A6E6-4296-A901-6F0385A0D99D}">
      <dgm:prSet/>
      <dgm:spPr/>
      <dgm:t>
        <a:bodyPr/>
        <a:lstStyle/>
        <a:p>
          <a:endParaRPr lang="en-US"/>
        </a:p>
      </dgm:t>
    </dgm:pt>
    <dgm:pt modelId="{781DF05A-9F92-47F6-A522-5821F513AC0B}" type="sibTrans" cxnId="{FBD6BC9C-A6E6-4296-A901-6F0385A0D99D}">
      <dgm:prSet/>
      <dgm:spPr/>
      <dgm:t>
        <a:bodyPr/>
        <a:lstStyle/>
        <a:p>
          <a:endParaRPr lang="en-US"/>
        </a:p>
      </dgm:t>
    </dgm:pt>
    <dgm:pt modelId="{429A0E1D-E11D-4977-84CE-AD356159760B}">
      <dgm:prSet/>
      <dgm:spPr/>
      <dgm:t>
        <a:bodyPr/>
        <a:lstStyle/>
        <a:p>
          <a:pPr>
            <a:defRPr cap="all"/>
          </a:pPr>
          <a:r>
            <a:rPr lang="en-US"/>
            <a:t>Using Ansible for Configuration Management</a:t>
          </a:r>
        </a:p>
      </dgm:t>
    </dgm:pt>
    <dgm:pt modelId="{2F115C1E-22EF-4F37-87B5-82BCE3D82C95}" type="parTrans" cxnId="{18A363B2-9F89-4E27-9D6F-2E70346C44EE}">
      <dgm:prSet/>
      <dgm:spPr/>
      <dgm:t>
        <a:bodyPr/>
        <a:lstStyle/>
        <a:p>
          <a:endParaRPr lang="en-US"/>
        </a:p>
      </dgm:t>
    </dgm:pt>
    <dgm:pt modelId="{0A1B779B-630B-441C-B09C-DF1B886B9D69}" type="sibTrans" cxnId="{18A363B2-9F89-4E27-9D6F-2E70346C44EE}">
      <dgm:prSet/>
      <dgm:spPr/>
      <dgm:t>
        <a:bodyPr/>
        <a:lstStyle/>
        <a:p>
          <a:endParaRPr lang="en-US"/>
        </a:p>
      </dgm:t>
    </dgm:pt>
    <dgm:pt modelId="{104D39F7-78F6-433C-BD22-618FDADAEF93}" type="pres">
      <dgm:prSet presAssocID="{8C3BBCA0-4EAF-4B76-A763-2CB43D7C60C9}" presName="root" presStyleCnt="0">
        <dgm:presLayoutVars>
          <dgm:dir/>
          <dgm:resizeHandles val="exact"/>
        </dgm:presLayoutVars>
      </dgm:prSet>
      <dgm:spPr/>
    </dgm:pt>
    <dgm:pt modelId="{01A4494B-D5E2-4ACA-B258-546A82CFF572}" type="pres">
      <dgm:prSet presAssocID="{B9E1AE87-4175-4470-86E8-1DCE5DC5B3BB}" presName="compNode" presStyleCnt="0"/>
      <dgm:spPr/>
    </dgm:pt>
    <dgm:pt modelId="{85F3409C-A6DD-4849-9F81-FFE1D0903F98}" type="pres">
      <dgm:prSet presAssocID="{B9E1AE87-4175-4470-86E8-1DCE5DC5B3BB}" presName="iconBgRect" presStyleLbl="bgShp" presStyleIdx="0" presStyleCnt="4"/>
      <dgm:spPr/>
    </dgm:pt>
    <dgm:pt modelId="{21B0BC39-9E2F-4569-9BE8-0AF01A74B975}" type="pres">
      <dgm:prSet presAssocID="{B9E1AE87-4175-4470-86E8-1DCE5DC5B3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59C21410-2FEC-4A09-9413-D597DF65BC49}" type="pres">
      <dgm:prSet presAssocID="{B9E1AE87-4175-4470-86E8-1DCE5DC5B3BB}" presName="spaceRect" presStyleCnt="0"/>
      <dgm:spPr/>
    </dgm:pt>
    <dgm:pt modelId="{DAFBF31E-45CF-4DB7-8C91-87475AB351CB}" type="pres">
      <dgm:prSet presAssocID="{B9E1AE87-4175-4470-86E8-1DCE5DC5B3BB}" presName="textRect" presStyleLbl="revTx" presStyleIdx="0" presStyleCnt="4">
        <dgm:presLayoutVars>
          <dgm:chMax val="1"/>
          <dgm:chPref val="1"/>
        </dgm:presLayoutVars>
      </dgm:prSet>
      <dgm:spPr/>
    </dgm:pt>
    <dgm:pt modelId="{1DC249C0-5DF6-4FF5-B574-B642EA48371E}" type="pres">
      <dgm:prSet presAssocID="{9FE9E166-C7B6-42BA-AB9C-D93C926CF348}" presName="sibTrans" presStyleCnt="0"/>
      <dgm:spPr/>
    </dgm:pt>
    <dgm:pt modelId="{8FBD16BF-8221-4C30-8B76-DB81526B9724}" type="pres">
      <dgm:prSet presAssocID="{C4C52906-5606-45BB-9B8A-9EF1730ADD26}" presName="compNode" presStyleCnt="0"/>
      <dgm:spPr/>
    </dgm:pt>
    <dgm:pt modelId="{F488FF31-6286-4F4F-BBE4-28FB0D717A56}" type="pres">
      <dgm:prSet presAssocID="{C4C52906-5606-45BB-9B8A-9EF1730ADD26}" presName="iconBgRect" presStyleLbl="bgShp" presStyleIdx="1" presStyleCnt="4"/>
      <dgm:spPr/>
    </dgm:pt>
    <dgm:pt modelId="{2902F558-EADB-4ABA-88FC-E3F838DBB94C}" type="pres">
      <dgm:prSet presAssocID="{C4C52906-5606-45BB-9B8A-9EF1730ADD26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A501223-A91E-4C88-B12B-D0C33AA89A8C}" type="pres">
      <dgm:prSet presAssocID="{C4C52906-5606-45BB-9B8A-9EF1730ADD26}" presName="spaceRect" presStyleCnt="0"/>
      <dgm:spPr/>
    </dgm:pt>
    <dgm:pt modelId="{3B5E4BF4-BA14-40E9-84C4-13A9E322C0D6}" type="pres">
      <dgm:prSet presAssocID="{C4C52906-5606-45BB-9B8A-9EF1730ADD26}" presName="textRect" presStyleLbl="revTx" presStyleIdx="1" presStyleCnt="4">
        <dgm:presLayoutVars>
          <dgm:chMax val="1"/>
          <dgm:chPref val="1"/>
        </dgm:presLayoutVars>
      </dgm:prSet>
      <dgm:spPr/>
    </dgm:pt>
    <dgm:pt modelId="{A48BFF0D-01F6-4CE1-A776-D681E9BFEDAE}" type="pres">
      <dgm:prSet presAssocID="{A06C1F4B-8AC3-4097-875C-3A966B6AD6E8}" presName="sibTrans" presStyleCnt="0"/>
      <dgm:spPr/>
    </dgm:pt>
    <dgm:pt modelId="{577C1D07-41E4-4AC0-9053-F33DCBAC7F28}" type="pres">
      <dgm:prSet presAssocID="{49FC667A-5DF4-4DD5-BE07-15DFC9E3CAC2}" presName="compNode" presStyleCnt="0"/>
      <dgm:spPr/>
    </dgm:pt>
    <dgm:pt modelId="{6A5AA2DD-BCE1-4725-97B8-63938D36B7E0}" type="pres">
      <dgm:prSet presAssocID="{49FC667A-5DF4-4DD5-BE07-15DFC9E3CAC2}" presName="iconBgRect" presStyleLbl="bgShp" presStyleIdx="2" presStyleCnt="4"/>
      <dgm:spPr/>
    </dgm:pt>
    <dgm:pt modelId="{3F524E3F-7BA4-45B2-902C-06BE459E551B}" type="pres">
      <dgm:prSet presAssocID="{49FC667A-5DF4-4DD5-BE07-15DFC9E3CAC2}" presName="iconRect" presStyleLbl="node1" presStyleIdx="2" presStyleCnt="4"/>
      <dgm:spPr>
        <a:blipFill>
          <a:blip xmlns:r="http://schemas.openxmlformats.org/officeDocument/2006/relationships"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7EE8DCD2-42B1-4E8E-B892-248B79BE0E4A}" type="pres">
      <dgm:prSet presAssocID="{49FC667A-5DF4-4DD5-BE07-15DFC9E3CAC2}" presName="spaceRect" presStyleCnt="0"/>
      <dgm:spPr/>
    </dgm:pt>
    <dgm:pt modelId="{2F0C32AB-E655-46A0-8498-4D42E5239AF4}" type="pres">
      <dgm:prSet presAssocID="{49FC667A-5DF4-4DD5-BE07-15DFC9E3CAC2}" presName="textRect" presStyleLbl="revTx" presStyleIdx="2" presStyleCnt="4">
        <dgm:presLayoutVars>
          <dgm:chMax val="1"/>
          <dgm:chPref val="1"/>
        </dgm:presLayoutVars>
      </dgm:prSet>
      <dgm:spPr/>
    </dgm:pt>
    <dgm:pt modelId="{39FF31E2-D925-403A-889D-6C84D8FA5457}" type="pres">
      <dgm:prSet presAssocID="{781DF05A-9F92-47F6-A522-5821F513AC0B}" presName="sibTrans" presStyleCnt="0"/>
      <dgm:spPr/>
    </dgm:pt>
    <dgm:pt modelId="{2408D359-0CCD-4F36-8203-2A3024C20E63}" type="pres">
      <dgm:prSet presAssocID="{429A0E1D-E11D-4977-84CE-AD356159760B}" presName="compNode" presStyleCnt="0"/>
      <dgm:spPr/>
    </dgm:pt>
    <dgm:pt modelId="{1A27268F-7962-44E2-AB6C-1745C617D568}" type="pres">
      <dgm:prSet presAssocID="{429A0E1D-E11D-4977-84CE-AD356159760B}" presName="iconBgRect" presStyleLbl="bgShp" presStyleIdx="3" presStyleCnt="4"/>
      <dgm:spPr/>
    </dgm:pt>
    <dgm:pt modelId="{E8A29FBE-5454-4CDF-B968-48A6EE20E603}" type="pres">
      <dgm:prSet presAssocID="{429A0E1D-E11D-4977-84CE-AD356159760B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02ADF9B-FDEF-4DC8-B209-C713262DFAF4}" type="pres">
      <dgm:prSet presAssocID="{429A0E1D-E11D-4977-84CE-AD356159760B}" presName="spaceRect" presStyleCnt="0"/>
      <dgm:spPr/>
    </dgm:pt>
    <dgm:pt modelId="{C932D896-4A24-439F-9C59-8B14A3C8336C}" type="pres">
      <dgm:prSet presAssocID="{429A0E1D-E11D-4977-84CE-AD35615976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C5591E-4095-4366-9512-8C5C59ABEAD0}" type="presOf" srcId="{8C3BBCA0-4EAF-4B76-A763-2CB43D7C60C9}" destId="{104D39F7-78F6-433C-BD22-618FDADAEF93}" srcOrd="0" destOrd="0" presId="urn:microsoft.com/office/officeart/2018/5/layout/IconCircleLabelList"/>
    <dgm:cxn modelId="{7B779056-7658-4AAC-BBB0-8C07E8B731C5}" type="presOf" srcId="{49FC667A-5DF4-4DD5-BE07-15DFC9E3CAC2}" destId="{2F0C32AB-E655-46A0-8498-4D42E5239AF4}" srcOrd="0" destOrd="0" presId="urn:microsoft.com/office/officeart/2018/5/layout/IconCircleLabelList"/>
    <dgm:cxn modelId="{FBD6BC9C-A6E6-4296-A901-6F0385A0D99D}" srcId="{8C3BBCA0-4EAF-4B76-A763-2CB43D7C60C9}" destId="{49FC667A-5DF4-4DD5-BE07-15DFC9E3CAC2}" srcOrd="2" destOrd="0" parTransId="{40B7B047-FF73-47FE-AE5B-41C9A52C1FCB}" sibTransId="{781DF05A-9F92-47F6-A522-5821F513AC0B}"/>
    <dgm:cxn modelId="{FE49BAAB-7E43-4DFF-9C0D-A7A5EDB54E34}" type="presOf" srcId="{B9E1AE87-4175-4470-86E8-1DCE5DC5B3BB}" destId="{DAFBF31E-45CF-4DB7-8C91-87475AB351CB}" srcOrd="0" destOrd="0" presId="urn:microsoft.com/office/officeart/2018/5/layout/IconCircleLabelList"/>
    <dgm:cxn modelId="{18A363B2-9F89-4E27-9D6F-2E70346C44EE}" srcId="{8C3BBCA0-4EAF-4B76-A763-2CB43D7C60C9}" destId="{429A0E1D-E11D-4977-84CE-AD356159760B}" srcOrd="3" destOrd="0" parTransId="{2F115C1E-22EF-4F37-87B5-82BCE3D82C95}" sibTransId="{0A1B779B-630B-441C-B09C-DF1B886B9D69}"/>
    <dgm:cxn modelId="{5A2077BA-D15C-4091-87E3-EB983EA666FB}" srcId="{8C3BBCA0-4EAF-4B76-A763-2CB43D7C60C9}" destId="{C4C52906-5606-45BB-9B8A-9EF1730ADD26}" srcOrd="1" destOrd="0" parTransId="{8173B845-1662-4B44-BC19-C15277DC46E8}" sibTransId="{A06C1F4B-8AC3-4097-875C-3A966B6AD6E8}"/>
    <dgm:cxn modelId="{086319EC-D09B-4616-BCC2-44B8E87FC71F}" type="presOf" srcId="{C4C52906-5606-45BB-9B8A-9EF1730ADD26}" destId="{3B5E4BF4-BA14-40E9-84C4-13A9E322C0D6}" srcOrd="0" destOrd="0" presId="urn:microsoft.com/office/officeart/2018/5/layout/IconCircleLabelList"/>
    <dgm:cxn modelId="{F28454EE-39E6-4CF2-92E1-94455222C078}" type="presOf" srcId="{429A0E1D-E11D-4977-84CE-AD356159760B}" destId="{C932D896-4A24-439F-9C59-8B14A3C8336C}" srcOrd="0" destOrd="0" presId="urn:microsoft.com/office/officeart/2018/5/layout/IconCircleLabelList"/>
    <dgm:cxn modelId="{853CF6EE-6A2B-4CF2-9F59-FA570A5EC496}" srcId="{8C3BBCA0-4EAF-4B76-A763-2CB43D7C60C9}" destId="{B9E1AE87-4175-4470-86E8-1DCE5DC5B3BB}" srcOrd="0" destOrd="0" parTransId="{A5993A06-1CDB-47F7-952C-9662F1A47371}" sibTransId="{9FE9E166-C7B6-42BA-AB9C-D93C926CF348}"/>
    <dgm:cxn modelId="{19655FF8-3412-49DA-B427-55A97704C82D}" type="presParOf" srcId="{104D39F7-78F6-433C-BD22-618FDADAEF93}" destId="{01A4494B-D5E2-4ACA-B258-546A82CFF572}" srcOrd="0" destOrd="0" presId="urn:microsoft.com/office/officeart/2018/5/layout/IconCircleLabelList"/>
    <dgm:cxn modelId="{A19400C0-AA9A-4BF2-BB15-D0203797F677}" type="presParOf" srcId="{01A4494B-D5E2-4ACA-B258-546A82CFF572}" destId="{85F3409C-A6DD-4849-9F81-FFE1D0903F98}" srcOrd="0" destOrd="0" presId="urn:microsoft.com/office/officeart/2018/5/layout/IconCircleLabelList"/>
    <dgm:cxn modelId="{53F59470-1941-4E59-96BC-A47253F5BD83}" type="presParOf" srcId="{01A4494B-D5E2-4ACA-B258-546A82CFF572}" destId="{21B0BC39-9E2F-4569-9BE8-0AF01A74B975}" srcOrd="1" destOrd="0" presId="urn:microsoft.com/office/officeart/2018/5/layout/IconCircleLabelList"/>
    <dgm:cxn modelId="{185F316F-701B-4F2E-865C-577E8F577D3E}" type="presParOf" srcId="{01A4494B-D5E2-4ACA-B258-546A82CFF572}" destId="{59C21410-2FEC-4A09-9413-D597DF65BC49}" srcOrd="2" destOrd="0" presId="urn:microsoft.com/office/officeart/2018/5/layout/IconCircleLabelList"/>
    <dgm:cxn modelId="{E61BE844-44CE-49BD-A0E7-DE7EF0029987}" type="presParOf" srcId="{01A4494B-D5E2-4ACA-B258-546A82CFF572}" destId="{DAFBF31E-45CF-4DB7-8C91-87475AB351CB}" srcOrd="3" destOrd="0" presId="urn:microsoft.com/office/officeart/2018/5/layout/IconCircleLabelList"/>
    <dgm:cxn modelId="{AC889FA1-4025-471A-A7EB-D50CAE766A7B}" type="presParOf" srcId="{104D39F7-78F6-433C-BD22-618FDADAEF93}" destId="{1DC249C0-5DF6-4FF5-B574-B642EA48371E}" srcOrd="1" destOrd="0" presId="urn:microsoft.com/office/officeart/2018/5/layout/IconCircleLabelList"/>
    <dgm:cxn modelId="{23627CEB-7C51-4DD7-97A9-A93BBF5862D6}" type="presParOf" srcId="{104D39F7-78F6-433C-BD22-618FDADAEF93}" destId="{8FBD16BF-8221-4C30-8B76-DB81526B9724}" srcOrd="2" destOrd="0" presId="urn:microsoft.com/office/officeart/2018/5/layout/IconCircleLabelList"/>
    <dgm:cxn modelId="{EE6436A0-F60E-4263-8ABC-33C60B8A100E}" type="presParOf" srcId="{8FBD16BF-8221-4C30-8B76-DB81526B9724}" destId="{F488FF31-6286-4F4F-BBE4-28FB0D717A56}" srcOrd="0" destOrd="0" presId="urn:microsoft.com/office/officeart/2018/5/layout/IconCircleLabelList"/>
    <dgm:cxn modelId="{D9B2FEE2-2AEB-48B5-A1CB-D685C643CB43}" type="presParOf" srcId="{8FBD16BF-8221-4C30-8B76-DB81526B9724}" destId="{2902F558-EADB-4ABA-88FC-E3F838DBB94C}" srcOrd="1" destOrd="0" presId="urn:microsoft.com/office/officeart/2018/5/layout/IconCircleLabelList"/>
    <dgm:cxn modelId="{06F5A2FD-4016-4460-882C-BE41F6E730E6}" type="presParOf" srcId="{8FBD16BF-8221-4C30-8B76-DB81526B9724}" destId="{0A501223-A91E-4C88-B12B-D0C33AA89A8C}" srcOrd="2" destOrd="0" presId="urn:microsoft.com/office/officeart/2018/5/layout/IconCircleLabelList"/>
    <dgm:cxn modelId="{9C59969F-4C6D-4E2A-AE52-680520625F08}" type="presParOf" srcId="{8FBD16BF-8221-4C30-8B76-DB81526B9724}" destId="{3B5E4BF4-BA14-40E9-84C4-13A9E322C0D6}" srcOrd="3" destOrd="0" presId="urn:microsoft.com/office/officeart/2018/5/layout/IconCircleLabelList"/>
    <dgm:cxn modelId="{9EF05C82-3D21-4B04-863E-C80E4CCAC556}" type="presParOf" srcId="{104D39F7-78F6-433C-BD22-618FDADAEF93}" destId="{A48BFF0D-01F6-4CE1-A776-D681E9BFEDAE}" srcOrd="3" destOrd="0" presId="urn:microsoft.com/office/officeart/2018/5/layout/IconCircleLabelList"/>
    <dgm:cxn modelId="{09F45864-5D9E-4FF3-BB4C-897C7BA1AA1F}" type="presParOf" srcId="{104D39F7-78F6-433C-BD22-618FDADAEF93}" destId="{577C1D07-41E4-4AC0-9053-F33DCBAC7F28}" srcOrd="4" destOrd="0" presId="urn:microsoft.com/office/officeart/2018/5/layout/IconCircleLabelList"/>
    <dgm:cxn modelId="{F9989714-1A5C-4761-8FFE-BA4E75CFABB1}" type="presParOf" srcId="{577C1D07-41E4-4AC0-9053-F33DCBAC7F28}" destId="{6A5AA2DD-BCE1-4725-97B8-63938D36B7E0}" srcOrd="0" destOrd="0" presId="urn:microsoft.com/office/officeart/2018/5/layout/IconCircleLabelList"/>
    <dgm:cxn modelId="{F5C8CF6D-2D8D-486E-AE23-E8DBD3379D37}" type="presParOf" srcId="{577C1D07-41E4-4AC0-9053-F33DCBAC7F28}" destId="{3F524E3F-7BA4-45B2-902C-06BE459E551B}" srcOrd="1" destOrd="0" presId="urn:microsoft.com/office/officeart/2018/5/layout/IconCircleLabelList"/>
    <dgm:cxn modelId="{91756D6E-3860-4E5E-BCD1-A36A0B99B335}" type="presParOf" srcId="{577C1D07-41E4-4AC0-9053-F33DCBAC7F28}" destId="{7EE8DCD2-42B1-4E8E-B892-248B79BE0E4A}" srcOrd="2" destOrd="0" presId="urn:microsoft.com/office/officeart/2018/5/layout/IconCircleLabelList"/>
    <dgm:cxn modelId="{0FF2F1F7-4D53-452E-B744-299FCC34DF9E}" type="presParOf" srcId="{577C1D07-41E4-4AC0-9053-F33DCBAC7F28}" destId="{2F0C32AB-E655-46A0-8498-4D42E5239AF4}" srcOrd="3" destOrd="0" presId="urn:microsoft.com/office/officeart/2018/5/layout/IconCircleLabelList"/>
    <dgm:cxn modelId="{3B19AE34-7896-450E-AB39-EB0B0E2165D8}" type="presParOf" srcId="{104D39F7-78F6-433C-BD22-618FDADAEF93}" destId="{39FF31E2-D925-403A-889D-6C84D8FA5457}" srcOrd="5" destOrd="0" presId="urn:microsoft.com/office/officeart/2018/5/layout/IconCircleLabelList"/>
    <dgm:cxn modelId="{31A0BA22-099F-4408-A603-C4C27CE1A0BC}" type="presParOf" srcId="{104D39F7-78F6-433C-BD22-618FDADAEF93}" destId="{2408D359-0CCD-4F36-8203-2A3024C20E63}" srcOrd="6" destOrd="0" presId="urn:microsoft.com/office/officeart/2018/5/layout/IconCircleLabelList"/>
    <dgm:cxn modelId="{2AEBD746-A0B5-4840-8039-0855F4A840D2}" type="presParOf" srcId="{2408D359-0CCD-4F36-8203-2A3024C20E63}" destId="{1A27268F-7962-44E2-AB6C-1745C617D568}" srcOrd="0" destOrd="0" presId="urn:microsoft.com/office/officeart/2018/5/layout/IconCircleLabelList"/>
    <dgm:cxn modelId="{C2B22320-A845-4D11-842E-CF8CBA3BCF91}" type="presParOf" srcId="{2408D359-0CCD-4F36-8203-2A3024C20E63}" destId="{E8A29FBE-5454-4CDF-B968-48A6EE20E603}" srcOrd="1" destOrd="0" presId="urn:microsoft.com/office/officeart/2018/5/layout/IconCircleLabelList"/>
    <dgm:cxn modelId="{E9D47A00-D156-4A99-BA5E-C77CDB0D31C4}" type="presParOf" srcId="{2408D359-0CCD-4F36-8203-2A3024C20E63}" destId="{102ADF9B-FDEF-4DC8-B209-C713262DFAF4}" srcOrd="2" destOrd="0" presId="urn:microsoft.com/office/officeart/2018/5/layout/IconCircleLabelList"/>
    <dgm:cxn modelId="{56376FFF-2B65-4058-8460-5150669FE73C}" type="presParOf" srcId="{2408D359-0CCD-4F36-8203-2A3024C20E63}" destId="{C932D896-4A24-439F-9C59-8B14A3C833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BBCA0-4EAF-4B76-A763-2CB43D7C60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E1AE87-4175-4470-86E8-1DCE5DC5B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</a:t>
          </a:r>
          <a:r>
            <a:rPr lang="en-US" baseline="0" dirty="0"/>
            <a:t> CLI</a:t>
          </a:r>
          <a:endParaRPr lang="en-US" dirty="0"/>
        </a:p>
      </dgm:t>
    </dgm:pt>
    <dgm:pt modelId="{A5993A06-1CDB-47F7-952C-9662F1A47371}" type="parTrans" cxnId="{853CF6EE-6A2B-4CF2-9F59-FA570A5EC496}">
      <dgm:prSet/>
      <dgm:spPr/>
      <dgm:t>
        <a:bodyPr/>
        <a:lstStyle/>
        <a:p>
          <a:endParaRPr lang="en-US"/>
        </a:p>
      </dgm:t>
    </dgm:pt>
    <dgm:pt modelId="{9FE9E166-C7B6-42BA-AB9C-D93C926CF348}" type="sibTrans" cxnId="{853CF6EE-6A2B-4CF2-9F59-FA570A5EC4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C52906-5606-45BB-9B8A-9EF1730AD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Cloud9</a:t>
          </a:r>
        </a:p>
      </dgm:t>
    </dgm:pt>
    <dgm:pt modelId="{8173B845-1662-4B44-BC19-C15277DC46E8}" type="parTrans" cxnId="{5A2077BA-D15C-4091-87E3-EB983EA666FB}">
      <dgm:prSet/>
      <dgm:spPr/>
      <dgm:t>
        <a:bodyPr/>
        <a:lstStyle/>
        <a:p>
          <a:endParaRPr lang="en-US"/>
        </a:p>
      </dgm:t>
    </dgm:pt>
    <dgm:pt modelId="{A06C1F4B-8AC3-4097-875C-3A966B6AD6E8}" type="sibTrans" cxnId="{5A2077BA-D15C-4091-87E3-EB983EA666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FC667A-5DF4-4DD5-BE07-15DFC9E3CA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Meets the requirements</a:t>
          </a:r>
        </a:p>
      </dgm:t>
    </dgm:pt>
    <dgm:pt modelId="{40B7B047-FF73-47FE-AE5B-41C9A52C1FCB}" type="parTrans" cxnId="{FBD6BC9C-A6E6-4296-A901-6F0385A0D99D}">
      <dgm:prSet/>
      <dgm:spPr/>
      <dgm:t>
        <a:bodyPr/>
        <a:lstStyle/>
        <a:p>
          <a:endParaRPr lang="en-US"/>
        </a:p>
      </dgm:t>
    </dgm:pt>
    <dgm:pt modelId="{781DF05A-9F92-47F6-A522-5821F513AC0B}" type="sibTrans" cxnId="{FBD6BC9C-A6E6-4296-A901-6F0385A0D9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9A0E1D-E11D-4977-84CE-AD3561597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Automated – dynamic inventory</a:t>
          </a:r>
        </a:p>
      </dgm:t>
    </dgm:pt>
    <dgm:pt modelId="{2F115C1E-22EF-4F37-87B5-82BCE3D82C95}" type="parTrans" cxnId="{18A363B2-9F89-4E27-9D6F-2E70346C44EE}">
      <dgm:prSet/>
      <dgm:spPr/>
      <dgm:t>
        <a:bodyPr/>
        <a:lstStyle/>
        <a:p>
          <a:endParaRPr lang="en-US"/>
        </a:p>
      </dgm:t>
    </dgm:pt>
    <dgm:pt modelId="{0A1B779B-630B-441C-B09C-DF1B886B9D69}" type="sibTrans" cxnId="{18A363B2-9F89-4E27-9D6F-2E70346C44EE}">
      <dgm:prSet/>
      <dgm:spPr/>
      <dgm:t>
        <a:bodyPr/>
        <a:lstStyle/>
        <a:p>
          <a:endParaRPr lang="en-US"/>
        </a:p>
      </dgm:t>
    </dgm:pt>
    <dgm:pt modelId="{50B1C2CB-8C56-4A93-877F-08B42631CB92}" type="pres">
      <dgm:prSet presAssocID="{8C3BBCA0-4EAF-4B76-A763-2CB43D7C60C9}" presName="root" presStyleCnt="0">
        <dgm:presLayoutVars>
          <dgm:dir/>
          <dgm:resizeHandles val="exact"/>
        </dgm:presLayoutVars>
      </dgm:prSet>
      <dgm:spPr/>
    </dgm:pt>
    <dgm:pt modelId="{4808451C-196D-4112-82D7-7ED3D25517B6}" type="pres">
      <dgm:prSet presAssocID="{8C3BBCA0-4EAF-4B76-A763-2CB43D7C60C9}" presName="container" presStyleCnt="0">
        <dgm:presLayoutVars>
          <dgm:dir/>
          <dgm:resizeHandles val="exact"/>
        </dgm:presLayoutVars>
      </dgm:prSet>
      <dgm:spPr/>
    </dgm:pt>
    <dgm:pt modelId="{E429AA6F-633A-4753-AEF1-A5FB113FE471}" type="pres">
      <dgm:prSet presAssocID="{B9E1AE87-4175-4470-86E8-1DCE5DC5B3BB}" presName="compNode" presStyleCnt="0"/>
      <dgm:spPr/>
    </dgm:pt>
    <dgm:pt modelId="{6D31DAFC-8CC7-4A8C-B4A9-2FB1CA3278CB}" type="pres">
      <dgm:prSet presAssocID="{B9E1AE87-4175-4470-86E8-1DCE5DC5B3BB}" presName="iconBgRect" presStyleLbl="bgShp" presStyleIdx="0" presStyleCnt="4"/>
      <dgm:spPr/>
    </dgm:pt>
    <dgm:pt modelId="{F9C54EA5-E6E7-4B7B-A553-AF162E349FB8}" type="pres">
      <dgm:prSet presAssocID="{B9E1AE87-4175-4470-86E8-1DCE5DC5B3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BCCF99D-38C8-4419-9A9C-EE054CC734FA}" type="pres">
      <dgm:prSet presAssocID="{B9E1AE87-4175-4470-86E8-1DCE5DC5B3BB}" presName="spaceRect" presStyleCnt="0"/>
      <dgm:spPr/>
    </dgm:pt>
    <dgm:pt modelId="{78472707-C76B-479E-B087-ED3D6F3883EF}" type="pres">
      <dgm:prSet presAssocID="{B9E1AE87-4175-4470-86E8-1DCE5DC5B3BB}" presName="textRect" presStyleLbl="revTx" presStyleIdx="0" presStyleCnt="4">
        <dgm:presLayoutVars>
          <dgm:chMax val="1"/>
          <dgm:chPref val="1"/>
        </dgm:presLayoutVars>
      </dgm:prSet>
      <dgm:spPr/>
    </dgm:pt>
    <dgm:pt modelId="{8A5C219E-74F7-493B-B99C-2D4B6FD5630A}" type="pres">
      <dgm:prSet presAssocID="{9FE9E166-C7B6-42BA-AB9C-D93C926CF348}" presName="sibTrans" presStyleLbl="sibTrans2D1" presStyleIdx="0" presStyleCnt="0"/>
      <dgm:spPr/>
    </dgm:pt>
    <dgm:pt modelId="{8B8E1955-76D5-462E-9721-C433440C38A3}" type="pres">
      <dgm:prSet presAssocID="{C4C52906-5606-45BB-9B8A-9EF1730ADD26}" presName="compNode" presStyleCnt="0"/>
      <dgm:spPr/>
    </dgm:pt>
    <dgm:pt modelId="{5A1F3F67-9C50-4811-ABDE-2465232ED45A}" type="pres">
      <dgm:prSet presAssocID="{C4C52906-5606-45BB-9B8A-9EF1730ADD26}" presName="iconBgRect" presStyleLbl="bgShp" presStyleIdx="1" presStyleCnt="4"/>
      <dgm:spPr/>
    </dgm:pt>
    <dgm:pt modelId="{D011BE6A-A7A8-470C-A138-A759504F28FE}" type="pres">
      <dgm:prSet presAssocID="{C4C52906-5606-45BB-9B8A-9EF1730AD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224D49-1F07-493C-BCD6-7CA39DBDA32E}" type="pres">
      <dgm:prSet presAssocID="{C4C52906-5606-45BB-9B8A-9EF1730ADD26}" presName="spaceRect" presStyleCnt="0"/>
      <dgm:spPr/>
    </dgm:pt>
    <dgm:pt modelId="{2708C759-ABAE-48B1-B269-F06DF639161E}" type="pres">
      <dgm:prSet presAssocID="{C4C52906-5606-45BB-9B8A-9EF1730ADD26}" presName="textRect" presStyleLbl="revTx" presStyleIdx="1" presStyleCnt="4">
        <dgm:presLayoutVars>
          <dgm:chMax val="1"/>
          <dgm:chPref val="1"/>
        </dgm:presLayoutVars>
      </dgm:prSet>
      <dgm:spPr/>
    </dgm:pt>
    <dgm:pt modelId="{007ED3AB-C9B8-46AF-96D6-EB3E33FD13FB}" type="pres">
      <dgm:prSet presAssocID="{A06C1F4B-8AC3-4097-875C-3A966B6AD6E8}" presName="sibTrans" presStyleLbl="sibTrans2D1" presStyleIdx="0" presStyleCnt="0"/>
      <dgm:spPr/>
    </dgm:pt>
    <dgm:pt modelId="{C378F12F-C4BE-47F8-887B-6BBCDC9706D1}" type="pres">
      <dgm:prSet presAssocID="{49FC667A-5DF4-4DD5-BE07-15DFC9E3CAC2}" presName="compNode" presStyleCnt="0"/>
      <dgm:spPr/>
    </dgm:pt>
    <dgm:pt modelId="{8E4DF034-0E4D-4A9B-A66C-8E50CFF13AC9}" type="pres">
      <dgm:prSet presAssocID="{49FC667A-5DF4-4DD5-BE07-15DFC9E3CAC2}" presName="iconBgRect" presStyleLbl="bgShp" presStyleIdx="2" presStyleCnt="4"/>
      <dgm:spPr/>
    </dgm:pt>
    <dgm:pt modelId="{4C609EB8-48F0-4B22-B2B2-3A8C22021C84}" type="pres">
      <dgm:prSet presAssocID="{49FC667A-5DF4-4DD5-BE07-15DFC9E3CA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181DB1-0820-473E-A7EE-5D106610D632}" type="pres">
      <dgm:prSet presAssocID="{49FC667A-5DF4-4DD5-BE07-15DFC9E3CAC2}" presName="spaceRect" presStyleCnt="0"/>
      <dgm:spPr/>
    </dgm:pt>
    <dgm:pt modelId="{47BDD586-CC33-4352-A8C5-E4B02791EA0B}" type="pres">
      <dgm:prSet presAssocID="{49FC667A-5DF4-4DD5-BE07-15DFC9E3CAC2}" presName="textRect" presStyleLbl="revTx" presStyleIdx="2" presStyleCnt="4">
        <dgm:presLayoutVars>
          <dgm:chMax val="1"/>
          <dgm:chPref val="1"/>
        </dgm:presLayoutVars>
      </dgm:prSet>
      <dgm:spPr/>
    </dgm:pt>
    <dgm:pt modelId="{D212E4AA-9687-4122-B374-0F563D7F56A2}" type="pres">
      <dgm:prSet presAssocID="{781DF05A-9F92-47F6-A522-5821F513AC0B}" presName="sibTrans" presStyleLbl="sibTrans2D1" presStyleIdx="0" presStyleCnt="0"/>
      <dgm:spPr/>
    </dgm:pt>
    <dgm:pt modelId="{605CDF0D-5BD1-427F-81AB-059E869C1EEA}" type="pres">
      <dgm:prSet presAssocID="{429A0E1D-E11D-4977-84CE-AD356159760B}" presName="compNode" presStyleCnt="0"/>
      <dgm:spPr/>
    </dgm:pt>
    <dgm:pt modelId="{E7B8B6AF-F3D7-4D02-B1C8-D3BE8B95E388}" type="pres">
      <dgm:prSet presAssocID="{429A0E1D-E11D-4977-84CE-AD356159760B}" presName="iconBgRect" presStyleLbl="bgShp" presStyleIdx="3" presStyleCnt="4"/>
      <dgm:spPr/>
    </dgm:pt>
    <dgm:pt modelId="{18768D41-7574-44DD-A8D4-E2AF85567E6B}" type="pres">
      <dgm:prSet presAssocID="{429A0E1D-E11D-4977-84CE-AD35615976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376A8B8-6E38-4DD3-8B07-B76DDBF7F16D}" type="pres">
      <dgm:prSet presAssocID="{429A0E1D-E11D-4977-84CE-AD356159760B}" presName="spaceRect" presStyleCnt="0"/>
      <dgm:spPr/>
    </dgm:pt>
    <dgm:pt modelId="{7EBFE425-BDFB-4E9D-AB19-9E01E36A9077}" type="pres">
      <dgm:prSet presAssocID="{429A0E1D-E11D-4977-84CE-AD35615976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E9151A-446F-184A-934B-63798CD210C8}" type="presOf" srcId="{9FE9E166-C7B6-42BA-AB9C-D93C926CF348}" destId="{8A5C219E-74F7-493B-B99C-2D4B6FD5630A}" srcOrd="0" destOrd="0" presId="urn:microsoft.com/office/officeart/2018/2/layout/IconCircleList"/>
    <dgm:cxn modelId="{D1439840-FD45-EC4F-B00C-64CC47C7FBA7}" type="presOf" srcId="{8C3BBCA0-4EAF-4B76-A763-2CB43D7C60C9}" destId="{50B1C2CB-8C56-4A93-877F-08B42631CB92}" srcOrd="0" destOrd="0" presId="urn:microsoft.com/office/officeart/2018/2/layout/IconCircleList"/>
    <dgm:cxn modelId="{CB80D371-E559-A846-BD8C-6B72CDAE5CCB}" type="presOf" srcId="{B9E1AE87-4175-4470-86E8-1DCE5DC5B3BB}" destId="{78472707-C76B-479E-B087-ED3D6F3883EF}" srcOrd="0" destOrd="0" presId="urn:microsoft.com/office/officeart/2018/2/layout/IconCircleList"/>
    <dgm:cxn modelId="{3259C68D-DE14-E643-B79A-AE91BB0C1B95}" type="presOf" srcId="{49FC667A-5DF4-4DD5-BE07-15DFC9E3CAC2}" destId="{47BDD586-CC33-4352-A8C5-E4B02791EA0B}" srcOrd="0" destOrd="0" presId="urn:microsoft.com/office/officeart/2018/2/layout/IconCircleList"/>
    <dgm:cxn modelId="{FBD6BC9C-A6E6-4296-A901-6F0385A0D99D}" srcId="{8C3BBCA0-4EAF-4B76-A763-2CB43D7C60C9}" destId="{49FC667A-5DF4-4DD5-BE07-15DFC9E3CAC2}" srcOrd="2" destOrd="0" parTransId="{40B7B047-FF73-47FE-AE5B-41C9A52C1FCB}" sibTransId="{781DF05A-9F92-47F6-A522-5821F513AC0B}"/>
    <dgm:cxn modelId="{18A363B2-9F89-4E27-9D6F-2E70346C44EE}" srcId="{8C3BBCA0-4EAF-4B76-A763-2CB43D7C60C9}" destId="{429A0E1D-E11D-4977-84CE-AD356159760B}" srcOrd="3" destOrd="0" parTransId="{2F115C1E-22EF-4F37-87B5-82BCE3D82C95}" sibTransId="{0A1B779B-630B-441C-B09C-DF1B886B9D69}"/>
    <dgm:cxn modelId="{5A2077BA-D15C-4091-87E3-EB983EA666FB}" srcId="{8C3BBCA0-4EAF-4B76-A763-2CB43D7C60C9}" destId="{C4C52906-5606-45BB-9B8A-9EF1730ADD26}" srcOrd="1" destOrd="0" parTransId="{8173B845-1662-4B44-BC19-C15277DC46E8}" sibTransId="{A06C1F4B-8AC3-4097-875C-3A966B6AD6E8}"/>
    <dgm:cxn modelId="{737FEBE6-2A0C-3A46-BC7A-76207EACC114}" type="presOf" srcId="{C4C52906-5606-45BB-9B8A-9EF1730ADD26}" destId="{2708C759-ABAE-48B1-B269-F06DF639161E}" srcOrd="0" destOrd="0" presId="urn:microsoft.com/office/officeart/2018/2/layout/IconCircleList"/>
    <dgm:cxn modelId="{853CF6EE-6A2B-4CF2-9F59-FA570A5EC496}" srcId="{8C3BBCA0-4EAF-4B76-A763-2CB43D7C60C9}" destId="{B9E1AE87-4175-4470-86E8-1DCE5DC5B3BB}" srcOrd="0" destOrd="0" parTransId="{A5993A06-1CDB-47F7-952C-9662F1A47371}" sibTransId="{9FE9E166-C7B6-42BA-AB9C-D93C926CF348}"/>
    <dgm:cxn modelId="{884AC1F1-E204-6046-83FF-9B65B26C1E3A}" type="presOf" srcId="{A06C1F4B-8AC3-4097-875C-3A966B6AD6E8}" destId="{007ED3AB-C9B8-46AF-96D6-EB3E33FD13FB}" srcOrd="0" destOrd="0" presId="urn:microsoft.com/office/officeart/2018/2/layout/IconCircleList"/>
    <dgm:cxn modelId="{23AABBF7-FEC7-0B48-AA2C-6B8A30B3F1B9}" type="presOf" srcId="{429A0E1D-E11D-4977-84CE-AD356159760B}" destId="{7EBFE425-BDFB-4E9D-AB19-9E01E36A9077}" srcOrd="0" destOrd="0" presId="urn:microsoft.com/office/officeart/2018/2/layout/IconCircleList"/>
    <dgm:cxn modelId="{31C132F8-E38D-3941-9F75-74A4CD2CC7B6}" type="presOf" srcId="{781DF05A-9F92-47F6-A522-5821F513AC0B}" destId="{D212E4AA-9687-4122-B374-0F563D7F56A2}" srcOrd="0" destOrd="0" presId="urn:microsoft.com/office/officeart/2018/2/layout/IconCircleList"/>
    <dgm:cxn modelId="{49C51A8D-54AA-A547-A145-8C7B0FD9D023}" type="presParOf" srcId="{50B1C2CB-8C56-4A93-877F-08B42631CB92}" destId="{4808451C-196D-4112-82D7-7ED3D25517B6}" srcOrd="0" destOrd="0" presId="urn:microsoft.com/office/officeart/2018/2/layout/IconCircleList"/>
    <dgm:cxn modelId="{F78AFF84-EE6F-D941-80D0-09C0D7E9FB7A}" type="presParOf" srcId="{4808451C-196D-4112-82D7-7ED3D25517B6}" destId="{E429AA6F-633A-4753-AEF1-A5FB113FE471}" srcOrd="0" destOrd="0" presId="urn:microsoft.com/office/officeart/2018/2/layout/IconCircleList"/>
    <dgm:cxn modelId="{9E3DED41-CCDE-204D-83AC-038C23592749}" type="presParOf" srcId="{E429AA6F-633A-4753-AEF1-A5FB113FE471}" destId="{6D31DAFC-8CC7-4A8C-B4A9-2FB1CA3278CB}" srcOrd="0" destOrd="0" presId="urn:microsoft.com/office/officeart/2018/2/layout/IconCircleList"/>
    <dgm:cxn modelId="{020705A0-5B15-104B-AE1D-29171E1C6BBA}" type="presParOf" srcId="{E429AA6F-633A-4753-AEF1-A5FB113FE471}" destId="{F9C54EA5-E6E7-4B7B-A553-AF162E349FB8}" srcOrd="1" destOrd="0" presId="urn:microsoft.com/office/officeart/2018/2/layout/IconCircleList"/>
    <dgm:cxn modelId="{2DD953B7-6DA8-714E-96F5-48A6BF55053D}" type="presParOf" srcId="{E429AA6F-633A-4753-AEF1-A5FB113FE471}" destId="{1BCCF99D-38C8-4419-9A9C-EE054CC734FA}" srcOrd="2" destOrd="0" presId="urn:microsoft.com/office/officeart/2018/2/layout/IconCircleList"/>
    <dgm:cxn modelId="{49C39AB2-8FA9-984A-AD66-17367EF2D4C5}" type="presParOf" srcId="{E429AA6F-633A-4753-AEF1-A5FB113FE471}" destId="{78472707-C76B-479E-B087-ED3D6F3883EF}" srcOrd="3" destOrd="0" presId="urn:microsoft.com/office/officeart/2018/2/layout/IconCircleList"/>
    <dgm:cxn modelId="{8FB064B6-7C8C-7D44-B675-DC615BB38F5E}" type="presParOf" srcId="{4808451C-196D-4112-82D7-7ED3D25517B6}" destId="{8A5C219E-74F7-493B-B99C-2D4B6FD5630A}" srcOrd="1" destOrd="0" presId="urn:microsoft.com/office/officeart/2018/2/layout/IconCircleList"/>
    <dgm:cxn modelId="{6E3AC998-88EE-604C-93BB-11362F436D19}" type="presParOf" srcId="{4808451C-196D-4112-82D7-7ED3D25517B6}" destId="{8B8E1955-76D5-462E-9721-C433440C38A3}" srcOrd="2" destOrd="0" presId="urn:microsoft.com/office/officeart/2018/2/layout/IconCircleList"/>
    <dgm:cxn modelId="{433E38AD-0328-234E-8960-8DA6465E91B4}" type="presParOf" srcId="{8B8E1955-76D5-462E-9721-C433440C38A3}" destId="{5A1F3F67-9C50-4811-ABDE-2465232ED45A}" srcOrd="0" destOrd="0" presId="urn:microsoft.com/office/officeart/2018/2/layout/IconCircleList"/>
    <dgm:cxn modelId="{31E2FA65-B1E8-7D46-8BF3-6A6EB789380D}" type="presParOf" srcId="{8B8E1955-76D5-462E-9721-C433440C38A3}" destId="{D011BE6A-A7A8-470C-A138-A759504F28FE}" srcOrd="1" destOrd="0" presId="urn:microsoft.com/office/officeart/2018/2/layout/IconCircleList"/>
    <dgm:cxn modelId="{A4BCB0C3-D8BA-2843-8007-9530A4611FF6}" type="presParOf" srcId="{8B8E1955-76D5-462E-9721-C433440C38A3}" destId="{61224D49-1F07-493C-BCD6-7CA39DBDA32E}" srcOrd="2" destOrd="0" presId="urn:microsoft.com/office/officeart/2018/2/layout/IconCircleList"/>
    <dgm:cxn modelId="{6CDD808A-86A1-2A4C-8043-3B1A52E6B0EE}" type="presParOf" srcId="{8B8E1955-76D5-462E-9721-C433440C38A3}" destId="{2708C759-ABAE-48B1-B269-F06DF639161E}" srcOrd="3" destOrd="0" presId="urn:microsoft.com/office/officeart/2018/2/layout/IconCircleList"/>
    <dgm:cxn modelId="{6BEB40E4-E628-EF4B-93A9-B98A78383B44}" type="presParOf" srcId="{4808451C-196D-4112-82D7-7ED3D25517B6}" destId="{007ED3AB-C9B8-46AF-96D6-EB3E33FD13FB}" srcOrd="3" destOrd="0" presId="urn:microsoft.com/office/officeart/2018/2/layout/IconCircleList"/>
    <dgm:cxn modelId="{795D4E5C-47B4-DD44-B330-66BB895C5629}" type="presParOf" srcId="{4808451C-196D-4112-82D7-7ED3D25517B6}" destId="{C378F12F-C4BE-47F8-887B-6BBCDC9706D1}" srcOrd="4" destOrd="0" presId="urn:microsoft.com/office/officeart/2018/2/layout/IconCircleList"/>
    <dgm:cxn modelId="{1FFFC32B-50A3-B54E-95FE-0261D1E20FBB}" type="presParOf" srcId="{C378F12F-C4BE-47F8-887B-6BBCDC9706D1}" destId="{8E4DF034-0E4D-4A9B-A66C-8E50CFF13AC9}" srcOrd="0" destOrd="0" presId="urn:microsoft.com/office/officeart/2018/2/layout/IconCircleList"/>
    <dgm:cxn modelId="{C153EE63-1B19-A243-B87B-67F319BD16D3}" type="presParOf" srcId="{C378F12F-C4BE-47F8-887B-6BBCDC9706D1}" destId="{4C609EB8-48F0-4B22-B2B2-3A8C22021C84}" srcOrd="1" destOrd="0" presId="urn:microsoft.com/office/officeart/2018/2/layout/IconCircleList"/>
    <dgm:cxn modelId="{5128E453-FAFD-4442-A532-5325DF2D537C}" type="presParOf" srcId="{C378F12F-C4BE-47F8-887B-6BBCDC9706D1}" destId="{40181DB1-0820-473E-A7EE-5D106610D632}" srcOrd="2" destOrd="0" presId="urn:microsoft.com/office/officeart/2018/2/layout/IconCircleList"/>
    <dgm:cxn modelId="{71DEF2C9-46C9-1C48-B30A-5868471DA10C}" type="presParOf" srcId="{C378F12F-C4BE-47F8-887B-6BBCDC9706D1}" destId="{47BDD586-CC33-4352-A8C5-E4B02791EA0B}" srcOrd="3" destOrd="0" presId="urn:microsoft.com/office/officeart/2018/2/layout/IconCircleList"/>
    <dgm:cxn modelId="{E26DD5D5-1B53-1545-A82F-DD7464C0DDB6}" type="presParOf" srcId="{4808451C-196D-4112-82D7-7ED3D25517B6}" destId="{D212E4AA-9687-4122-B374-0F563D7F56A2}" srcOrd="5" destOrd="0" presId="urn:microsoft.com/office/officeart/2018/2/layout/IconCircleList"/>
    <dgm:cxn modelId="{B2964B2B-C826-0542-82E9-E3F8FFB175E4}" type="presParOf" srcId="{4808451C-196D-4112-82D7-7ED3D25517B6}" destId="{605CDF0D-5BD1-427F-81AB-059E869C1EEA}" srcOrd="6" destOrd="0" presId="urn:microsoft.com/office/officeart/2018/2/layout/IconCircleList"/>
    <dgm:cxn modelId="{144ABF67-BD99-2640-B58F-A62EAE326643}" type="presParOf" srcId="{605CDF0D-5BD1-427F-81AB-059E869C1EEA}" destId="{E7B8B6AF-F3D7-4D02-B1C8-D3BE8B95E388}" srcOrd="0" destOrd="0" presId="urn:microsoft.com/office/officeart/2018/2/layout/IconCircleList"/>
    <dgm:cxn modelId="{24CE6085-D23B-3B4F-BECC-D6D9B78720A4}" type="presParOf" srcId="{605CDF0D-5BD1-427F-81AB-059E869C1EEA}" destId="{18768D41-7574-44DD-A8D4-E2AF85567E6B}" srcOrd="1" destOrd="0" presId="urn:microsoft.com/office/officeart/2018/2/layout/IconCircleList"/>
    <dgm:cxn modelId="{CD2C6584-D0E8-1248-85AC-236F8A995163}" type="presParOf" srcId="{605CDF0D-5BD1-427F-81AB-059E869C1EEA}" destId="{4376A8B8-6E38-4DD3-8B07-B76DDBF7F16D}" srcOrd="2" destOrd="0" presId="urn:microsoft.com/office/officeart/2018/2/layout/IconCircleList"/>
    <dgm:cxn modelId="{62A324D5-00FA-8647-B684-320458020CEA}" type="presParOf" srcId="{605CDF0D-5BD1-427F-81AB-059E869C1EEA}" destId="{7EBFE425-BDFB-4E9D-AB19-9E01E36A90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BBCA0-4EAF-4B76-A763-2CB43D7C60C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E1AE87-4175-4470-86E8-1DCE5DC5B3BB}">
      <dgm:prSet/>
      <dgm:spPr/>
      <dgm:t>
        <a:bodyPr/>
        <a:lstStyle/>
        <a:p>
          <a:r>
            <a:rPr lang="en-US" dirty="0"/>
            <a:t>Multi AZ - Database</a:t>
          </a:r>
        </a:p>
      </dgm:t>
    </dgm:pt>
    <dgm:pt modelId="{A5993A06-1CDB-47F7-952C-9662F1A47371}" type="parTrans" cxnId="{853CF6EE-6A2B-4CF2-9F59-FA570A5EC496}">
      <dgm:prSet/>
      <dgm:spPr/>
      <dgm:t>
        <a:bodyPr/>
        <a:lstStyle/>
        <a:p>
          <a:endParaRPr lang="en-US"/>
        </a:p>
      </dgm:t>
    </dgm:pt>
    <dgm:pt modelId="{9FE9E166-C7B6-42BA-AB9C-D93C926CF348}" type="sibTrans" cxnId="{853CF6EE-6A2B-4CF2-9F59-FA570A5EC496}">
      <dgm:prSet/>
      <dgm:spPr/>
      <dgm:t>
        <a:bodyPr/>
        <a:lstStyle/>
        <a:p>
          <a:endParaRPr lang="en-US"/>
        </a:p>
      </dgm:t>
    </dgm:pt>
    <dgm:pt modelId="{C4C52906-5606-45BB-9B8A-9EF1730ADD26}">
      <dgm:prSet/>
      <dgm:spPr/>
      <dgm:t>
        <a:bodyPr/>
        <a:lstStyle/>
        <a:p>
          <a:r>
            <a:rPr lang="en-US" dirty="0"/>
            <a:t>Terraform</a:t>
          </a:r>
        </a:p>
      </dgm:t>
    </dgm:pt>
    <dgm:pt modelId="{8173B845-1662-4B44-BC19-C15277DC46E8}" type="parTrans" cxnId="{5A2077BA-D15C-4091-87E3-EB983EA666FB}">
      <dgm:prSet/>
      <dgm:spPr/>
      <dgm:t>
        <a:bodyPr/>
        <a:lstStyle/>
        <a:p>
          <a:endParaRPr lang="en-US"/>
        </a:p>
      </dgm:t>
    </dgm:pt>
    <dgm:pt modelId="{A06C1F4B-8AC3-4097-875C-3A966B6AD6E8}" type="sibTrans" cxnId="{5A2077BA-D15C-4091-87E3-EB983EA666FB}">
      <dgm:prSet/>
      <dgm:spPr/>
      <dgm:t>
        <a:bodyPr/>
        <a:lstStyle/>
        <a:p>
          <a:endParaRPr lang="en-US"/>
        </a:p>
      </dgm:t>
    </dgm:pt>
    <dgm:pt modelId="{49FC667A-5DF4-4DD5-BE07-15DFC9E3CAC2}">
      <dgm:prSet/>
      <dgm:spPr/>
      <dgm:t>
        <a:bodyPr/>
        <a:lstStyle/>
        <a:p>
          <a:r>
            <a:rPr lang="en-US" dirty="0"/>
            <a:t>AWS Elastic Beanstalk</a:t>
          </a:r>
        </a:p>
      </dgm:t>
    </dgm:pt>
    <dgm:pt modelId="{40B7B047-FF73-47FE-AE5B-41C9A52C1FCB}" type="parTrans" cxnId="{FBD6BC9C-A6E6-4296-A901-6F0385A0D99D}">
      <dgm:prSet/>
      <dgm:spPr/>
      <dgm:t>
        <a:bodyPr/>
        <a:lstStyle/>
        <a:p>
          <a:endParaRPr lang="en-US"/>
        </a:p>
      </dgm:t>
    </dgm:pt>
    <dgm:pt modelId="{781DF05A-9F92-47F6-A522-5821F513AC0B}" type="sibTrans" cxnId="{FBD6BC9C-A6E6-4296-A901-6F0385A0D99D}">
      <dgm:prSet/>
      <dgm:spPr/>
      <dgm:t>
        <a:bodyPr/>
        <a:lstStyle/>
        <a:p>
          <a:endParaRPr lang="en-US"/>
        </a:p>
      </dgm:t>
    </dgm:pt>
    <dgm:pt modelId="{429A0E1D-E11D-4977-84CE-AD356159760B}">
      <dgm:prSet/>
      <dgm:spPr/>
      <dgm:t>
        <a:bodyPr/>
        <a:lstStyle/>
        <a:p>
          <a:r>
            <a:rPr lang="en-US" dirty="0"/>
            <a:t>Hybrid Cloud </a:t>
          </a:r>
        </a:p>
      </dgm:t>
    </dgm:pt>
    <dgm:pt modelId="{2F115C1E-22EF-4F37-87B5-82BCE3D82C95}" type="parTrans" cxnId="{18A363B2-9F89-4E27-9D6F-2E70346C44EE}">
      <dgm:prSet/>
      <dgm:spPr/>
      <dgm:t>
        <a:bodyPr/>
        <a:lstStyle/>
        <a:p>
          <a:endParaRPr lang="en-US"/>
        </a:p>
      </dgm:t>
    </dgm:pt>
    <dgm:pt modelId="{0A1B779B-630B-441C-B09C-DF1B886B9D69}" type="sibTrans" cxnId="{18A363B2-9F89-4E27-9D6F-2E70346C44EE}">
      <dgm:prSet/>
      <dgm:spPr/>
      <dgm:t>
        <a:bodyPr/>
        <a:lstStyle/>
        <a:p>
          <a:endParaRPr lang="en-US"/>
        </a:p>
      </dgm:t>
    </dgm:pt>
    <dgm:pt modelId="{6FA65652-637E-8A45-9C7B-19AF6E43AB53}" type="pres">
      <dgm:prSet presAssocID="{8C3BBCA0-4EAF-4B76-A763-2CB43D7C60C9}" presName="linear" presStyleCnt="0">
        <dgm:presLayoutVars>
          <dgm:dir/>
          <dgm:animLvl val="lvl"/>
          <dgm:resizeHandles val="exact"/>
        </dgm:presLayoutVars>
      </dgm:prSet>
      <dgm:spPr/>
    </dgm:pt>
    <dgm:pt modelId="{75D95A62-D62A-0F42-951B-EFC4EF017F6E}" type="pres">
      <dgm:prSet presAssocID="{B9E1AE87-4175-4470-86E8-1DCE5DC5B3BB}" presName="parentLin" presStyleCnt="0"/>
      <dgm:spPr/>
    </dgm:pt>
    <dgm:pt modelId="{62468F90-8C61-344A-A1E7-C1F93267AB18}" type="pres">
      <dgm:prSet presAssocID="{B9E1AE87-4175-4470-86E8-1DCE5DC5B3BB}" presName="parentLeftMargin" presStyleLbl="node1" presStyleIdx="0" presStyleCnt="4"/>
      <dgm:spPr/>
    </dgm:pt>
    <dgm:pt modelId="{1B9A48CE-F891-6F48-967C-B3B994FA1D2F}" type="pres">
      <dgm:prSet presAssocID="{B9E1AE87-4175-4470-86E8-1DCE5DC5B3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FE9129-CEDD-B543-9056-2C3A55C5A170}" type="pres">
      <dgm:prSet presAssocID="{B9E1AE87-4175-4470-86E8-1DCE5DC5B3BB}" presName="negativeSpace" presStyleCnt="0"/>
      <dgm:spPr/>
    </dgm:pt>
    <dgm:pt modelId="{15703B10-E2F3-9541-9145-21174130BD95}" type="pres">
      <dgm:prSet presAssocID="{B9E1AE87-4175-4470-86E8-1DCE5DC5B3BB}" presName="childText" presStyleLbl="conFgAcc1" presStyleIdx="0" presStyleCnt="4">
        <dgm:presLayoutVars>
          <dgm:bulletEnabled val="1"/>
        </dgm:presLayoutVars>
      </dgm:prSet>
      <dgm:spPr/>
    </dgm:pt>
    <dgm:pt modelId="{FB1A95E1-EEE2-D548-BFAE-A8FA2F8B1579}" type="pres">
      <dgm:prSet presAssocID="{9FE9E166-C7B6-42BA-AB9C-D93C926CF348}" presName="spaceBetweenRectangles" presStyleCnt="0"/>
      <dgm:spPr/>
    </dgm:pt>
    <dgm:pt modelId="{7BDFEF6A-5164-4E4A-85B8-BD7C0C368997}" type="pres">
      <dgm:prSet presAssocID="{C4C52906-5606-45BB-9B8A-9EF1730ADD26}" presName="parentLin" presStyleCnt="0"/>
      <dgm:spPr/>
    </dgm:pt>
    <dgm:pt modelId="{A09D2AB5-3D93-A046-B5FF-78F194A6D11F}" type="pres">
      <dgm:prSet presAssocID="{C4C52906-5606-45BB-9B8A-9EF1730ADD26}" presName="parentLeftMargin" presStyleLbl="node1" presStyleIdx="0" presStyleCnt="4"/>
      <dgm:spPr/>
    </dgm:pt>
    <dgm:pt modelId="{C0BB76FF-2B8D-9148-8140-271C5EA396F1}" type="pres">
      <dgm:prSet presAssocID="{C4C52906-5606-45BB-9B8A-9EF1730ADD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6AEDE8-C521-A24C-B7E9-9683E6FA2EA7}" type="pres">
      <dgm:prSet presAssocID="{C4C52906-5606-45BB-9B8A-9EF1730ADD26}" presName="negativeSpace" presStyleCnt="0"/>
      <dgm:spPr/>
    </dgm:pt>
    <dgm:pt modelId="{7D1D624A-9EC5-BA4D-9A6C-6AF3AF0CD3D5}" type="pres">
      <dgm:prSet presAssocID="{C4C52906-5606-45BB-9B8A-9EF1730ADD26}" presName="childText" presStyleLbl="conFgAcc1" presStyleIdx="1" presStyleCnt="4">
        <dgm:presLayoutVars>
          <dgm:bulletEnabled val="1"/>
        </dgm:presLayoutVars>
      </dgm:prSet>
      <dgm:spPr/>
    </dgm:pt>
    <dgm:pt modelId="{C62B275B-2303-D44E-8FEE-D103C95BDE12}" type="pres">
      <dgm:prSet presAssocID="{A06C1F4B-8AC3-4097-875C-3A966B6AD6E8}" presName="spaceBetweenRectangles" presStyleCnt="0"/>
      <dgm:spPr/>
    </dgm:pt>
    <dgm:pt modelId="{DE1DE55F-E059-EE40-9671-C4FBC54CF506}" type="pres">
      <dgm:prSet presAssocID="{49FC667A-5DF4-4DD5-BE07-15DFC9E3CAC2}" presName="parentLin" presStyleCnt="0"/>
      <dgm:spPr/>
    </dgm:pt>
    <dgm:pt modelId="{101973EF-5F45-9541-8EDB-1AA9B1ABBAD2}" type="pres">
      <dgm:prSet presAssocID="{49FC667A-5DF4-4DD5-BE07-15DFC9E3CAC2}" presName="parentLeftMargin" presStyleLbl="node1" presStyleIdx="1" presStyleCnt="4"/>
      <dgm:spPr/>
    </dgm:pt>
    <dgm:pt modelId="{29379A14-0889-4A4C-8B26-48EEDB86C2AB}" type="pres">
      <dgm:prSet presAssocID="{49FC667A-5DF4-4DD5-BE07-15DFC9E3CA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F26145-86BD-8449-9321-F4CA072724CC}" type="pres">
      <dgm:prSet presAssocID="{49FC667A-5DF4-4DD5-BE07-15DFC9E3CAC2}" presName="negativeSpace" presStyleCnt="0"/>
      <dgm:spPr/>
    </dgm:pt>
    <dgm:pt modelId="{731F7C77-D50C-0D47-9226-6574421C0B24}" type="pres">
      <dgm:prSet presAssocID="{49FC667A-5DF4-4DD5-BE07-15DFC9E3CAC2}" presName="childText" presStyleLbl="conFgAcc1" presStyleIdx="2" presStyleCnt="4">
        <dgm:presLayoutVars>
          <dgm:bulletEnabled val="1"/>
        </dgm:presLayoutVars>
      </dgm:prSet>
      <dgm:spPr/>
    </dgm:pt>
    <dgm:pt modelId="{AC3BA2BD-2A4A-EA43-8E08-0663AF553911}" type="pres">
      <dgm:prSet presAssocID="{781DF05A-9F92-47F6-A522-5821F513AC0B}" presName="spaceBetweenRectangles" presStyleCnt="0"/>
      <dgm:spPr/>
    </dgm:pt>
    <dgm:pt modelId="{E4311E83-08E0-C94D-9D6A-02E6E36CB1B3}" type="pres">
      <dgm:prSet presAssocID="{429A0E1D-E11D-4977-84CE-AD356159760B}" presName="parentLin" presStyleCnt="0"/>
      <dgm:spPr/>
    </dgm:pt>
    <dgm:pt modelId="{19C37E96-AF83-6446-8F1F-B25ABA201552}" type="pres">
      <dgm:prSet presAssocID="{429A0E1D-E11D-4977-84CE-AD356159760B}" presName="parentLeftMargin" presStyleLbl="node1" presStyleIdx="2" presStyleCnt="4"/>
      <dgm:spPr/>
    </dgm:pt>
    <dgm:pt modelId="{28A5773E-FE81-8E4E-842E-EB3A00A1EDF6}" type="pres">
      <dgm:prSet presAssocID="{429A0E1D-E11D-4977-84CE-AD35615976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15E457B-B41D-AD42-9CAD-10C626F1DF79}" type="pres">
      <dgm:prSet presAssocID="{429A0E1D-E11D-4977-84CE-AD356159760B}" presName="negativeSpace" presStyleCnt="0"/>
      <dgm:spPr/>
    </dgm:pt>
    <dgm:pt modelId="{1949E65E-1336-364E-8B23-1BF4C281D189}" type="pres">
      <dgm:prSet presAssocID="{429A0E1D-E11D-4977-84CE-AD35615976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036C09-CE9A-A44D-83EC-CC0487F2E345}" type="presOf" srcId="{49FC667A-5DF4-4DD5-BE07-15DFC9E3CAC2}" destId="{101973EF-5F45-9541-8EDB-1AA9B1ABBAD2}" srcOrd="0" destOrd="0" presId="urn:microsoft.com/office/officeart/2005/8/layout/list1"/>
    <dgm:cxn modelId="{6C2E9129-064B-8141-ACBD-753924157FA3}" type="presOf" srcId="{8C3BBCA0-4EAF-4B76-A763-2CB43D7C60C9}" destId="{6FA65652-637E-8A45-9C7B-19AF6E43AB53}" srcOrd="0" destOrd="0" presId="urn:microsoft.com/office/officeart/2005/8/layout/list1"/>
    <dgm:cxn modelId="{9973B44C-6A9A-2A4F-AB44-3AADD931B082}" type="presOf" srcId="{429A0E1D-E11D-4977-84CE-AD356159760B}" destId="{28A5773E-FE81-8E4E-842E-EB3A00A1EDF6}" srcOrd="1" destOrd="0" presId="urn:microsoft.com/office/officeart/2005/8/layout/list1"/>
    <dgm:cxn modelId="{BCC82B6A-80E5-2A44-B6C3-BC8DC6F43888}" type="presOf" srcId="{B9E1AE87-4175-4470-86E8-1DCE5DC5B3BB}" destId="{1B9A48CE-F891-6F48-967C-B3B994FA1D2F}" srcOrd="1" destOrd="0" presId="urn:microsoft.com/office/officeart/2005/8/layout/list1"/>
    <dgm:cxn modelId="{76A8FE8C-AE63-6349-B401-B7B6AF9A2684}" type="presOf" srcId="{C4C52906-5606-45BB-9B8A-9EF1730ADD26}" destId="{C0BB76FF-2B8D-9148-8140-271C5EA396F1}" srcOrd="1" destOrd="0" presId="urn:microsoft.com/office/officeart/2005/8/layout/list1"/>
    <dgm:cxn modelId="{59E3AF8D-35FE-BE42-B26C-F2EC2F43205F}" type="presOf" srcId="{C4C52906-5606-45BB-9B8A-9EF1730ADD26}" destId="{A09D2AB5-3D93-A046-B5FF-78F194A6D11F}" srcOrd="0" destOrd="0" presId="urn:microsoft.com/office/officeart/2005/8/layout/list1"/>
    <dgm:cxn modelId="{FBD6BC9C-A6E6-4296-A901-6F0385A0D99D}" srcId="{8C3BBCA0-4EAF-4B76-A763-2CB43D7C60C9}" destId="{49FC667A-5DF4-4DD5-BE07-15DFC9E3CAC2}" srcOrd="2" destOrd="0" parTransId="{40B7B047-FF73-47FE-AE5B-41C9A52C1FCB}" sibTransId="{781DF05A-9F92-47F6-A522-5821F513AC0B}"/>
    <dgm:cxn modelId="{43B63BA5-AAD1-1C4A-ADE4-51DAC7220E4B}" type="presOf" srcId="{429A0E1D-E11D-4977-84CE-AD356159760B}" destId="{19C37E96-AF83-6446-8F1F-B25ABA201552}" srcOrd="0" destOrd="0" presId="urn:microsoft.com/office/officeart/2005/8/layout/list1"/>
    <dgm:cxn modelId="{18A363B2-9F89-4E27-9D6F-2E70346C44EE}" srcId="{8C3BBCA0-4EAF-4B76-A763-2CB43D7C60C9}" destId="{429A0E1D-E11D-4977-84CE-AD356159760B}" srcOrd="3" destOrd="0" parTransId="{2F115C1E-22EF-4F37-87B5-82BCE3D82C95}" sibTransId="{0A1B779B-630B-441C-B09C-DF1B886B9D69}"/>
    <dgm:cxn modelId="{5A2077BA-D15C-4091-87E3-EB983EA666FB}" srcId="{8C3BBCA0-4EAF-4B76-A763-2CB43D7C60C9}" destId="{C4C52906-5606-45BB-9B8A-9EF1730ADD26}" srcOrd="1" destOrd="0" parTransId="{8173B845-1662-4B44-BC19-C15277DC46E8}" sibTransId="{A06C1F4B-8AC3-4097-875C-3A966B6AD6E8}"/>
    <dgm:cxn modelId="{DC33F4DE-50BC-4247-A0D6-53A3DCD5A034}" type="presOf" srcId="{B9E1AE87-4175-4470-86E8-1DCE5DC5B3BB}" destId="{62468F90-8C61-344A-A1E7-C1F93267AB18}" srcOrd="0" destOrd="0" presId="urn:microsoft.com/office/officeart/2005/8/layout/list1"/>
    <dgm:cxn modelId="{6D47A8DF-BC4B-E040-8B6C-24CCB7533DF5}" type="presOf" srcId="{49FC667A-5DF4-4DD5-BE07-15DFC9E3CAC2}" destId="{29379A14-0889-4A4C-8B26-48EEDB86C2AB}" srcOrd="1" destOrd="0" presId="urn:microsoft.com/office/officeart/2005/8/layout/list1"/>
    <dgm:cxn modelId="{853CF6EE-6A2B-4CF2-9F59-FA570A5EC496}" srcId="{8C3BBCA0-4EAF-4B76-A763-2CB43D7C60C9}" destId="{B9E1AE87-4175-4470-86E8-1DCE5DC5B3BB}" srcOrd="0" destOrd="0" parTransId="{A5993A06-1CDB-47F7-952C-9662F1A47371}" sibTransId="{9FE9E166-C7B6-42BA-AB9C-D93C926CF348}"/>
    <dgm:cxn modelId="{4E182EC0-726C-B442-902C-763B600576CE}" type="presParOf" srcId="{6FA65652-637E-8A45-9C7B-19AF6E43AB53}" destId="{75D95A62-D62A-0F42-951B-EFC4EF017F6E}" srcOrd="0" destOrd="0" presId="urn:microsoft.com/office/officeart/2005/8/layout/list1"/>
    <dgm:cxn modelId="{A67AADD2-718D-0940-AA5E-98BD5BAE9B42}" type="presParOf" srcId="{75D95A62-D62A-0F42-951B-EFC4EF017F6E}" destId="{62468F90-8C61-344A-A1E7-C1F93267AB18}" srcOrd="0" destOrd="0" presId="urn:microsoft.com/office/officeart/2005/8/layout/list1"/>
    <dgm:cxn modelId="{3F7B5F95-A59E-9846-80F9-AE98A428D828}" type="presParOf" srcId="{75D95A62-D62A-0F42-951B-EFC4EF017F6E}" destId="{1B9A48CE-F891-6F48-967C-B3B994FA1D2F}" srcOrd="1" destOrd="0" presId="urn:microsoft.com/office/officeart/2005/8/layout/list1"/>
    <dgm:cxn modelId="{B914797B-ABCA-EE43-BBDF-A88CF4D0E2EC}" type="presParOf" srcId="{6FA65652-637E-8A45-9C7B-19AF6E43AB53}" destId="{2BFE9129-CEDD-B543-9056-2C3A55C5A170}" srcOrd="1" destOrd="0" presId="urn:microsoft.com/office/officeart/2005/8/layout/list1"/>
    <dgm:cxn modelId="{7B33DA9D-08C5-1548-9710-BE7A0D9E016D}" type="presParOf" srcId="{6FA65652-637E-8A45-9C7B-19AF6E43AB53}" destId="{15703B10-E2F3-9541-9145-21174130BD95}" srcOrd="2" destOrd="0" presId="urn:microsoft.com/office/officeart/2005/8/layout/list1"/>
    <dgm:cxn modelId="{2B895693-C6F7-1945-95F3-D818948CE71B}" type="presParOf" srcId="{6FA65652-637E-8A45-9C7B-19AF6E43AB53}" destId="{FB1A95E1-EEE2-D548-BFAE-A8FA2F8B1579}" srcOrd="3" destOrd="0" presId="urn:microsoft.com/office/officeart/2005/8/layout/list1"/>
    <dgm:cxn modelId="{36499388-9873-E447-BD3C-CE70938CDFC0}" type="presParOf" srcId="{6FA65652-637E-8A45-9C7B-19AF6E43AB53}" destId="{7BDFEF6A-5164-4E4A-85B8-BD7C0C368997}" srcOrd="4" destOrd="0" presId="urn:microsoft.com/office/officeart/2005/8/layout/list1"/>
    <dgm:cxn modelId="{071F4786-554A-7F43-A3AF-DEBB080B9819}" type="presParOf" srcId="{7BDFEF6A-5164-4E4A-85B8-BD7C0C368997}" destId="{A09D2AB5-3D93-A046-B5FF-78F194A6D11F}" srcOrd="0" destOrd="0" presId="urn:microsoft.com/office/officeart/2005/8/layout/list1"/>
    <dgm:cxn modelId="{3780B3FC-34F2-DA4A-97CD-1B910CF1B2C8}" type="presParOf" srcId="{7BDFEF6A-5164-4E4A-85B8-BD7C0C368997}" destId="{C0BB76FF-2B8D-9148-8140-271C5EA396F1}" srcOrd="1" destOrd="0" presId="urn:microsoft.com/office/officeart/2005/8/layout/list1"/>
    <dgm:cxn modelId="{BBCA2317-8FE2-5F43-B2BA-6A2F6DA3418D}" type="presParOf" srcId="{6FA65652-637E-8A45-9C7B-19AF6E43AB53}" destId="{FE6AEDE8-C521-A24C-B7E9-9683E6FA2EA7}" srcOrd="5" destOrd="0" presId="urn:microsoft.com/office/officeart/2005/8/layout/list1"/>
    <dgm:cxn modelId="{D13465AE-974C-004A-A0C1-32AA73CD2B45}" type="presParOf" srcId="{6FA65652-637E-8A45-9C7B-19AF6E43AB53}" destId="{7D1D624A-9EC5-BA4D-9A6C-6AF3AF0CD3D5}" srcOrd="6" destOrd="0" presId="urn:microsoft.com/office/officeart/2005/8/layout/list1"/>
    <dgm:cxn modelId="{344BF0DE-230A-9345-B527-EA557D888928}" type="presParOf" srcId="{6FA65652-637E-8A45-9C7B-19AF6E43AB53}" destId="{C62B275B-2303-D44E-8FEE-D103C95BDE12}" srcOrd="7" destOrd="0" presId="urn:microsoft.com/office/officeart/2005/8/layout/list1"/>
    <dgm:cxn modelId="{9BC580CC-0A4F-CF47-942B-9C57BBFDE1D8}" type="presParOf" srcId="{6FA65652-637E-8A45-9C7B-19AF6E43AB53}" destId="{DE1DE55F-E059-EE40-9671-C4FBC54CF506}" srcOrd="8" destOrd="0" presId="urn:microsoft.com/office/officeart/2005/8/layout/list1"/>
    <dgm:cxn modelId="{D735840C-013F-E549-A665-16115F52D2A7}" type="presParOf" srcId="{DE1DE55F-E059-EE40-9671-C4FBC54CF506}" destId="{101973EF-5F45-9541-8EDB-1AA9B1ABBAD2}" srcOrd="0" destOrd="0" presId="urn:microsoft.com/office/officeart/2005/8/layout/list1"/>
    <dgm:cxn modelId="{8D2744AA-B6CA-4E48-A4FA-A6686CE62637}" type="presParOf" srcId="{DE1DE55F-E059-EE40-9671-C4FBC54CF506}" destId="{29379A14-0889-4A4C-8B26-48EEDB86C2AB}" srcOrd="1" destOrd="0" presId="urn:microsoft.com/office/officeart/2005/8/layout/list1"/>
    <dgm:cxn modelId="{B36971DD-02D0-CD40-8A28-C8C1BE35AD01}" type="presParOf" srcId="{6FA65652-637E-8A45-9C7B-19AF6E43AB53}" destId="{33F26145-86BD-8449-9321-F4CA072724CC}" srcOrd="9" destOrd="0" presId="urn:microsoft.com/office/officeart/2005/8/layout/list1"/>
    <dgm:cxn modelId="{08E854F3-4BA0-1140-90C9-C1A372C2D6E5}" type="presParOf" srcId="{6FA65652-637E-8A45-9C7B-19AF6E43AB53}" destId="{731F7C77-D50C-0D47-9226-6574421C0B24}" srcOrd="10" destOrd="0" presId="urn:microsoft.com/office/officeart/2005/8/layout/list1"/>
    <dgm:cxn modelId="{342DFFB7-A0E4-5247-96E2-3A4512331874}" type="presParOf" srcId="{6FA65652-637E-8A45-9C7B-19AF6E43AB53}" destId="{AC3BA2BD-2A4A-EA43-8E08-0663AF553911}" srcOrd="11" destOrd="0" presId="urn:microsoft.com/office/officeart/2005/8/layout/list1"/>
    <dgm:cxn modelId="{9CB46B22-CF32-F34E-93B6-9AFE2D8D6F4F}" type="presParOf" srcId="{6FA65652-637E-8A45-9C7B-19AF6E43AB53}" destId="{E4311E83-08E0-C94D-9D6A-02E6E36CB1B3}" srcOrd="12" destOrd="0" presId="urn:microsoft.com/office/officeart/2005/8/layout/list1"/>
    <dgm:cxn modelId="{3F70244C-E83D-2340-953A-B33F9F90470C}" type="presParOf" srcId="{E4311E83-08E0-C94D-9D6A-02E6E36CB1B3}" destId="{19C37E96-AF83-6446-8F1F-B25ABA201552}" srcOrd="0" destOrd="0" presId="urn:microsoft.com/office/officeart/2005/8/layout/list1"/>
    <dgm:cxn modelId="{74551A86-C34F-D849-8320-358475AE0ACA}" type="presParOf" srcId="{E4311E83-08E0-C94D-9D6A-02E6E36CB1B3}" destId="{28A5773E-FE81-8E4E-842E-EB3A00A1EDF6}" srcOrd="1" destOrd="0" presId="urn:microsoft.com/office/officeart/2005/8/layout/list1"/>
    <dgm:cxn modelId="{07D44165-223D-EB4A-A641-B045A775F166}" type="presParOf" srcId="{6FA65652-637E-8A45-9C7B-19AF6E43AB53}" destId="{415E457B-B41D-AD42-9CAD-10C626F1DF79}" srcOrd="13" destOrd="0" presId="urn:microsoft.com/office/officeart/2005/8/layout/list1"/>
    <dgm:cxn modelId="{80A1E174-1873-594F-95CF-E46ECC297A2E}" type="presParOf" srcId="{6FA65652-637E-8A45-9C7B-19AF6E43AB53}" destId="{1949E65E-1336-364E-8B23-1BF4C281D18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3409C-A6DD-4849-9F81-FFE1D0903F98}">
      <dsp:nvSpPr>
        <dsp:cNvPr id="0" name=""/>
        <dsp:cNvSpPr/>
      </dsp:nvSpPr>
      <dsp:spPr>
        <a:xfrm>
          <a:off x="862601" y="368103"/>
          <a:ext cx="1259299" cy="1259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0BC39-9E2F-4569-9BE8-0AF01A74B975}">
      <dsp:nvSpPr>
        <dsp:cNvPr id="0" name=""/>
        <dsp:cNvSpPr/>
      </dsp:nvSpPr>
      <dsp:spPr>
        <a:xfrm>
          <a:off x="1130976" y="636479"/>
          <a:ext cx="722548" cy="72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F31E-45CF-4DB7-8C91-87475AB351CB}">
      <dsp:nvSpPr>
        <dsp:cNvPr id="0" name=""/>
        <dsp:cNvSpPr/>
      </dsp:nvSpPr>
      <dsp:spPr>
        <a:xfrm>
          <a:off x="460038" y="201964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AWS – Highly Available, Highly scalable, Web Server</a:t>
          </a:r>
        </a:p>
      </dsp:txBody>
      <dsp:txXfrm>
        <a:off x="460038" y="2019644"/>
        <a:ext cx="2064425" cy="720000"/>
      </dsp:txXfrm>
    </dsp:sp>
    <dsp:sp modelId="{F488FF31-6286-4F4F-BBE4-28FB0D717A56}">
      <dsp:nvSpPr>
        <dsp:cNvPr id="0" name=""/>
        <dsp:cNvSpPr/>
      </dsp:nvSpPr>
      <dsp:spPr>
        <a:xfrm>
          <a:off x="3288300" y="368103"/>
          <a:ext cx="1259299" cy="1259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2F558-EADB-4ABA-88FC-E3F838DBB94C}">
      <dsp:nvSpPr>
        <dsp:cNvPr id="0" name=""/>
        <dsp:cNvSpPr/>
      </dsp:nvSpPr>
      <dsp:spPr>
        <a:xfrm>
          <a:off x="3556675" y="636479"/>
          <a:ext cx="722548" cy="72254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E4BF4-BA14-40E9-84C4-13A9E322C0D6}">
      <dsp:nvSpPr>
        <dsp:cNvPr id="0" name=""/>
        <dsp:cNvSpPr/>
      </dsp:nvSpPr>
      <dsp:spPr>
        <a:xfrm>
          <a:off x="2885737" y="201964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Using CloudFormation Infrastructure as Code</a:t>
          </a:r>
        </a:p>
      </dsp:txBody>
      <dsp:txXfrm>
        <a:off x="2885737" y="2019644"/>
        <a:ext cx="2064425" cy="720000"/>
      </dsp:txXfrm>
    </dsp:sp>
    <dsp:sp modelId="{6A5AA2DD-BCE1-4725-97B8-63938D36B7E0}">
      <dsp:nvSpPr>
        <dsp:cNvPr id="0" name=""/>
        <dsp:cNvSpPr/>
      </dsp:nvSpPr>
      <dsp:spPr>
        <a:xfrm>
          <a:off x="5714000" y="368103"/>
          <a:ext cx="1259299" cy="1259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24E3F-7BA4-45B2-902C-06BE459E551B}">
      <dsp:nvSpPr>
        <dsp:cNvPr id="0" name=""/>
        <dsp:cNvSpPr/>
      </dsp:nvSpPr>
      <dsp:spPr>
        <a:xfrm>
          <a:off x="5982375" y="636479"/>
          <a:ext cx="722548" cy="722548"/>
        </a:xfrm>
        <a:prstGeom prst="rect">
          <a:avLst/>
        </a:prstGeom>
        <a:blipFill>
          <a:blip xmlns:r="http://schemas.openxmlformats.org/officeDocument/2006/relationships"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C32AB-E655-46A0-8498-4D42E5239AF4}">
      <dsp:nvSpPr>
        <dsp:cNvPr id="0" name=""/>
        <dsp:cNvSpPr/>
      </dsp:nvSpPr>
      <dsp:spPr>
        <a:xfrm>
          <a:off x="5311437" y="201964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Using Blue Green Deployments</a:t>
          </a:r>
        </a:p>
      </dsp:txBody>
      <dsp:txXfrm>
        <a:off x="5311437" y="2019644"/>
        <a:ext cx="2064425" cy="720000"/>
      </dsp:txXfrm>
    </dsp:sp>
    <dsp:sp modelId="{1A27268F-7962-44E2-AB6C-1745C617D568}">
      <dsp:nvSpPr>
        <dsp:cNvPr id="0" name=""/>
        <dsp:cNvSpPr/>
      </dsp:nvSpPr>
      <dsp:spPr>
        <a:xfrm>
          <a:off x="8139699" y="368103"/>
          <a:ext cx="1259299" cy="1259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29FBE-5454-4CDF-B968-48A6EE20E603}">
      <dsp:nvSpPr>
        <dsp:cNvPr id="0" name=""/>
        <dsp:cNvSpPr/>
      </dsp:nvSpPr>
      <dsp:spPr>
        <a:xfrm>
          <a:off x="8408074" y="636479"/>
          <a:ext cx="722548" cy="7225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2D896-4A24-439F-9C59-8B14A3C8336C}">
      <dsp:nvSpPr>
        <dsp:cNvPr id="0" name=""/>
        <dsp:cNvSpPr/>
      </dsp:nvSpPr>
      <dsp:spPr>
        <a:xfrm>
          <a:off x="7737136" y="201964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Using Ansible for Configuration Management</a:t>
          </a:r>
        </a:p>
      </dsp:txBody>
      <dsp:txXfrm>
        <a:off x="7737136" y="2019644"/>
        <a:ext cx="2064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1DAFC-8CC7-4A8C-B4A9-2FB1CA3278CB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54EA5-E6E7-4B7B-A553-AF162E349FB8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2707-C76B-479E-B087-ED3D6F3883EF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</a:t>
          </a:r>
          <a:r>
            <a:rPr lang="en-US" sz="2400" kern="1200" baseline="0" dirty="0"/>
            <a:t> CLI</a:t>
          </a:r>
          <a:endParaRPr lang="en-US" sz="2400" kern="1200" dirty="0"/>
        </a:p>
      </dsp:txBody>
      <dsp:txXfrm>
        <a:off x="1946122" y="46914"/>
        <a:ext cx="2929459" cy="1242801"/>
      </dsp:txXfrm>
    </dsp:sp>
    <dsp:sp modelId="{5A1F3F67-9C50-4811-ABDE-2465232ED45A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BE6A-A7A8-470C-A138-A759504F28FE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8C759-ABAE-48B1-B269-F06DF639161E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Cloud9</a:t>
          </a:r>
        </a:p>
      </dsp:txBody>
      <dsp:txXfrm>
        <a:off x="6895133" y="46914"/>
        <a:ext cx="2929459" cy="1242801"/>
      </dsp:txXfrm>
    </dsp:sp>
    <dsp:sp modelId="{8E4DF034-0E4D-4A9B-A66C-8E50CFF13AC9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09EB8-48F0-4B22-B2B2-3A8C22021C84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DD586-CC33-4352-A8C5-E4B02791EA0B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Meets the requirements</a:t>
          </a:r>
        </a:p>
      </dsp:txBody>
      <dsp:txXfrm>
        <a:off x="1946122" y="1818032"/>
        <a:ext cx="2929459" cy="1242801"/>
      </dsp:txXfrm>
    </dsp:sp>
    <dsp:sp modelId="{E7B8B6AF-F3D7-4D02-B1C8-D3BE8B95E388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68D41-7574-44DD-A8D4-E2AF85567E6B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FE425-BDFB-4E9D-AB19-9E01E36A9077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Automated – dynamic inventory</a:t>
          </a:r>
        </a:p>
      </dsp:txBody>
      <dsp:txXfrm>
        <a:off x="6895133" y="1818032"/>
        <a:ext cx="2929459" cy="1242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03B10-E2F3-9541-9145-21174130BD95}">
      <dsp:nvSpPr>
        <dsp:cNvPr id="0" name=""/>
        <dsp:cNvSpPr/>
      </dsp:nvSpPr>
      <dsp:spPr>
        <a:xfrm>
          <a:off x="0" y="305567"/>
          <a:ext cx="1026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A48CE-F891-6F48-967C-B3B994FA1D2F}">
      <dsp:nvSpPr>
        <dsp:cNvPr id="0" name=""/>
        <dsp:cNvSpPr/>
      </dsp:nvSpPr>
      <dsp:spPr>
        <a:xfrm>
          <a:off x="513080" y="54647"/>
          <a:ext cx="71831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 AZ - Database</a:t>
          </a:r>
        </a:p>
      </dsp:txBody>
      <dsp:txXfrm>
        <a:off x="537578" y="79145"/>
        <a:ext cx="7134124" cy="452844"/>
      </dsp:txXfrm>
    </dsp:sp>
    <dsp:sp modelId="{7D1D624A-9EC5-BA4D-9A6C-6AF3AF0CD3D5}">
      <dsp:nvSpPr>
        <dsp:cNvPr id="0" name=""/>
        <dsp:cNvSpPr/>
      </dsp:nvSpPr>
      <dsp:spPr>
        <a:xfrm>
          <a:off x="0" y="1076687"/>
          <a:ext cx="1026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B76FF-2B8D-9148-8140-271C5EA396F1}">
      <dsp:nvSpPr>
        <dsp:cNvPr id="0" name=""/>
        <dsp:cNvSpPr/>
      </dsp:nvSpPr>
      <dsp:spPr>
        <a:xfrm>
          <a:off x="513080" y="825767"/>
          <a:ext cx="7183120" cy="501840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Terraform</a:t>
          </a:r>
        </a:p>
      </dsp:txBody>
      <dsp:txXfrm>
        <a:off x="537578" y="850265"/>
        <a:ext cx="7134124" cy="452844"/>
      </dsp:txXfrm>
    </dsp:sp>
    <dsp:sp modelId="{731F7C77-D50C-0D47-9226-6574421C0B24}">
      <dsp:nvSpPr>
        <dsp:cNvPr id="0" name=""/>
        <dsp:cNvSpPr/>
      </dsp:nvSpPr>
      <dsp:spPr>
        <a:xfrm>
          <a:off x="0" y="1847807"/>
          <a:ext cx="1026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79A14-0889-4A4C-8B26-48EEDB86C2AB}">
      <dsp:nvSpPr>
        <dsp:cNvPr id="0" name=""/>
        <dsp:cNvSpPr/>
      </dsp:nvSpPr>
      <dsp:spPr>
        <a:xfrm>
          <a:off x="513080" y="1596887"/>
          <a:ext cx="7183120" cy="501840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 Elastic Beanstalk</a:t>
          </a:r>
        </a:p>
      </dsp:txBody>
      <dsp:txXfrm>
        <a:off x="537578" y="1621385"/>
        <a:ext cx="7134124" cy="452844"/>
      </dsp:txXfrm>
    </dsp:sp>
    <dsp:sp modelId="{1949E65E-1336-364E-8B23-1BF4C281D189}">
      <dsp:nvSpPr>
        <dsp:cNvPr id="0" name=""/>
        <dsp:cNvSpPr/>
      </dsp:nvSpPr>
      <dsp:spPr>
        <a:xfrm>
          <a:off x="0" y="2618927"/>
          <a:ext cx="102615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5773E-FE81-8E4E-842E-EB3A00A1EDF6}">
      <dsp:nvSpPr>
        <dsp:cNvPr id="0" name=""/>
        <dsp:cNvSpPr/>
      </dsp:nvSpPr>
      <dsp:spPr>
        <a:xfrm>
          <a:off x="513080" y="2368007"/>
          <a:ext cx="7183120" cy="50184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Hybrid Cloud </a:t>
          </a:r>
        </a:p>
      </dsp:txBody>
      <dsp:txXfrm>
        <a:off x="537578" y="2392505"/>
        <a:ext cx="71341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documents.lucidchart.com/documents/64cde307-2a1b-4581-9bdf-12860c97f958/pages/0_0?a=1715&amp;x=-68&amp;y=-71&amp;w=1944&amp;h=1122&amp;store=1&amp;accept=image%2F*&amp;auth=LCA%208576784c2cfdf32fae988ce1a57934b236eba4db-ts%3D158379419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7EB61-FDDA-B949-8D16-693AABFD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 fontScale="90000"/>
          </a:bodyPr>
          <a:lstStyle/>
          <a:p>
            <a:r>
              <a:rPr lang="en-US" dirty="0"/>
              <a:t>IT Automation – CA1 – automated Public cloud using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1B2C-667C-8746-BD72-DA28D941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By Eric Strong</a:t>
            </a:r>
          </a:p>
          <a:p>
            <a:pPr algn="r"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x00169645@mytudublin.ie</a:t>
            </a:r>
          </a:p>
        </p:txBody>
      </p:sp>
    </p:spTree>
    <p:extLst>
      <p:ext uri="{BB962C8B-B14F-4D97-AF65-F5344CB8AC3E}">
        <p14:creationId xmlns:p14="http://schemas.microsoft.com/office/powerpoint/2010/main" val="18403629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19C-8D42-D04C-A24A-CA9690A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0919D7C-094B-4511-B596-690BFC90B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54048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6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5919C-8D42-D04C-A24A-CA9690A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F067-5BCC-D046-B678-11A58D28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954" y="2263711"/>
            <a:ext cx="988009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Solving Problem 1: Test and production - Different Environments – Blue Green Deployments</a:t>
            </a:r>
          </a:p>
          <a:p>
            <a:r>
              <a:rPr lang="en-US" dirty="0">
                <a:solidFill>
                  <a:srgbClr val="404040"/>
                </a:solidFill>
              </a:rPr>
              <a:t>Solving Problem 2: </a:t>
            </a:r>
            <a:r>
              <a:rPr lang="en-IE" dirty="0">
                <a:solidFill>
                  <a:srgbClr val="404040"/>
                </a:solidFill>
              </a:rPr>
              <a:t>P</a:t>
            </a:r>
            <a:r>
              <a:rPr lang="en-IE" dirty="0"/>
              <a:t>roject deadlines have been missed due to the unavailability of Environments - IAC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Solving Problem 3: </a:t>
            </a:r>
            <a:r>
              <a:rPr lang="en-IE" dirty="0">
                <a:solidFill>
                  <a:srgbClr val="404040"/>
                </a:solidFill>
              </a:rPr>
              <a:t>S</a:t>
            </a:r>
            <a:r>
              <a:rPr lang="en-IE" dirty="0"/>
              <a:t>pending time performing repetitive maintenance tasks - Ansible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80DD06-1B07-A547-9EF0-34F47487C8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t="5154" r="4401" b="11749"/>
          <a:stretch>
            <a:fillRect/>
          </a:stretch>
        </p:blipFill>
        <p:spPr bwMode="auto">
          <a:xfrm>
            <a:off x="2300288" y="1057275"/>
            <a:ext cx="8178946" cy="47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5919C-8D42-D04C-A24A-CA9690A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31928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AWS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dirty="0">
                <a:solidFill>
                  <a:srgbClr val="FFFFFF"/>
                </a:solidFill>
              </a:rPr>
              <a:t>Diagram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A4CB6A-C0DB-6341-B7F7-5BD65ACB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0340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5919C-8D42-D04C-A24A-CA9690A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3" y="565654"/>
            <a:ext cx="2605018" cy="2275712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AWS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dirty="0">
                <a:solidFill>
                  <a:srgbClr val="FFFFFF"/>
                </a:solidFill>
              </a:rPr>
              <a:t>Technology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A4CB6A-C0DB-6341-B7F7-5BD65ACB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0340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7ADA5-21F8-A24D-AC1D-BA39D86570CD}"/>
              </a:ext>
            </a:extLst>
          </p:cNvPr>
          <p:cNvSpPr/>
          <p:nvPr/>
        </p:nvSpPr>
        <p:spPr>
          <a:xfrm>
            <a:off x="2837578" y="1151001"/>
            <a:ext cx="7953231" cy="466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Virtual Private Network (VPC)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VPC endpoints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 gateway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Elastic IP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gateway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Routing tables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Routes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Multiple Availability Zones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and Private subnets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Security groups 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 load balancer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EC2 Autoscaling groups 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Launch configuration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Cloud9 IDE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Target groups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 gateway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Service endpoint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Ansible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AWS Code Commit repos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Cloudformation template with parameters, mappings, conditions, outputs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itchFamily="2" charset="2"/>
              <a:buChar char=""/>
              <a:tabLst>
                <a:tab pos="2610485" algn="l"/>
              </a:tabLs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AWS CLI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6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19C-8D42-D04C-A24A-CA9690A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Solution Extras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0919D7C-094B-4511-B596-690BFC90B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6524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7EB61-FDDA-B949-8D16-693AABFD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en-US" sz="400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1B2C-667C-8746-BD72-DA28D941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By Eric Strong</a:t>
            </a:r>
          </a:p>
          <a:p>
            <a:pPr algn="r"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x00169645@mytudublin.ie</a:t>
            </a:r>
          </a:p>
        </p:txBody>
      </p:sp>
    </p:spTree>
    <p:extLst>
      <p:ext uri="{BB962C8B-B14F-4D97-AF65-F5344CB8AC3E}">
        <p14:creationId xmlns:p14="http://schemas.microsoft.com/office/powerpoint/2010/main" val="293063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19C-8D42-D04C-A24A-CA9690A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Solution Improvements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0919D7C-094B-4511-B596-690BFC90B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516564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7EB61-FDDA-B949-8D16-693AABFD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 fontScale="90000"/>
          </a:bodyPr>
          <a:lstStyle/>
          <a:p>
            <a:r>
              <a:rPr lang="en-US" dirty="0"/>
              <a:t>IT Automation – CA1 – automated Public cloud using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1B2C-667C-8746-BD72-DA28D941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By Eric Strong</a:t>
            </a:r>
          </a:p>
          <a:p>
            <a:pPr algn="r"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x00169645@mytudublin.ie</a:t>
            </a:r>
          </a:p>
        </p:txBody>
      </p:sp>
    </p:spTree>
    <p:extLst>
      <p:ext uri="{BB962C8B-B14F-4D97-AF65-F5344CB8AC3E}">
        <p14:creationId xmlns:p14="http://schemas.microsoft.com/office/powerpoint/2010/main" val="35605889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Symbol</vt:lpstr>
      <vt:lpstr>Times New Roman</vt:lpstr>
      <vt:lpstr>Parcel</vt:lpstr>
      <vt:lpstr>IT Automation – CA1 – automated Public cloud using AWS</vt:lpstr>
      <vt:lpstr>Solution overview</vt:lpstr>
      <vt:lpstr>Solution overview</vt:lpstr>
      <vt:lpstr>AWS Diagram</vt:lpstr>
      <vt:lpstr>AWS Technology</vt:lpstr>
      <vt:lpstr>Solution Extras</vt:lpstr>
      <vt:lpstr>Demo</vt:lpstr>
      <vt:lpstr>Solution Improvements</vt:lpstr>
      <vt:lpstr>IT Automation – CA1 – automated Public cloud using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Automation – CA1 – automated Public cloud</dc:title>
  <dc:creator>Eric Strong</dc:creator>
  <cp:lastModifiedBy>Eric Strong</cp:lastModifiedBy>
  <cp:revision>3</cp:revision>
  <dcterms:created xsi:type="dcterms:W3CDTF">2020-03-12T23:07:48Z</dcterms:created>
  <dcterms:modified xsi:type="dcterms:W3CDTF">2020-03-14T00:48:26Z</dcterms:modified>
</cp:coreProperties>
</file>