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9C0E-D2E1-434B-BB5C-65F0D7EBC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69871-EAB8-6F43-B37B-2C5091C9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747B-9A7A-FE47-99DF-692DC993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663-7BF8-1946-A2DE-136AF416E38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0D90-FD0B-A34C-ABEB-8BCEB31E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A1C14-E6D4-864F-A40A-90B81B6C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DB74-B4BB-104E-97A4-7DC4FF1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1202-6180-5741-B130-B1AFB0F9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B80C7-25FF-6240-801E-E538BD940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DE86-46E6-924A-8F39-753150D6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663-7BF8-1946-A2DE-136AF416E38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2646-EB7C-7249-B721-B20F533A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76FB-53CF-4A41-A105-2FC318DC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DB74-B4BB-104E-97A4-7DC4FF1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4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33177-2B68-C342-89D2-89C6F31F7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041F2-4A0E-5D46-A7BB-3ADA3F648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E018-FD01-AD47-AABB-0F597431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663-7BF8-1946-A2DE-136AF416E38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84D7-6448-1140-BA2F-76476063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F9CF-097D-1947-99E2-DA49F422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DB74-B4BB-104E-97A4-7DC4FF1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EC4B-F983-9B4C-B295-B17E4F74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B2DA-C016-5746-A671-A076201E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4564-156E-3349-9878-5F6A680C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663-7BF8-1946-A2DE-136AF416E38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88E2-FFDD-5E47-8083-0328155A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BD6B-866D-D841-8B17-EB86BE8E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DB74-B4BB-104E-97A4-7DC4FF1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4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1B2D-332A-144D-821E-135D87C0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7280A-D2A6-F74A-9B41-C8B304DE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57E3-1458-6944-8197-410A8124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663-7BF8-1946-A2DE-136AF416E38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8FD22-ADB9-CF49-9286-735CA475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DA67-0BB1-EE46-AC91-6D9196AB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DB74-B4BB-104E-97A4-7DC4FF1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66F1-94CF-C24D-9CDB-E20D9AF7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05F0-4C8D-F44A-8BA1-CACC7950E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65EEB-5195-E040-A12E-CCBDEBF2E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F8BB8-2E42-5A40-BBF8-53893DF3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663-7BF8-1946-A2DE-136AF416E38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9AB96-C9AC-6549-A9A5-49653BE3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4630-3ED0-9C40-B80A-8203BEF9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DB74-B4BB-104E-97A4-7DC4FF1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6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9F26-9B2A-C742-9C7D-5D783970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514F-120A-4247-BDEC-4BB2F55B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AB8F6-E73D-2243-852A-791D228C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6A598-A033-C844-9153-E10B5720F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A4A56-F180-B44D-9F9D-381ABCED2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C0835-3976-CF47-9C34-B39EBE5C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663-7BF8-1946-A2DE-136AF416E38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16507-DC91-FC45-8295-0EE27DB6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E0342-6773-2346-82DF-6EF6291F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DB74-B4BB-104E-97A4-7DC4FF1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0E3D-1DCB-0F4E-91D2-D5F5AA5F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E995B-53B1-1646-8234-E36C1F29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663-7BF8-1946-A2DE-136AF416E38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0AB92-E2A5-5840-8C26-F992CC8F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5C36F-F27D-8E47-84D3-4CADA1F2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DB74-B4BB-104E-97A4-7DC4FF1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B44A5-2742-FC43-A878-FA4B5078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663-7BF8-1946-A2DE-136AF416E38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1A4ED-59D0-B242-BC94-A8AFF8E8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4AB9-67D3-F14B-82B4-F5DBAE36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DB74-B4BB-104E-97A4-7DC4FF1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48EB-5541-2645-B56F-72B2DE99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5E1F-5DDE-D745-A3EC-7A721964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40CFA-EEBD-F14A-AF62-60F5B4690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16D53-4365-F345-B639-710A9332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663-7BF8-1946-A2DE-136AF416E38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0B353-BDF7-564B-BDA0-30E08819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A5BA6-FA52-C64E-A551-785AD732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DB74-B4BB-104E-97A4-7DC4FF1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2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A34A-B576-DB4E-8508-50F90EA7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7A2F1-63E7-4445-B5CA-5FF823675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A8756-E3BE-B74D-AE2A-F9EF06221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AEAD6-3D14-0546-AD23-D31A0EC7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663-7BF8-1946-A2DE-136AF416E38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B7E92-0412-7047-AE0D-302AA1AB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ECA75-9137-AC4C-A759-388E7B04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DB74-B4BB-104E-97A4-7DC4FF1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AAF93-2E6D-2D43-8890-E9C4CC7C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5028-B8B6-E94E-A8DC-4939AE22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98C0-D542-684A-B067-EB3940227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1663-7BF8-1946-A2DE-136AF416E38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380D-BF09-5741-8FDD-29D3B7A37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E1AA5-BAB8-0D4C-9322-F3366E8A9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DB74-B4BB-104E-97A4-7DC4FF1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2315-E5E5-F148-A835-46ECB7280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2BF90-2D3C-1142-BF7E-051A52CEA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Tang</dc:creator>
  <cp:lastModifiedBy>Eric Tang</cp:lastModifiedBy>
  <cp:revision>1</cp:revision>
  <dcterms:created xsi:type="dcterms:W3CDTF">2021-08-24T23:03:21Z</dcterms:created>
  <dcterms:modified xsi:type="dcterms:W3CDTF">2021-08-24T23:03:44Z</dcterms:modified>
</cp:coreProperties>
</file>