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media/image3.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 id="257"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20" d="100"/>
          <a:sy n="120" d="100"/>
        </p:scale>
        <p:origin x="800" y="18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96" d="100"/>
          <a:sy n="96" d="100"/>
        </p:scale>
        <p:origin x="4328" y="17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314AB-6075-2C4D-B6C1-C78B92DDF1F3}" type="datetimeFigureOut">
              <a:rPr lang="en-US" smtClean="0"/>
              <a:t>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DEF3E-E6A3-2248-9BAE-54D077F99E0F}" type="slidenum">
              <a:rPr lang="en-US" smtClean="0"/>
              <a:t>‹#›</a:t>
            </a:fld>
            <a:endParaRPr lang="en-US"/>
          </a:p>
        </p:txBody>
      </p:sp>
    </p:spTree>
    <p:extLst>
      <p:ext uri="{BB962C8B-B14F-4D97-AF65-F5344CB8AC3E}">
        <p14:creationId xmlns:p14="http://schemas.microsoft.com/office/powerpoint/2010/main" val="240433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4.emf"/><Relationship Id="rId5" Type="http://schemas.openxmlformats.org/officeDocument/2006/relationships/image" Target="../media/image5.png"/><Relationship Id="rId6"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accent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rPr lang="en-GB" dirty="0"/>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rPr lang="en-GB"/>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rPr lang="en-GB"/>
              <a:t>Date</a:t>
            </a:r>
            <a:br>
              <a:rPr lang="en-GB"/>
            </a:br>
            <a:br>
              <a:rPr lang="en-GB"/>
            </a:br>
            <a:r>
              <a:rPr lang="en-GB"/>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rgbClr val="C3C3C3"/>
                </a:solidFill>
              </a:defRPr>
            </a:lvl1pPr>
          </a:lstStyle>
          <a:p>
            <a:r>
              <a:rPr lang="en-GB"/>
              <a:t>CLIENT LOGO PLACEHOLDER</a:t>
            </a:r>
            <a:br>
              <a:rPr lang="en-GB"/>
            </a:br>
            <a:r>
              <a:rPr lang="en-GB"/>
              <a:t>Delete box if not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lang="en-GB" sz="750" b="1" cap="all">
              <a:solidFill>
                <a:schemeClr val="tx1"/>
              </a:solidFill>
            </a:endParaRPr>
          </a:p>
        </p:txBody>
      </p:sp>
    </p:spTree>
    <p:extLst>
      <p:ext uri="{BB962C8B-B14F-4D97-AF65-F5344CB8AC3E}">
        <p14:creationId xmlns:p14="http://schemas.microsoft.com/office/powerpoint/2010/main" val="101846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938207329"/>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63246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2702118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Top"/>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4" name="Content Top"/>
          <p:cNvSpPr>
            <a:spLocks noGrp="1"/>
          </p:cNvSpPr>
          <p:nvPr>
            <p:ph idx="11"/>
          </p:nvPr>
        </p:nvSpPr>
        <p:spPr>
          <a:xfrm>
            <a:off x="457200" y="188366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6" name="Content Bottom"/>
          <p:cNvSpPr>
            <a:spLocks noGrp="1"/>
          </p:cNvSpPr>
          <p:nvPr>
            <p:ph idx="12"/>
          </p:nvPr>
        </p:nvSpPr>
        <p:spPr>
          <a:xfrm>
            <a:off x="457200" y="448970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65020153"/>
      </p:ext>
    </p:extLst>
  </p:cSld>
  <p:clrMapOvr>
    <a:masterClrMapping/>
  </p:clrMapOvr>
  <p:extLst>
    <p:ext uri="{DCECCB84-F9BA-43D5-87BE-67443E8EF086}">
      <p15:sldGuideLst xmlns:p15="http://schemas.microsoft.com/office/powerpoint/2012/main">
        <p15:guide id="3" orient="horz" pos="2523" userDrawn="1">
          <p15:clr>
            <a:srgbClr val="FBAE40"/>
          </p15:clr>
        </p15:guide>
        <p15:guide id="5" orient="horz" pos="880" userDrawn="1">
          <p15:clr>
            <a:srgbClr val="FBAE40"/>
          </p15:clr>
        </p15:guide>
        <p15:guide id="6" orient="horz" pos="2832" userDrawn="1">
          <p15:clr>
            <a:srgbClr val="FBAE40"/>
          </p15:clr>
        </p15:guide>
        <p15:guide id="8" orient="horz" pos="11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4136679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3285" userDrawn="1">
          <p15:clr>
            <a:srgbClr val="FBAE40"/>
          </p15:clr>
        </p15:guide>
        <p15:guide id="7" pos="3669" userDrawn="1">
          <p15:clr>
            <a:srgbClr val="FBAE40"/>
          </p15:clr>
        </p15:guide>
        <p15:guide id="9" orient="horz" pos="118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4663363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6571" userDrawn="1">
          <p15:clr>
            <a:srgbClr val="FBAE40"/>
          </p15:clr>
        </p15:guide>
        <p15:guide id="7" pos="6955" userDrawn="1">
          <p15:clr>
            <a:srgbClr val="FBAE40"/>
          </p15:clr>
        </p15:guide>
        <p15:guide id="9" orient="horz" pos="11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4" name="Content Left"/>
          <p:cNvSpPr>
            <a:spLocks noGrp="1"/>
          </p:cNvSpPr>
          <p:nvPr>
            <p:ph sz="half" idx="11"/>
          </p:nvPr>
        </p:nvSpPr>
        <p:spPr>
          <a:xfrm>
            <a:off x="4572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32104062"/>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6955" userDrawn="1">
          <p15:clr>
            <a:srgbClr val="FBAE40"/>
          </p15:clr>
        </p15:guide>
        <p15:guide id="4" pos="3669" userDrawn="1">
          <p15:clr>
            <a:srgbClr val="FBAE40"/>
          </p15:clr>
        </p15:guide>
        <p15:guide id="5" pos="6571" userDrawn="1">
          <p15:clr>
            <a:srgbClr val="FBAE40"/>
          </p15:clr>
        </p15:guide>
        <p15:guide id="6" pos="328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2" y="1399032"/>
            <a:ext cx="34543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252440226"/>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6955" userDrawn="1">
          <p15:clr>
            <a:srgbClr val="FBAE40"/>
          </p15:clr>
        </p15:guide>
        <p15:guide id="10" pos="3669" userDrawn="1">
          <p15:clr>
            <a:srgbClr val="FBAE40"/>
          </p15:clr>
        </p15:guide>
        <p15:guide id="11" pos="6571" userDrawn="1">
          <p15:clr>
            <a:srgbClr val="FBAE40"/>
          </p15:clr>
        </p15:guide>
        <p15:guide id="12" pos="3285" userDrawn="1">
          <p15:clr>
            <a:srgbClr val="FBAE40"/>
          </p15:clr>
        </p15:guide>
        <p15:guide id="14" orient="horz" pos="11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92757447"/>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3285" userDrawn="1">
          <p15:clr>
            <a:srgbClr val="FBAE40"/>
          </p15:clr>
        </p15:guide>
        <p15:guide id="9" pos="3669" userDrawn="1">
          <p15:clr>
            <a:srgbClr val="FBAE40"/>
          </p15:clr>
        </p15:guide>
        <p15:guide id="10" pos="6571" userDrawn="1">
          <p15:clr>
            <a:srgbClr val="FBAE40"/>
          </p15:clr>
        </p15:guide>
        <p15:guide id="11" pos="6955" userDrawn="1">
          <p15:clr>
            <a:srgbClr val="FBAE40"/>
          </p15:clr>
        </p15:guide>
        <p15:guide id="13" orient="horz" pos="11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199"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005153490"/>
      </p:ext>
    </p:extLst>
  </p:cSld>
  <p:clrMapOvr>
    <a:masterClrMapping/>
  </p:clrMapOvr>
  <p:extLst>
    <p:ext uri="{DCECCB84-F9BA-43D5-87BE-67443E8EF086}">
      <p15:sldGuideLst xmlns:p15="http://schemas.microsoft.com/office/powerpoint/2012/main">
        <p15:guide id="5" orient="horz" pos="880" userDrawn="1">
          <p15:clr>
            <a:srgbClr val="FBAE40"/>
          </p15:clr>
        </p15:guide>
        <p15:guide id="10" pos="2848" userDrawn="1">
          <p15:clr>
            <a:srgbClr val="FBAE40"/>
          </p15:clr>
        </p15:guide>
        <p15:guide id="11" pos="4928" userDrawn="1">
          <p15:clr>
            <a:srgbClr val="FBAE40"/>
          </p15:clr>
        </p15:guide>
        <p15:guide id="12" pos="2464" userDrawn="1">
          <p15:clr>
            <a:srgbClr val="FBAE40"/>
          </p15:clr>
        </p15:guide>
        <p15:guide id="13" pos="5312" userDrawn="1">
          <p15:clr>
            <a:srgbClr val="FBAE40"/>
          </p15:clr>
        </p15:guide>
        <p15:guide id="14" pos="7392" userDrawn="1">
          <p15:clr>
            <a:srgbClr val="FBAE40"/>
          </p15:clr>
        </p15:guide>
        <p15:guide id="15" pos="7776" userDrawn="1">
          <p15:clr>
            <a:srgbClr val="FBAE40"/>
          </p15:clr>
        </p15:guide>
        <p15:guide id="17" orient="horz" pos="11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399032"/>
            <a:ext cx="1879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883664"/>
            <a:ext cx="1879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78227"/>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1973" userDrawn="1">
          <p15:clr>
            <a:srgbClr val="FBAE40"/>
          </p15:clr>
        </p15:guide>
        <p15:guide id="7" pos="2357" userDrawn="1">
          <p15:clr>
            <a:srgbClr val="FBAE40"/>
          </p15:clr>
        </p15:guide>
        <p15:guide id="8" pos="3947" userDrawn="1">
          <p15:clr>
            <a:srgbClr val="FBAE40"/>
          </p15:clr>
        </p15:guide>
        <p15:guide id="9" pos="4331" userDrawn="1">
          <p15:clr>
            <a:srgbClr val="FBAE40"/>
          </p15:clr>
        </p15:guide>
        <p15:guide id="10" pos="5909" userDrawn="1">
          <p15:clr>
            <a:srgbClr val="FBAE40"/>
          </p15:clr>
        </p15:guide>
        <p15:guide id="11" pos="6293" userDrawn="1">
          <p15:clr>
            <a:srgbClr val="FBAE40"/>
          </p15:clr>
        </p15:guide>
        <p15:guide id="12" pos="7883" userDrawn="1">
          <p15:clr>
            <a:srgbClr val="FBAE40"/>
          </p15:clr>
        </p15:guide>
        <p15:guide id="13" pos="8267" userDrawn="1">
          <p15:clr>
            <a:srgbClr val="FBAE40"/>
          </p15:clr>
        </p15:guide>
        <p15:guide id="15" orient="horz" pos="11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254265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2" y="188366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2" y="400507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2" y="448970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939618796"/>
      </p:ext>
    </p:extLst>
  </p:cSld>
  <p:clrMapOvr>
    <a:masterClrMapping/>
  </p:clrMapOvr>
  <p:extLst>
    <p:ext uri="{DCECCB84-F9BA-43D5-87BE-67443E8EF086}">
      <p15:sldGuideLst xmlns:p15="http://schemas.microsoft.com/office/powerpoint/2012/main">
        <p15:guide id="7" orient="horz" pos="880" userDrawn="1">
          <p15:clr>
            <a:srgbClr val="FBAE40"/>
          </p15:clr>
        </p15:guide>
        <p15:guide id="10" pos="5312" userDrawn="1">
          <p15:clr>
            <a:srgbClr val="FBAE40"/>
          </p15:clr>
        </p15:guide>
        <p15:guide id="14" pos="4928" userDrawn="1">
          <p15:clr>
            <a:srgbClr val="FBAE40"/>
          </p15:clr>
        </p15:guide>
        <p15:guide id="15" orient="horz" pos="1184" userDrawn="1">
          <p15:clr>
            <a:srgbClr val="FBAE40"/>
          </p15:clr>
        </p15:guide>
        <p15:guide id="17" orient="horz" pos="2832" userDrawn="1">
          <p15:clr>
            <a:srgbClr val="FBAE40"/>
          </p15:clr>
        </p15:guide>
        <p15:guide id="18" orient="horz" pos="25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84469933"/>
      </p:ext>
    </p:extLst>
  </p:cSld>
  <p:clrMapOvr>
    <a:masterClrMapping/>
  </p:clrMapOvr>
  <p:extLst>
    <p:ext uri="{DCECCB84-F9BA-43D5-87BE-67443E8EF086}">
      <p15:sldGuideLst xmlns:p15="http://schemas.microsoft.com/office/powerpoint/2012/main">
        <p15:guide id="12" pos="3669" userDrawn="1">
          <p15:clr>
            <a:srgbClr val="FBAE40"/>
          </p15:clr>
        </p15:guide>
        <p15:guide id="14" pos="6955" userDrawn="1">
          <p15:clr>
            <a:srgbClr val="FBAE40"/>
          </p15:clr>
        </p15:guide>
        <p15:guide id="18" pos="3285" userDrawn="1">
          <p15:clr>
            <a:srgbClr val="FBAE40"/>
          </p15:clr>
        </p15:guide>
        <p15:guide id="20" pos="6571" userDrawn="1">
          <p15:clr>
            <a:srgbClr val="FBAE40"/>
          </p15:clr>
        </p15:guide>
        <p15:guide id="21" orient="horz" pos="2520" userDrawn="1">
          <p15:clr>
            <a:srgbClr val="FBAE40"/>
          </p15:clr>
        </p15:guide>
        <p15:guide id="24" orient="horz" pos="880" userDrawn="1">
          <p15:clr>
            <a:srgbClr val="FBAE40"/>
          </p15:clr>
        </p15:guide>
        <p15:guide id="25" orient="horz" pos="1184" userDrawn="1">
          <p15:clr>
            <a:srgbClr val="FBAE40"/>
          </p15:clr>
        </p15:guide>
        <p15:guide id="27" orient="horz" pos="283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V - bio with photo">
    <p:spTree>
      <p:nvGrpSpPr>
        <p:cNvPr id="1" name=""/>
        <p:cNvGrpSpPr/>
        <p:nvPr/>
      </p:nvGrpSpPr>
      <p:grpSpPr>
        <a:xfrm>
          <a:off x="0" y="0"/>
          <a:ext cx="0" cy="0"/>
          <a:chOff x="0" y="0"/>
          <a:chExt cx="0" cy="0"/>
        </a:xfrm>
      </p:grpSpPr>
      <p:cxnSp>
        <p:nvCxnSpPr>
          <p:cNvPr id="8" name="Line"/>
          <p:cNvCxnSpPr/>
          <p:nvPr userDrawn="1"/>
        </p:nvCxnSpPr>
        <p:spPr>
          <a:xfrm>
            <a:off x="3911600" y="0"/>
            <a:ext cx="0" cy="6858000"/>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hasCustomPrompt="1"/>
          </p:nvPr>
        </p:nvSpPr>
        <p:spPr>
          <a:xfrm>
            <a:off x="457200" y="4114802"/>
            <a:ext cx="2997200" cy="734155"/>
          </a:xfrm>
        </p:spPr>
        <p:txBody>
          <a:bodyPr anchor="b">
            <a:noAutofit/>
          </a:bodyPr>
          <a:lstStyle>
            <a:lvl1pPr algn="ctr">
              <a:defRPr sz="1800"/>
            </a:lvl1pPr>
          </a:lstStyle>
          <a:p>
            <a:r>
              <a:t>Name</a:t>
            </a:r>
          </a:p>
        </p:txBody>
      </p:sp>
      <p:sp>
        <p:nvSpPr>
          <p:cNvPr id="5" name="Role"/>
          <p:cNvSpPr>
            <a:spLocks noGrp="1"/>
          </p:cNvSpPr>
          <p:nvPr>
            <p:ph type="body" sz="quarter" idx="10" hasCustomPrompt="1"/>
          </p:nvPr>
        </p:nvSpPr>
        <p:spPr>
          <a:xfrm>
            <a:off x="457200" y="4848955"/>
            <a:ext cx="2997200" cy="429768"/>
          </a:xfrm>
        </p:spPr>
        <p:txBody>
          <a:bodyPr/>
          <a:lstStyle>
            <a:lvl1pPr marL="0" indent="0" algn="ctr">
              <a:spcBef>
                <a:spcPts val="0"/>
              </a:spcBef>
              <a:buFont typeface="Arial" panose="020B0604020202020204" pitchFamily="34" charset="0"/>
              <a:buChar char="​"/>
              <a:defRPr sz="1050" b="0">
                <a:solidFill>
                  <a:schemeClr val="tx1"/>
                </a:solidFill>
              </a:defRPr>
            </a:lvl1pPr>
            <a:lvl2pPr marL="0" indent="0" algn="ctr">
              <a:spcBef>
                <a:spcPts val="0"/>
              </a:spcBef>
              <a:buFont typeface="Arial" panose="020B0604020202020204" pitchFamily="34" charset="0"/>
              <a:buChar char="​"/>
              <a:defRPr sz="1050">
                <a:solidFill>
                  <a:schemeClr val="tx1"/>
                </a:solidFill>
              </a:defRPr>
            </a:lvl2pPr>
            <a:lvl3pPr marL="0" indent="0" algn="ctr">
              <a:spcBef>
                <a:spcPts val="0"/>
              </a:spcBef>
              <a:buFont typeface="Arial" panose="020B0604020202020204" pitchFamily="34" charset="0"/>
              <a:buChar char="​"/>
              <a:defRPr sz="1050">
                <a:solidFill>
                  <a:schemeClr val="tx1"/>
                </a:solidFill>
              </a:defRPr>
            </a:lvl3pPr>
            <a:lvl4pPr marL="0" indent="0" algn="ctr">
              <a:spcBef>
                <a:spcPts val="0"/>
              </a:spcBef>
              <a:buFont typeface="Arial" panose="020B0604020202020204" pitchFamily="34" charset="0"/>
              <a:buChar char="​"/>
              <a:defRPr sz="1050">
                <a:solidFill>
                  <a:schemeClr val="tx1"/>
                </a:solidFill>
              </a:defRPr>
            </a:lvl4pPr>
            <a:lvl5pPr marL="0" indent="0" algn="ctr">
              <a:spcBef>
                <a:spcPts val="0"/>
              </a:spcBef>
              <a:buFont typeface="Arial" panose="020B0604020202020204" pitchFamily="34" charset="0"/>
              <a:buChar char="​"/>
              <a:defRPr sz="1050">
                <a:solidFill>
                  <a:schemeClr val="tx1"/>
                </a:solidFill>
              </a:defRPr>
            </a:lvl5pPr>
            <a:lvl6pPr marL="0" indent="0" algn="ctr">
              <a:spcBef>
                <a:spcPts val="0"/>
              </a:spcBef>
              <a:buFont typeface="Arial" panose="020B0604020202020204" pitchFamily="34" charset="0"/>
              <a:buChar char="​"/>
              <a:defRPr sz="1050">
                <a:solidFill>
                  <a:schemeClr val="tx1"/>
                </a:solidFill>
              </a:defRPr>
            </a:lvl6pPr>
            <a:lvl7pPr marL="0" indent="0" algn="ctr">
              <a:spcBef>
                <a:spcPts val="0"/>
              </a:spcBef>
              <a:buFont typeface="Arial" panose="020B0604020202020204" pitchFamily="34" charset="0"/>
              <a:buChar char="​"/>
              <a:defRPr sz="1050">
                <a:solidFill>
                  <a:schemeClr val="tx1"/>
                </a:solidFill>
              </a:defRPr>
            </a:lvl7pPr>
            <a:lvl8pPr marL="0" indent="0" algn="ctr">
              <a:spcBef>
                <a:spcPts val="0"/>
              </a:spcBef>
              <a:buFont typeface="Arial" panose="020B0604020202020204" pitchFamily="34" charset="0"/>
              <a:buChar char="​"/>
              <a:defRPr sz="1050">
                <a:solidFill>
                  <a:schemeClr val="tx1"/>
                </a:solidFill>
              </a:defRPr>
            </a:lvl8pPr>
            <a:lvl9pPr marL="0" indent="0" algn="ctr">
              <a:spcBef>
                <a:spcPts val="0"/>
              </a:spcBef>
              <a:buFont typeface="Arial" panose="020B0604020202020204" pitchFamily="34" charset="0"/>
              <a:buChar char="​"/>
              <a:defRPr sz="1050">
                <a:solidFill>
                  <a:schemeClr val="tx1"/>
                </a:solidFill>
              </a:defRPr>
            </a:lvl9pPr>
          </a:lstStyle>
          <a:p>
            <a:pPr lvl="0"/>
            <a:r>
              <a:t>Role &amp; Position</a:t>
            </a:r>
          </a:p>
        </p:txBody>
      </p:sp>
      <p:sp>
        <p:nvSpPr>
          <p:cNvPr id="7" name="Headshot"/>
          <p:cNvSpPr>
            <a:spLocks noGrp="1" noChangeAspect="1"/>
          </p:cNvSpPr>
          <p:nvPr>
            <p:ph type="pic" sz="quarter" idx="20" hasCustomPrompt="1"/>
          </p:nvPr>
        </p:nvSpPr>
        <p:spPr>
          <a:xfrm>
            <a:off x="457200" y="786128"/>
            <a:ext cx="2997200" cy="2997200"/>
          </a:xfrm>
          <a:prstGeom prst="ellipse">
            <a:avLst/>
          </a:prstGeom>
          <a:solidFill>
            <a:srgbClr val="EBEBEB"/>
          </a:solidFill>
        </p:spPr>
        <p:txBody>
          <a:bodyPr tIns="868680" anchor="ctr"/>
          <a:lstStyle>
            <a:lvl1pPr marL="0" indent="0" algn="ctr">
              <a:buNone/>
              <a:defRPr sz="1050">
                <a:solidFill>
                  <a:schemeClr val="tx1"/>
                </a:solidFill>
              </a:defRPr>
            </a:lvl1pPr>
          </a:lstStyle>
          <a:p>
            <a:r>
              <a:t>Click icon to add headshot</a:t>
            </a:r>
          </a:p>
        </p:txBody>
      </p:sp>
      <p:sp>
        <p:nvSpPr>
          <p:cNvPr id="6" name="Content"/>
          <p:cNvSpPr>
            <a:spLocks noGrp="1"/>
          </p:cNvSpPr>
          <p:nvPr>
            <p:ph type="body" sz="quarter" idx="11"/>
          </p:nvPr>
        </p:nvSpPr>
        <p:spPr>
          <a:xfrm>
            <a:off x="4368799" y="381000"/>
            <a:ext cx="7366000" cy="6019800"/>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18463457"/>
      </p:ext>
    </p:extLst>
  </p:cSld>
  <p:clrMapOvr>
    <a:masterClrMapping/>
  </p:clrMapOvr>
  <p:extLst>
    <p:ext uri="{DCECCB84-F9BA-43D5-87BE-67443E8EF086}">
      <p15:sldGuideLst xmlns:p15="http://schemas.microsoft.com/office/powerpoint/2012/main">
        <p15:guide id="2" pos="290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pager credential">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10" name="Impact"/>
          <p:cNvSpPr>
            <a:spLocks noGrp="1"/>
          </p:cNvSpPr>
          <p:nvPr>
            <p:ph type="body" sz="quarter" idx="16" hasCustomPrompt="1"/>
          </p:nvPr>
        </p:nvSpPr>
        <p:spPr>
          <a:xfrm>
            <a:off x="0" y="1399034"/>
            <a:ext cx="12192000" cy="1080135"/>
          </a:xfrm>
          <a:solidFill>
            <a:schemeClr val="accent1"/>
          </a:solidFill>
        </p:spPr>
        <p:txBody>
          <a:bodyPr lIns="457200" tIns="45720" rIns="457200" bIns="45720" anchor="ctr"/>
          <a:lstStyle>
            <a:lvl1pPr marL="0" indent="0">
              <a:spcBef>
                <a:spcPts val="0"/>
              </a:spcBef>
              <a:spcAft>
                <a:spcPts val="0"/>
              </a:spcAft>
              <a:buFont typeface="Arial" panose="020B0604020202020204" pitchFamily="34" charset="0"/>
              <a:buChar char="​"/>
              <a:defRPr sz="1500">
                <a:solidFill>
                  <a:schemeClr val="bg1"/>
                </a:solidFill>
              </a:defRPr>
            </a:lvl1pPr>
            <a:lvl2pPr marL="0" indent="0">
              <a:spcBef>
                <a:spcPts val="0"/>
              </a:spcBef>
              <a:spcAft>
                <a:spcPts val="0"/>
              </a:spcAft>
              <a:buFont typeface="Arial" panose="020B0604020202020204" pitchFamily="34" charset="0"/>
              <a:buChar char="​"/>
              <a:defRPr sz="1500">
                <a:solidFill>
                  <a:schemeClr val="bg1"/>
                </a:solidFill>
              </a:defRPr>
            </a:lvl2pPr>
            <a:lvl3pPr marL="0" indent="0">
              <a:spcBef>
                <a:spcPts val="0"/>
              </a:spcBef>
              <a:spcAft>
                <a:spcPts val="0"/>
              </a:spcAft>
              <a:buFont typeface="Arial" panose="020B0604020202020204" pitchFamily="34" charset="0"/>
              <a:buChar char="​"/>
              <a:defRPr sz="1500">
                <a:solidFill>
                  <a:schemeClr val="bg1"/>
                </a:solidFill>
              </a:defRPr>
            </a:lvl3pPr>
            <a:lvl4pPr marL="0" indent="0">
              <a:spcBef>
                <a:spcPts val="0"/>
              </a:spcBef>
              <a:spcAft>
                <a:spcPts val="0"/>
              </a:spcAft>
              <a:buFont typeface="Arial" panose="020B0604020202020204" pitchFamily="34" charset="0"/>
              <a:buChar char="​"/>
              <a:defRPr sz="1500">
                <a:solidFill>
                  <a:schemeClr val="bg1"/>
                </a:solidFill>
              </a:defRPr>
            </a:lvl4pPr>
            <a:lvl5pPr marL="0" indent="0">
              <a:spcBef>
                <a:spcPts val="0"/>
              </a:spcBef>
              <a:spcAft>
                <a:spcPts val="0"/>
              </a:spcAft>
              <a:buFont typeface="Arial" panose="020B0604020202020204" pitchFamily="34" charset="0"/>
              <a:buChar char="​"/>
              <a:defRPr sz="1500">
                <a:solidFill>
                  <a:schemeClr val="bg1"/>
                </a:solidFill>
              </a:defRPr>
            </a:lvl5pPr>
            <a:lvl6pPr marL="0" indent="0">
              <a:spcBef>
                <a:spcPts val="0"/>
              </a:spcBef>
              <a:spcAft>
                <a:spcPts val="0"/>
              </a:spcAft>
              <a:buFont typeface="Arial" panose="020B0604020202020204" pitchFamily="34" charset="0"/>
              <a:buChar char="​"/>
              <a:defRPr sz="1500">
                <a:solidFill>
                  <a:schemeClr val="bg1"/>
                </a:solidFill>
              </a:defRPr>
            </a:lvl6pPr>
            <a:lvl7pPr marL="0" indent="0">
              <a:spcBef>
                <a:spcPts val="0"/>
              </a:spcBef>
              <a:spcAft>
                <a:spcPts val="0"/>
              </a:spcAft>
              <a:buFont typeface="Arial" panose="020B0604020202020204" pitchFamily="34" charset="0"/>
              <a:buChar char="​"/>
              <a:defRPr sz="1500">
                <a:solidFill>
                  <a:schemeClr val="bg1"/>
                </a:solidFill>
              </a:defRPr>
            </a:lvl7pPr>
            <a:lvl8pPr marL="0" indent="0">
              <a:spcBef>
                <a:spcPts val="0"/>
              </a:spcBef>
              <a:spcAft>
                <a:spcPts val="0"/>
              </a:spcAft>
              <a:buFont typeface="Arial" panose="020B0604020202020204" pitchFamily="34" charset="0"/>
              <a:buChar char="​"/>
              <a:defRPr sz="1500">
                <a:solidFill>
                  <a:schemeClr val="bg1"/>
                </a:solidFill>
              </a:defRPr>
            </a:lvl8pPr>
            <a:lvl9pPr marL="0" indent="0">
              <a:spcBef>
                <a:spcPts val="0"/>
              </a:spcBef>
              <a:spcAft>
                <a:spcPts val="0"/>
              </a:spcAft>
              <a:buFont typeface="Arial" panose="020B0604020202020204" pitchFamily="34" charset="0"/>
              <a:buChar char="​"/>
              <a:defRPr sz="1500">
                <a:solidFill>
                  <a:schemeClr val="bg1"/>
                </a:solidFill>
              </a:defRPr>
            </a:lvl9pPr>
          </a:lstStyle>
          <a:p>
            <a:pPr lvl="0"/>
            <a:r>
              <a:rPr lang="en-US"/>
              <a:t>Insert impact statements here (alternatively change background color)</a:t>
            </a:r>
          </a:p>
        </p:txBody>
      </p:sp>
      <p:sp>
        <p:nvSpPr>
          <p:cNvPr id="3" name="Heading Left"/>
          <p:cNvSpPr>
            <a:spLocks noGrp="1"/>
          </p:cNvSpPr>
          <p:nvPr>
            <p:ph type="body" idx="10" hasCustomPrompt="1"/>
          </p:nvPr>
        </p:nvSpPr>
        <p:spPr>
          <a:xfrm>
            <a:off x="4572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4" name="Content Left"/>
          <p:cNvSpPr>
            <a:spLocks noGrp="1"/>
          </p:cNvSpPr>
          <p:nvPr>
            <p:ph type="body" sz="half" idx="11"/>
          </p:nvPr>
        </p:nvSpPr>
        <p:spPr>
          <a:xfrm>
            <a:off x="457200" y="3063236"/>
            <a:ext cx="3454400" cy="3337564"/>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6" name="Content Middle"/>
          <p:cNvSpPr>
            <a:spLocks noGrp="1"/>
          </p:cNvSpPr>
          <p:nvPr>
            <p:ph type="body" sz="quarter" idx="12"/>
          </p:nvPr>
        </p:nvSpPr>
        <p:spPr>
          <a:xfrm>
            <a:off x="4368799"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8" name="Content Right"/>
          <p:cNvSpPr>
            <a:spLocks noGrp="1"/>
          </p:cNvSpPr>
          <p:nvPr>
            <p:ph type="body" sz="quarter" idx="14"/>
          </p:nvPr>
        </p:nvSpPr>
        <p:spPr>
          <a:xfrm>
            <a:off x="8280400"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10666739"/>
      </p:ext>
    </p:extLst>
  </p:cSld>
  <p:clrMapOvr>
    <a:masterClrMapping/>
  </p:clrMapOvr>
  <p:extLst>
    <p:ext uri="{DCECCB84-F9BA-43D5-87BE-67443E8EF086}">
      <p15:sldGuideLst xmlns:p15="http://schemas.microsoft.com/office/powerpoint/2012/main">
        <p15:guide id="15" pos="3285" userDrawn="1">
          <p15:clr>
            <a:srgbClr val="FBAE40"/>
          </p15:clr>
        </p15:guide>
        <p15:guide id="16" pos="3669" userDrawn="1">
          <p15:clr>
            <a:srgbClr val="FBAE40"/>
          </p15:clr>
        </p15:guide>
        <p15:guide id="17" pos="6571" userDrawn="1">
          <p15:clr>
            <a:srgbClr val="FBAE40"/>
          </p15:clr>
        </p15:guide>
        <p15:guide id="18" pos="6955" userDrawn="1">
          <p15:clr>
            <a:srgbClr val="FBAE40"/>
          </p15:clr>
        </p15:guide>
        <p15:guide id="20" orient="horz" pos="880" userDrawn="1">
          <p15:clr>
            <a:srgbClr val="FBAE40"/>
          </p15:clr>
        </p15:guide>
        <p15:guide id="21" orient="horz" pos="1560" userDrawn="1">
          <p15:clr>
            <a:srgbClr val="FBAE40"/>
          </p15:clr>
        </p15:guide>
        <p15:guide id="24" orient="horz" pos="17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fr-FR"/>
              <a:t>Contents</a:t>
            </a:r>
            <a:endParaRPr/>
          </a:p>
        </p:txBody>
      </p:sp>
    </p:spTree>
    <p:extLst>
      <p:ext uri="{BB962C8B-B14F-4D97-AF65-F5344CB8AC3E}">
        <p14:creationId xmlns:p14="http://schemas.microsoft.com/office/powerpoint/2010/main" val="2442689836"/>
      </p:ext>
    </p:extLst>
  </p:cSld>
  <p:clrMapOvr>
    <a:masterClrMapping/>
  </p:clrMapOvr>
  <p:extLst>
    <p:ext uri="{DCECCB84-F9BA-43D5-87BE-67443E8EF086}">
      <p15:sldGuideLst xmlns:p15="http://schemas.microsoft.com/office/powerpoint/2012/main">
        <p15:guide id="1" orient="horz" pos="8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2" name="DTP_Confidentiality">
            <a:extLst>
              <a:ext uri="{FF2B5EF4-FFF2-40B4-BE49-F238E27FC236}">
                <a16:creationId xmlns:a16="http://schemas.microsoft.com/office/drawing/2014/main" id="{63B89191-576B-293A-4276-4319F4C2642F}"/>
              </a:ext>
            </a:extLst>
          </p:cNvPr>
          <p:cNvGraphicFramePr>
            <a:graphicFrameLocks noGrp="1"/>
          </p:cNvGraphicFramePr>
          <p:nvPr userDrawn="1">
            <p:extLst>
              <p:ext uri="{D42A27DB-BD31-4B8C-83A1-F6EECF244321}">
                <p14:modId xmlns:p14="http://schemas.microsoft.com/office/powerpoint/2010/main" val="2030527513"/>
              </p:ext>
            </p:extLst>
          </p:nvPr>
        </p:nvGraphicFramePr>
        <p:xfrm>
          <a:off x="457200" y="2598420"/>
          <a:ext cx="9321800" cy="166116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CONFIDENTIALITY</a:t>
                      </a:r>
                    </a:p>
                  </a:txBody>
                  <a:tcPr marL="0" marR="0" marT="0" marB="0"/>
                </a:tc>
                <a:extLst>
                  <a:ext uri="{0D108BD9-81ED-4DB2-BD59-A6C34878D82A}">
                    <a16:rowId xmlns:a16="http://schemas.microsoft.com/office/drawing/2014/main" val="617464070"/>
                  </a:ext>
                </a:extLst>
              </a:tr>
              <a:tr h="1249680">
                <a:tc>
                  <a:txBody>
                    <a:bodyPr/>
                    <a:lstStyle/>
                    <a:p>
                      <a:pPr>
                        <a:spcBef>
                          <a:spcPts val="600"/>
                        </a:spcBef>
                      </a:pPr>
                      <a:r>
                        <a:rPr lang="en-US" sz="1200"/>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2598382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2" name="TextConfOW-S-">
            <a:extLst>
              <a:ext uri="{FF2B5EF4-FFF2-40B4-BE49-F238E27FC236}">
                <a16:creationId xmlns:a16="http://schemas.microsoft.com/office/drawing/2014/main" id="{3A70B77B-25A8-A547-7687-F1AF819BB68D}"/>
              </a:ext>
            </a:extLst>
          </p:cNvPr>
          <p:cNvGraphicFramePr>
            <a:graphicFrameLocks noGrp="1"/>
          </p:cNvGraphicFramePr>
          <p:nvPr userDrawn="1">
            <p:extLst>
              <p:ext uri="{D42A27DB-BD31-4B8C-83A1-F6EECF244321}">
                <p14:modId xmlns:p14="http://schemas.microsoft.com/office/powerpoint/2010/main" val="1554467379"/>
              </p:ext>
            </p:extLst>
          </p:nvPr>
        </p:nvGraphicFramePr>
        <p:xfrm>
          <a:off x="457200" y="1828800"/>
          <a:ext cx="9321800" cy="320040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QUALIFICATIONS, ASSUMPTIONS, AND LIMITING CONDITIONS</a:t>
                      </a:r>
                    </a:p>
                  </a:txBody>
                  <a:tcPr marL="0" marR="0" marT="0" marB="0"/>
                </a:tc>
                <a:extLst>
                  <a:ext uri="{0D108BD9-81ED-4DB2-BD59-A6C34878D82A}">
                    <a16:rowId xmlns:a16="http://schemas.microsoft.com/office/drawing/2014/main" val="617464070"/>
                  </a:ext>
                </a:extLst>
              </a:tr>
              <a:tr h="2788920">
                <a:tc>
                  <a:txBody>
                    <a:bodyPr/>
                    <a:lstStyle/>
                    <a:p>
                      <a:pPr>
                        <a:spcBef>
                          <a:spcPts val="600"/>
                        </a:spcBef>
                      </a:pPr>
                      <a:r>
                        <a:rPr lang="en-US" sz="1200"/>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In addition, this report does not represent legal, medical, accounting, safety, or other specialized advice. For any such advice, Oliver Wyman recommends seeking and obtaining advice from a qualified professional.</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3975278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sp>
        <p:nvSpPr>
          <p:cNvPr id="3" name="Endorsement">
            <a:extLst>
              <a:ext uri="{FF2B5EF4-FFF2-40B4-BE49-F238E27FC236}">
                <a16:creationId xmlns:a16="http://schemas.microsoft.com/office/drawing/2014/main" id="{16A83793-2478-42DF-97F9-370F8C836C73}"/>
              </a:ext>
            </a:extLst>
          </p:cNvPr>
          <p:cNvSpPr txBox="1"/>
          <p:nvPr userDrawn="1"/>
        </p:nvSpPr>
        <p:spPr>
          <a:xfrm>
            <a:off x="5244806" y="6185358"/>
            <a:ext cx="1702389" cy="161583"/>
          </a:xfrm>
          <a:prstGeom prst="rect">
            <a:avLst/>
          </a:prstGeom>
          <a:noFill/>
        </p:spPr>
        <p:txBody>
          <a:bodyPr wrap="none" lIns="0" tIns="0" rIns="0" bIns="0">
            <a:spAutoFit/>
          </a:bodyPr>
          <a:lstStyle/>
          <a:p>
            <a:pPr algn="ctr"/>
            <a:r>
              <a:rPr lang="en-US" sz="1050">
                <a:solidFill>
                  <a:schemeClr val="accent1"/>
                </a:solidFill>
              </a:rPr>
              <a:t>A business of Marsh McLennan</a:t>
            </a:r>
          </a:p>
        </p:txBody>
      </p:sp>
      <p:pic>
        <p:nvPicPr>
          <p:cNvPr id="4" name="DTP_CompanyLogo_175">
            <a:extLst>
              <a:ext uri="{FF2B5EF4-FFF2-40B4-BE49-F238E27FC236}">
                <a16:creationId xmlns:a16="http://schemas.microsoft.com/office/drawing/2014/main" id="{94097A58-0F4A-F9DA-9129-BFDC172EF8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29039" y="3153967"/>
            <a:ext cx="4733925" cy="550069"/>
          </a:xfrm>
          <a:prstGeom prst="rect">
            <a:avLst/>
          </a:prstGeom>
        </p:spPr>
      </p:pic>
    </p:spTree>
    <p:extLst>
      <p:ext uri="{BB962C8B-B14F-4D97-AF65-F5344CB8AC3E}">
        <p14:creationId xmlns:p14="http://schemas.microsoft.com/office/powerpoint/2010/main" val="2317786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014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Color with Pictur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A4513F-F7B2-40D2-81FC-7477ECD16689}"/>
              </a:ext>
            </a:extLst>
          </p:cNvPr>
          <p:cNvGraphicFramePr>
            <a:graphicFrameLocks noChangeAspect="1"/>
          </p:cNvGraphicFramePr>
          <p:nvPr userDrawn="1">
            <p:custDataLst>
              <p:tags r:id="rId1"/>
            </p:custDataLst>
            <p:extLst>
              <p:ext uri="{D42A27DB-BD31-4B8C-83A1-F6EECF244321}">
                <p14:modId xmlns:p14="http://schemas.microsoft.com/office/powerpoint/2010/main" val="390321528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5" name="Object 4" hidden="1">
                        <a:extLst>
                          <a:ext uri="{FF2B5EF4-FFF2-40B4-BE49-F238E27FC236}">
                            <a16:creationId xmlns:a16="http://schemas.microsoft.com/office/drawing/2014/main" id="{F7A4513F-F7B2-40D2-81FC-7477ECD16689}"/>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Calibri" panose="020F0502020204030204" pitchFamily="34" charset="0"/>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cs typeface="Calibri" panose="020F0502020204030204" pitchFamily="34" charset="0"/>
            </a:endParaRPr>
          </a:p>
        </p:txBody>
      </p:sp>
      <p:pic>
        <p:nvPicPr>
          <p:cNvPr id="15" name="DTP_CompanyLogo_inv_112">
            <a:extLst>
              <a:ext uri="{FF2B5EF4-FFF2-40B4-BE49-F238E27FC236}">
                <a16:creationId xmlns:a16="http://schemas.microsoft.com/office/drawing/2014/main" id="{FD88D4AA-D570-475F-9525-161C0E39060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57200" y="393189"/>
            <a:ext cx="3029712" cy="352044"/>
          </a:xfrm>
          <a:prstGeom prst="rect">
            <a:avLst/>
          </a:prstGeom>
        </p:spPr>
      </p:pic>
      <p:sp>
        <p:nvSpPr>
          <p:cNvPr id="12" name="DummyPlacehoder" hidden="1">
            <a:extLst>
              <a:ext uri="{FF2B5EF4-FFF2-40B4-BE49-F238E27FC236}">
                <a16:creationId xmlns:a16="http://schemas.microsoft.com/office/drawing/2014/main" id="{B6B690F8-664E-4ACE-AA01-8D83EB8A842A}"/>
              </a:ext>
            </a:extLst>
          </p:cNvPr>
          <p:cNvSpPr>
            <a:spLocks noGrp="1"/>
          </p:cNvSpPr>
          <p:nvPr>
            <p:ph type="body" sz="quarter" idx="14" hasCustomPrompt="1"/>
          </p:nvPr>
        </p:nvSpPr>
        <p:spPr>
          <a:xfrm>
            <a:off x="152400" y="152400"/>
            <a:ext cx="0" cy="0"/>
          </a:xfrm>
        </p:spPr>
        <p:txBody>
          <a:bodyPr/>
          <a:lstStyle>
            <a:lvl1pPr marL="0" indent="0">
              <a:buNone/>
              <a:defRPr sz="100">
                <a:latin typeface="+mn-lt"/>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GB"/>
              <a:t> </a:t>
            </a:r>
          </a:p>
        </p:txBody>
      </p:sp>
    </p:spTree>
    <p:extLst>
      <p:ext uri="{BB962C8B-B14F-4D97-AF65-F5344CB8AC3E}">
        <p14:creationId xmlns:p14="http://schemas.microsoft.com/office/powerpoint/2010/main" val="227999535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184580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732591502"/>
      </p:ext>
    </p:extLst>
  </p:cSld>
  <p:clrMapOvr>
    <a:masterClrMapping/>
  </p:clrMapOvr>
  <p:extLst>
    <p:ext uri="{DCECCB84-F9BA-43D5-87BE-67443E8EF086}">
      <p15:sldGuideLst xmlns:p15="http://schemas.microsoft.com/office/powerpoint/2012/main">
        <p15:guide id="3" orient="horz" pos="880" userDrawn="1">
          <p15:clr>
            <a:srgbClr val="FBAE40"/>
          </p15:clr>
        </p15:guide>
        <p15:guide id="5" orient="horz" pos="11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endParaRPr dirty="0"/>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idx="11"/>
          </p:nvPr>
        </p:nvSpPr>
        <p:spPr>
          <a:xfrm>
            <a:off x="457200" y="1883664"/>
            <a:ext cx="11277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51820690"/>
      </p:ext>
    </p:extLst>
  </p:cSld>
  <p:clrMapOvr>
    <a:masterClrMapping/>
  </p:clrMapOvr>
  <p:extLst>
    <p:ext uri="{DCECCB84-F9BA-43D5-87BE-67443E8EF086}">
      <p15:sldGuideLst xmlns:p15="http://schemas.microsoft.com/office/powerpoint/2012/main">
        <p15:guide id="3" orient="horz" pos="880" userDrawn="1">
          <p15:clr>
            <a:srgbClr val="FBAE40"/>
          </p15:clr>
        </p15:guide>
        <p15:guide id="6" orient="horz" pos="11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ortrait photo on righ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963C4256-FB04-439A-992B-410C42319741}"/>
              </a:ext>
            </a:extLst>
          </p:cNvPr>
          <p:cNvSpPr>
            <a:spLocks noGrp="1"/>
          </p:cNvSpPr>
          <p:nvPr>
            <p:ph type="title"/>
          </p:nvPr>
        </p:nvSpPr>
        <p:spPr>
          <a:xfrm>
            <a:off x="457201" y="384048"/>
            <a:ext cx="7365999" cy="758952"/>
          </a:xfrm>
        </p:spPr>
        <p:txBody>
          <a:bodyPr/>
          <a:lstStyle/>
          <a:p>
            <a:r>
              <a:rPr lang="en-US"/>
              <a:t>Click to edit Master title style</a:t>
            </a:r>
            <a:endParaRPr lang="en-GB"/>
          </a:p>
        </p:txBody>
      </p:sp>
      <p:sp>
        <p:nvSpPr>
          <p:cNvPr id="3" name="Heading"/>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050">
                <a:solidFill>
                  <a:srgbClr val="C3C3C3"/>
                </a:solidFill>
              </a:defRPr>
            </a:lvl1pPr>
          </a:lstStyle>
          <a:p>
            <a:r>
              <a:rPr lang="en-US"/>
              <a:t>Click icon to add picture</a:t>
            </a:r>
            <a:endParaRPr/>
          </a:p>
        </p:txBody>
      </p:sp>
    </p:spTree>
    <p:extLst>
      <p:ext uri="{BB962C8B-B14F-4D97-AF65-F5344CB8AC3E}">
        <p14:creationId xmlns:p14="http://schemas.microsoft.com/office/powerpoint/2010/main" val="246472134"/>
      </p:ext>
    </p:extLst>
  </p:cSld>
  <p:clrMapOvr>
    <a:masterClrMapping/>
  </p:clrMapOvr>
  <p:extLst>
    <p:ext uri="{DCECCB84-F9BA-43D5-87BE-67443E8EF086}">
      <p15:sldGuideLst xmlns:p15="http://schemas.microsoft.com/office/powerpoint/2012/main">
        <p15:guide id="1" orient="horz" pos="880" userDrawn="1">
          <p15:clr>
            <a:srgbClr val="FBAE40"/>
          </p15:clr>
        </p15:guide>
        <p15:guide id="4" orient="horz" pos="1184" userDrawn="1">
          <p15:clr>
            <a:srgbClr val="FBAE40"/>
          </p15:clr>
        </p15:guide>
        <p15:guide id="6" pos="6571" userDrawn="1">
          <p15:clr>
            <a:srgbClr val="FBAE40"/>
          </p15:clr>
        </p15:guide>
        <p15:guide id="9" pos="695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endParaRPr>
          </a:p>
        </p:txBody>
      </p:sp>
    </p:spTree>
    <p:extLst>
      <p:ext uri="{BB962C8B-B14F-4D97-AF65-F5344CB8AC3E}">
        <p14:creationId xmlns:p14="http://schemas.microsoft.com/office/powerpoint/2010/main" val="356958540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457199" y="4426805"/>
            <a:ext cx="8348472" cy="1015663"/>
          </a:xfrm>
          <a:noFill/>
          <a:ln>
            <a:noFill/>
          </a:ln>
          <a:effectLst/>
        </p:spPr>
        <p:txBody>
          <a:bodyPr vert="horz" wrap="square" lIns="0" tIns="0" rIns="0" bIns="0" numCol="1" anchor="t" anchorCtr="0" compatLnSpc="1">
            <a:prstTxWarp prst="textNoShape">
              <a:avLst/>
            </a:prstTxWarp>
            <a:spAutoFit/>
          </a:bodyPr>
          <a:lstStyle>
            <a:lvl1pPr marL="0" indent="0" algn="l" fontAlgn="base">
              <a:lnSpc>
                <a:spcPct val="85000"/>
              </a:lnSpc>
              <a:spcBef>
                <a:spcPts val="0"/>
              </a:spcBef>
              <a:spcAft>
                <a:spcPts val="0"/>
              </a:spcAft>
              <a:buFont typeface="Arial" panose="020B0604020202020204" pitchFamily="34" charset="0"/>
              <a:buChar char="​"/>
              <a:defRPr sz="3000" b="1">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lvl3pPr>
            <a:lvl4pPr marL="0" indent="0">
              <a:lnSpc>
                <a:spcPct val="100000"/>
              </a:lnSpc>
              <a:spcBef>
                <a:spcPts val="0"/>
              </a:spcBef>
              <a:spcAft>
                <a:spcPts val="0"/>
              </a:spcAft>
              <a:buFont typeface="Arial" panose="020B0604020202020204" pitchFamily="34" charset="0"/>
              <a:buChar char="​"/>
              <a:defRPr sz="1500"/>
            </a:lvl4pPr>
            <a:lvl5pPr marL="0" indent="0">
              <a:lnSpc>
                <a:spcPct val="100000"/>
              </a:lnSpc>
              <a:spcBef>
                <a:spcPts val="0"/>
              </a:spcBef>
              <a:spcAft>
                <a:spcPts val="0"/>
              </a:spcAft>
              <a:buFont typeface="Arial" panose="020B0604020202020204" pitchFamily="34" charset="0"/>
              <a:buChar char="​"/>
              <a:defRPr sz="1500"/>
            </a:lvl5pPr>
            <a:lvl6pPr marL="0" indent="0">
              <a:lnSpc>
                <a:spcPct val="100000"/>
              </a:lnSpc>
              <a:spcBef>
                <a:spcPts val="0"/>
              </a:spcBef>
              <a:spcAft>
                <a:spcPts val="0"/>
              </a:spcAft>
              <a:buFont typeface="Arial" panose="020B0604020202020204" pitchFamily="34" charset="0"/>
              <a:buChar char="​"/>
              <a:defRPr sz="1500"/>
            </a:lvl6pPr>
            <a:lvl7pPr marL="0" indent="0">
              <a:lnSpc>
                <a:spcPct val="100000"/>
              </a:lnSpc>
              <a:spcBef>
                <a:spcPts val="0"/>
              </a:spcBef>
              <a:spcAft>
                <a:spcPts val="0"/>
              </a:spcAft>
              <a:buFont typeface="Arial" panose="020B0604020202020204" pitchFamily="34" charset="0"/>
              <a:buChar char="​"/>
              <a:defRPr sz="1500"/>
            </a:lvl7pPr>
            <a:lvl8pPr marL="0" indent="0">
              <a:lnSpc>
                <a:spcPct val="100000"/>
              </a:lnSpc>
              <a:spcBef>
                <a:spcPts val="0"/>
              </a:spcBef>
              <a:spcAft>
                <a:spcPts val="0"/>
              </a:spcAft>
              <a:buFont typeface="Arial" panose="020B0604020202020204" pitchFamily="34" charset="0"/>
              <a:buChar char="​"/>
              <a:defRPr sz="1500"/>
            </a:lvl8pPr>
            <a:lvl9pPr marL="0" indent="0">
              <a:lnSpc>
                <a:spcPct val="100000"/>
              </a:lnSpc>
              <a:spcBef>
                <a:spcPts val="0"/>
              </a:spcBef>
              <a:spcAft>
                <a:spcPts val="0"/>
              </a:spcAft>
              <a:buFont typeface="Arial" panose="020B0604020202020204" pitchFamily="34" charset="0"/>
              <a:buChar char="​"/>
              <a:defRPr sz="1500"/>
            </a:lvl9pPr>
          </a:lstStyle>
          <a:p>
            <a:pPr lvl="0"/>
            <a:r>
              <a:t>Add section title,</a:t>
            </a:r>
            <a:br>
              <a:rPr/>
            </a:br>
            <a:r>
              <a:t>press TAB to format as subtitle</a:t>
            </a:r>
          </a:p>
          <a:p>
            <a:pPr lvl="1"/>
            <a:r>
              <a:t>Section subtitle</a:t>
            </a:r>
          </a:p>
        </p:txBody>
      </p:sp>
      <p:sp>
        <p:nvSpPr>
          <p:cNvPr id="3" name="SectionNumber"/>
          <p:cNvSpPr>
            <a:spLocks noGrp="1"/>
          </p:cNvSpPr>
          <p:nvPr>
            <p:ph type="body" sz="quarter" idx="12" hasCustomPrompt="1"/>
          </p:nvPr>
        </p:nvSpPr>
        <p:spPr>
          <a:xfrm>
            <a:off x="457200" y="2851920"/>
            <a:ext cx="8348472" cy="1731243"/>
          </a:xfrm>
        </p:spPr>
        <p:txBody>
          <a:bodyPr wrap="square" lIns="0" tIns="0" rIns="0" bIns="0" anchor="b">
            <a:spAutoFit/>
          </a:bodyPr>
          <a:lstStyle>
            <a:lvl1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1pPr>
            <a:lvl2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2pPr>
            <a:lvl3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3pPr>
            <a:lvl4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4pPr>
            <a:lvl5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5pPr>
            <a:lvl6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6pPr>
            <a:lvl7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7pPr>
            <a:lvl8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8pPr>
            <a:lvl9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9pPr>
          </a:lstStyle>
          <a:p>
            <a:pPr lvl="0"/>
            <a:r>
              <a:t>##</a:t>
            </a:r>
          </a:p>
        </p:txBody>
      </p:sp>
    </p:spTree>
    <p:extLst>
      <p:ext uri="{BB962C8B-B14F-4D97-AF65-F5344CB8AC3E}">
        <p14:creationId xmlns:p14="http://schemas.microsoft.com/office/powerpoint/2010/main" val="19441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Left"/>
          <p:cNvSpPr>
            <a:spLocks noGrp="1"/>
          </p:cNvSpPr>
          <p:nvPr>
            <p:ph idx="11"/>
          </p:nvPr>
        </p:nvSpPr>
        <p:spPr>
          <a:xfrm>
            <a:off x="457200" y="1399032"/>
            <a:ext cx="54102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2" y="1399032"/>
            <a:ext cx="5410199"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849471614"/>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4928" userDrawn="1">
          <p15:clr>
            <a:srgbClr val="FBAE40"/>
          </p15:clr>
        </p15:guide>
        <p15:guide id="5" pos="5312" userDrawn="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tags" Target="../tags/tag1.xml"/><Relationship Id="rId32" Type="http://schemas.openxmlformats.org/officeDocument/2006/relationships/oleObject" Target="../embeddings/oleObject1.bin"/><Relationship Id="rId3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4A0B5FC-BDC4-154B-9442-06CEE63296F1}"/>
              </a:ext>
            </a:extLst>
          </p:cNvPr>
          <p:cNvGraphicFramePr>
            <a:graphicFrameLocks noChangeAspect="1"/>
          </p:cNvGraphicFramePr>
          <p:nvPr userDrawn="1">
            <p:custDataLst>
              <p:tags r:id="rId31"/>
            </p:custDataLst>
            <p:extLst>
              <p:ext uri="{D42A27DB-BD31-4B8C-83A1-F6EECF244321}">
                <p14:modId xmlns:p14="http://schemas.microsoft.com/office/powerpoint/2010/main" val="333755905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2" imgW="425" imgH="425" progId="TCLayout.ActiveDocument.1">
                  <p:embed/>
                </p:oleObj>
              </mc:Choice>
              <mc:Fallback>
                <p:oleObj name="think-cell Slide" r:id="rId32" imgW="425" imgH="425" progId="TCLayout.ActiveDocument.1">
                  <p:embed/>
                  <p:pic>
                    <p:nvPicPr>
                      <p:cNvPr id="10" name="think-cell data - do not delete" hidden="1">
                        <a:extLst>
                          <a:ext uri="{FF2B5EF4-FFF2-40B4-BE49-F238E27FC236}">
                            <a16:creationId xmlns:a16="http://schemas.microsoft.com/office/drawing/2014/main" id="{64A0B5FC-BDC4-154B-9442-06CEE63296F1}"/>
                          </a:ext>
                        </a:extLst>
                      </p:cNvPr>
                      <p:cNvPicPr/>
                      <p:nvPr/>
                    </p:nvPicPr>
                    <p:blipFill>
                      <a:blip r:embed="rId33"/>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384048"/>
            <a:ext cx="11277600" cy="758952"/>
          </a:xfrm>
          <a:prstGeom prst="rect">
            <a:avLst/>
          </a:prstGeom>
        </p:spPr>
        <p:txBody>
          <a:bodyPr vert="horz" lIns="0" tIns="0" rIns="0" bIns="0" rtlCol="0" anchorCtr="0">
            <a:noAutofit/>
          </a:bodyPr>
          <a:lstStyle/>
          <a:p>
            <a:r>
              <a:rPr lang="en-GB"/>
              <a:t>Click to edit Master title style</a:t>
            </a:r>
          </a:p>
        </p:txBody>
      </p:sp>
      <p:sp>
        <p:nvSpPr>
          <p:cNvPr id="3" name="BodyText"/>
          <p:cNvSpPr>
            <a:spLocks noGrp="1"/>
          </p:cNvSpPr>
          <p:nvPr>
            <p:ph type="body" idx="1"/>
          </p:nvPr>
        </p:nvSpPr>
        <p:spPr>
          <a:xfrm>
            <a:off x="457200" y="1399032"/>
            <a:ext cx="11277600" cy="5001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hidden="1"/>
          <p:cNvSpPr>
            <a:spLocks noGrp="1"/>
          </p:cNvSpPr>
          <p:nvPr>
            <p:ph type="dt" sz="half" idx="2"/>
          </p:nvPr>
        </p:nvSpPr>
        <p:spPr>
          <a:xfrm>
            <a:off x="580574" y="6864350"/>
            <a:ext cx="399143" cy="98425"/>
          </a:xfrm>
          <a:prstGeom prst="rect">
            <a:avLst/>
          </a:prstGeom>
        </p:spPr>
        <p:txBody>
          <a:bodyPr vert="horz" lIns="0" tIns="0" rIns="0" bIns="0" rtlCol="0" anchor="ctr"/>
          <a:lstStyle>
            <a:lvl1pPr algn="l">
              <a:defRPr sz="225">
                <a:solidFill>
                  <a:schemeClr val="tx1"/>
                </a:solidFill>
              </a:defRPr>
            </a:lvl1pPr>
          </a:lstStyle>
          <a:p>
            <a:fld id="{7ECE2914-4E17-487A-A4E5-C87617449E51}" type="datetimeFigureOut">
              <a:rPr lang="en-GB" smtClean="0"/>
              <a:pPr/>
              <a:t>20/02/2025</a:t>
            </a:fld>
            <a:endParaRPr lang="en-GB"/>
          </a:p>
        </p:txBody>
      </p:sp>
      <p:sp>
        <p:nvSpPr>
          <p:cNvPr id="5" name="Footer Placeholder" hidden="1"/>
          <p:cNvSpPr>
            <a:spLocks noGrp="1"/>
          </p:cNvSpPr>
          <p:nvPr>
            <p:ph type="ftr" sz="quarter" idx="3"/>
          </p:nvPr>
        </p:nvSpPr>
        <p:spPr>
          <a:xfrm>
            <a:off x="979715" y="6864350"/>
            <a:ext cx="677333" cy="98425"/>
          </a:xfrm>
          <a:prstGeom prst="rect">
            <a:avLst/>
          </a:prstGeom>
        </p:spPr>
        <p:txBody>
          <a:bodyPr vert="horz" lIns="0" tIns="0" rIns="0" bIns="0" rtlCol="0" anchor="ctr"/>
          <a:lstStyle>
            <a:lvl1pPr algn="ctr">
              <a:defRPr sz="225">
                <a:solidFill>
                  <a:schemeClr val="tx1"/>
                </a:solidFill>
              </a:defRPr>
            </a:lvl1pPr>
          </a:lstStyle>
          <a:p>
            <a:endParaRPr lang="en-GB"/>
          </a:p>
        </p:txBody>
      </p:sp>
      <p:sp>
        <p:nvSpPr>
          <p:cNvPr id="6" name="Slide Number Placeholder" hidden="1"/>
          <p:cNvSpPr>
            <a:spLocks noGrp="1"/>
          </p:cNvSpPr>
          <p:nvPr>
            <p:ph type="sldNum" sz="quarter" idx="4"/>
          </p:nvPr>
        </p:nvSpPr>
        <p:spPr>
          <a:xfrm>
            <a:off x="1657049" y="6864350"/>
            <a:ext cx="193524" cy="98425"/>
          </a:xfrm>
          <a:prstGeom prst="rect">
            <a:avLst/>
          </a:prstGeom>
        </p:spPr>
        <p:txBody>
          <a:bodyPr vert="horz" lIns="0" tIns="0" rIns="0" bIns="0" rtlCol="0" anchor="ctr"/>
          <a:lstStyle>
            <a:lvl1pPr algn="r">
              <a:defRPr sz="225">
                <a:solidFill>
                  <a:schemeClr val="tx1"/>
                </a:solidFill>
              </a:defRPr>
            </a:lvl1pPr>
          </a:lstStyle>
          <a:p>
            <a:fld id="{8F63CC74-D785-4C96-8C6E-EB177D1B9A1D}" type="slidenum">
              <a:rPr lang="en-GB" smtClean="0"/>
              <a:pPr/>
              <a:t>‹#›</a:t>
            </a:fld>
            <a:endParaRPr lang="en-GB"/>
          </a:p>
        </p:txBody>
      </p:sp>
      <p:sp>
        <p:nvSpPr>
          <p:cNvPr id="7" name="SlideNumber"/>
          <p:cNvSpPr txBox="1"/>
          <p:nvPr userDrawn="1"/>
        </p:nvSpPr>
        <p:spPr>
          <a:xfrm>
            <a:off x="11622591" y="6571692"/>
            <a:ext cx="112210" cy="115416"/>
          </a:xfrm>
          <a:prstGeom prst="rect">
            <a:avLst/>
          </a:prstGeom>
          <a:noFill/>
        </p:spPr>
        <p:txBody>
          <a:bodyPr wrap="none" lIns="0" tIns="0" rIns="0" bIns="0" rtlCol="0" anchor="ctr">
            <a:spAutoFit/>
          </a:bodyPr>
          <a:lstStyle/>
          <a:p>
            <a:pPr marL="0" marR="0" indent="0" algn="r" defTabSz="685778" rtl="0" eaLnBrk="1" fontAlgn="auto" latinLnBrk="0" hangingPunct="1">
              <a:lnSpc>
                <a:spcPct val="100000"/>
              </a:lnSpc>
              <a:spcBef>
                <a:spcPts val="0"/>
              </a:spcBef>
              <a:spcAft>
                <a:spcPts val="0"/>
              </a:spcAft>
              <a:buClrTx/>
              <a:buSzTx/>
              <a:buFontTx/>
              <a:buNone/>
              <a:tabLst/>
              <a:defRPr/>
            </a:pPr>
            <a:fld id="{8F63CC74-D785-4C96-8C6E-EB177D1B9A1D}" type="slidenum">
              <a:rPr lang="en-GB" sz="750" smtClean="0">
                <a:solidFill>
                  <a:schemeClr val="tx1"/>
                </a:solidFill>
              </a:rPr>
              <a:pPr marL="0" marR="0" indent="0" algn="r" defTabSz="685778" rtl="0" eaLnBrk="1" fontAlgn="auto" latinLnBrk="0" hangingPunct="1">
                <a:lnSpc>
                  <a:spcPct val="100000"/>
                </a:lnSpc>
                <a:spcBef>
                  <a:spcPts val="0"/>
                </a:spcBef>
                <a:spcAft>
                  <a:spcPts val="0"/>
                </a:spcAft>
                <a:buClrTx/>
                <a:buSzTx/>
                <a:buFontTx/>
                <a:buNone/>
                <a:tabLst/>
                <a:defRPr/>
              </a:pPr>
              <a:t>‹#›</a:t>
            </a:fld>
            <a:endParaRPr lang="en-GB" sz="750">
              <a:solidFill>
                <a:schemeClr val="tx1"/>
              </a:solidFill>
            </a:endParaRPr>
          </a:p>
        </p:txBody>
      </p:sp>
    </p:spTree>
    <p:extLst>
      <p:ext uri="{BB962C8B-B14F-4D97-AF65-F5344CB8AC3E}">
        <p14:creationId xmlns:p14="http://schemas.microsoft.com/office/powerpoint/2010/main" val="176833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778" rtl="0" eaLnBrk="1" latinLnBrk="0" hangingPunct="1">
        <a:lnSpc>
          <a:spcPct val="90000"/>
        </a:lnSpc>
        <a:spcBef>
          <a:spcPct val="0"/>
        </a:spcBef>
        <a:buNone/>
        <a:defRPr sz="1950" b="1" kern="0" cap="all" baseline="0">
          <a:solidFill>
            <a:schemeClr val="tx1"/>
          </a:solidFill>
          <a:latin typeface="+mj-lt"/>
          <a:ea typeface="+mj-ea"/>
          <a:cs typeface="+mj-cs"/>
        </a:defRPr>
      </a:lvl1pPr>
    </p:titleStyle>
    <p:bodyStyle>
      <a:lvl1pPr marL="134996" indent="-134996" algn="l" defTabSz="685778" rtl="0" eaLnBrk="1" latinLnBrk="0" hangingPunct="1">
        <a:spcBef>
          <a:spcPts val="450"/>
        </a:spcBef>
        <a:buFont typeface="Arial" panose="020B0604020202020204" pitchFamily="34" charset="0"/>
        <a:buChar char="•"/>
        <a:defRPr sz="1050" kern="0">
          <a:solidFill>
            <a:schemeClr val="tx1"/>
          </a:solidFill>
          <a:latin typeface="+mn-lt"/>
          <a:ea typeface="+mn-ea"/>
          <a:cs typeface="+mn-cs"/>
        </a:defRPr>
      </a:lvl1pPr>
      <a:lvl2pPr marL="269991"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2pPr>
      <a:lvl3pPr marL="404987"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3pPr>
      <a:lvl4pPr marL="539983"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4pPr>
      <a:lvl5pPr marL="674978"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5pPr>
      <a:lvl6pPr marL="809974"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6pPr>
      <a:lvl7pPr marL="944969"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7pPr>
      <a:lvl8pPr marL="1079965"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8pPr>
      <a:lvl9pPr marL="1214960"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9pPr>
    </p:bodyStyle>
    <p:otherStyle>
      <a:defPPr/>
      <a:lvl1pPr marL="0" algn="l" defTabSz="685778" rtl="0" eaLnBrk="1" latinLnBrk="0" hangingPunct="1">
        <a:defRPr sz="900" kern="0">
          <a:solidFill>
            <a:schemeClr val="tx1"/>
          </a:solidFill>
          <a:latin typeface="+mn-lt"/>
          <a:ea typeface="+mn-ea"/>
          <a:cs typeface="+mn-cs"/>
        </a:defRPr>
      </a:lvl1pPr>
      <a:lvl2pPr marL="134996" algn="l" defTabSz="685778" rtl="0" eaLnBrk="1" latinLnBrk="0" hangingPunct="1">
        <a:defRPr sz="900" kern="0">
          <a:solidFill>
            <a:schemeClr val="tx1"/>
          </a:solidFill>
          <a:latin typeface="+mn-lt"/>
          <a:ea typeface="+mn-ea"/>
          <a:cs typeface="+mn-cs"/>
        </a:defRPr>
      </a:lvl2pPr>
      <a:lvl3pPr marL="269991" algn="l" defTabSz="685778" rtl="0" eaLnBrk="1" latinLnBrk="0" hangingPunct="1">
        <a:defRPr sz="900" kern="0">
          <a:solidFill>
            <a:schemeClr val="tx1"/>
          </a:solidFill>
          <a:latin typeface="+mn-lt"/>
          <a:ea typeface="+mn-ea"/>
          <a:cs typeface="+mn-cs"/>
        </a:defRPr>
      </a:lvl3pPr>
      <a:lvl4pPr marL="404987" algn="l" defTabSz="685778" rtl="0" eaLnBrk="1" latinLnBrk="0" hangingPunct="1">
        <a:defRPr sz="900" kern="0">
          <a:solidFill>
            <a:schemeClr val="tx1"/>
          </a:solidFill>
          <a:latin typeface="+mn-lt"/>
          <a:ea typeface="+mn-ea"/>
          <a:cs typeface="+mn-cs"/>
        </a:defRPr>
      </a:lvl4pPr>
      <a:lvl5pPr marL="539983" algn="l" defTabSz="685778" rtl="0" eaLnBrk="1" latinLnBrk="0" hangingPunct="1">
        <a:defRPr sz="900" kern="0">
          <a:solidFill>
            <a:schemeClr val="tx1"/>
          </a:solidFill>
          <a:latin typeface="+mn-lt"/>
          <a:ea typeface="+mn-ea"/>
          <a:cs typeface="+mn-cs"/>
        </a:defRPr>
      </a:lvl5pPr>
      <a:lvl6pPr marL="674978" algn="l" defTabSz="685778" rtl="0" eaLnBrk="1" latinLnBrk="0" hangingPunct="1">
        <a:defRPr sz="900" kern="0">
          <a:solidFill>
            <a:schemeClr val="tx1"/>
          </a:solidFill>
          <a:latin typeface="+mn-lt"/>
          <a:ea typeface="+mn-ea"/>
          <a:cs typeface="+mn-cs"/>
        </a:defRPr>
      </a:lvl6pPr>
      <a:lvl7pPr marL="809974" algn="l" defTabSz="685778" rtl="0" eaLnBrk="1" latinLnBrk="0" hangingPunct="1">
        <a:defRPr sz="900" kern="0">
          <a:solidFill>
            <a:schemeClr val="tx1"/>
          </a:solidFill>
          <a:latin typeface="+mn-lt"/>
          <a:ea typeface="+mn-ea"/>
          <a:cs typeface="+mn-cs"/>
        </a:defRPr>
      </a:lvl7pPr>
      <a:lvl8pPr marL="944969" algn="l" defTabSz="685778" rtl="0" eaLnBrk="1" latinLnBrk="0" hangingPunct="1">
        <a:defRPr sz="900" kern="0">
          <a:solidFill>
            <a:schemeClr val="tx1"/>
          </a:solidFill>
          <a:latin typeface="+mn-lt"/>
          <a:ea typeface="+mn-ea"/>
          <a:cs typeface="+mn-cs"/>
        </a:defRPr>
      </a:lvl8pPr>
      <a:lvl9pPr marL="1079965" algn="l" defTabSz="685778" rtl="0" eaLnBrk="1" latinLnBrk="0" hangingPunct="1">
        <a:defRPr sz="9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3" pos="384" userDrawn="1">
          <p15:clr>
            <a:srgbClr val="F26B43"/>
          </p15:clr>
        </p15:guide>
        <p15:guide id="4" pos="9856"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F9DA9-6138-530B-CAF0-DBF92DDBC6E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B53DA26-1641-8FCE-2F05-DCD7D224380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AE8B5EB-546A-A613-54D2-B49793808EC9}"/>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336661F5-248E-1043-DD19-7DB0B6C88453}"/>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4234646779"/>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40080" y="0"/>
          </a:xfrm>
        </p:spPr>
        <p:txBody>
          <a:bodyPr/>
          <a:lstStyle/>
          <a:p>
            <a:pPr algn="l">
              <a:lnSpc>
                <a:spcPct val="120000"/>
              </a:lnSpc>
            </a:pPr>
            <a:r>
              <a:rPr sz="3200">
                <a:solidFill>
                  <a:srgbClr val="000000"/>
                </a:solidFill>
                <a:latin typeface="Arial"/>
              </a:rPr>
              <a:t>AI Business Impact</a:t>
            </a:r>
          </a:p>
        </p:txBody>
      </p:sp>
      <p:sp>
        <p:nvSpPr>
          <p:cNvPr id="3" name="Content Placeholder 2"/>
          <p:cNvSpPr>
            <a:spLocks noGrp="1"/>
          </p:cNvSpPr>
          <p:nvPr>
            <p:ph idx="11"/>
          </p:nvPr>
        </p:nvSpPr>
        <p:spPr/>
        <p:txBody>
          <a:bodyPr/>
          <a:lstStyle/>
          <a:p/>
        </p:txBody>
      </p:sp>
      <p:sp>
        <p:nvSpPr>
          <p:cNvPr id="4" name="Rectangle 3"/>
          <p:cNvSpPr/>
          <p:nvPr/>
        </p:nvSpPr>
        <p:spPr>
          <a:xfrm>
            <a:off x="457200" y="457200"/>
            <a:ext cx="91440" cy="457200"/>
          </a:xfrm>
          <a:prstGeom prst="rect">
            <a:avLst/>
          </a:prstGeom>
          <a:solidFill>
            <a:srgbClr val="0085C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57200" y="5943600"/>
            <a:ext cx="8229600" cy="457200"/>
          </a:xfrm>
          <a:prstGeom prst="rect">
            <a:avLst/>
          </a:prstGeom>
          <a:noFill/>
        </p:spPr>
        <p:txBody>
          <a:bodyPr wrap="none">
            <a:spAutoFit/>
          </a:bodyPr>
          <a:lstStyle/>
          <a:p/>
          <a:p>
            <a:pPr algn="r">
              <a:lnSpc>
                <a:spcPct val="120000"/>
              </a:lnSpc>
            </a:pPr>
            <a:r>
              <a:rPr sz="1400">
                <a:solidFill>
                  <a:srgbClr val="000000"/>
                </a:solidFill>
                <a:latin typeface="Arial"/>
              </a:rPr>
              <a:t>CONFIDENTIAL</a:t>
            </a:r>
          </a:p>
        </p:txBody>
      </p:sp>
      <p:sp>
        <p:nvSpPr>
          <p:cNvPr id="6" name="Rectangle 5"/>
          <p:cNvSpPr/>
          <p:nvPr/>
        </p:nvSpPr>
        <p:spPr>
          <a:xfrm>
            <a:off x="457200" y="5897880"/>
            <a:ext cx="8229600" cy="9144"/>
          </a:xfrm>
          <a:prstGeom prst="rect">
            <a:avLst/>
          </a:prstGeom>
          <a:solidFill>
            <a:srgbClr val="7B7B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40080" y="0"/>
          </a:xfrm>
        </p:spPr>
        <p:txBody>
          <a:bodyPr/>
          <a:lstStyle/>
          <a:p>
            <a:pPr algn="l">
              <a:lnSpc>
                <a:spcPct val="120000"/>
              </a:lnSpc>
            </a:pPr>
            <a:r>
              <a:rPr sz="3200">
                <a:solidFill>
                  <a:srgbClr val="000000"/>
                </a:solidFill>
                <a:latin typeface="Arial"/>
              </a:rPr>
              <a:t>Implementation Roadmap</a:t>
            </a:r>
          </a:p>
        </p:txBody>
      </p:sp>
      <p:sp>
        <p:nvSpPr>
          <p:cNvPr id="3" name="Content Placeholder 2"/>
          <p:cNvSpPr>
            <a:spLocks noGrp="1"/>
          </p:cNvSpPr>
          <p:nvPr>
            <p:ph idx="11"/>
          </p:nvPr>
        </p:nvSpPr>
        <p:spPr/>
        <p:txBody>
          <a:bodyPr/>
          <a:lstStyle/>
          <a:p/>
        </p:txBody>
      </p:sp>
      <p:sp>
        <p:nvSpPr>
          <p:cNvPr id="4" name="Rectangle 3"/>
          <p:cNvSpPr/>
          <p:nvPr/>
        </p:nvSpPr>
        <p:spPr>
          <a:xfrm>
            <a:off x="457200" y="457200"/>
            <a:ext cx="91440" cy="457200"/>
          </a:xfrm>
          <a:prstGeom prst="rect">
            <a:avLst/>
          </a:prstGeom>
          <a:solidFill>
            <a:srgbClr val="0085C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57200" y="5943600"/>
            <a:ext cx="8229600" cy="457200"/>
          </a:xfrm>
          <a:prstGeom prst="rect">
            <a:avLst/>
          </a:prstGeom>
          <a:noFill/>
        </p:spPr>
        <p:txBody>
          <a:bodyPr wrap="none">
            <a:spAutoFit/>
          </a:bodyPr>
          <a:lstStyle/>
          <a:p/>
          <a:p>
            <a:pPr algn="r">
              <a:lnSpc>
                <a:spcPct val="120000"/>
              </a:lnSpc>
            </a:pPr>
            <a:r>
              <a:rPr sz="1400">
                <a:solidFill>
                  <a:srgbClr val="000000"/>
                </a:solidFill>
                <a:latin typeface="Arial"/>
              </a:rPr>
              <a:t>CONFIDENTIAL</a:t>
            </a:r>
          </a:p>
        </p:txBody>
      </p:sp>
      <p:sp>
        <p:nvSpPr>
          <p:cNvPr id="6" name="Rectangle 5"/>
          <p:cNvSpPr/>
          <p:nvPr/>
        </p:nvSpPr>
        <p:spPr>
          <a:xfrm>
            <a:off x="457200" y="5897880"/>
            <a:ext cx="8229600" cy="9144"/>
          </a:xfrm>
          <a:prstGeom prst="rect">
            <a:avLst/>
          </a:prstGeom>
          <a:solidFill>
            <a:srgbClr val="7B7B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40080" y="0"/>
          </a:xfrm>
        </p:spPr>
        <p:txBody>
          <a:bodyPr/>
          <a:lstStyle/>
          <a:p>
            <a:pPr algn="l">
              <a:lnSpc>
                <a:spcPct val="120000"/>
              </a:lnSpc>
            </a:pPr>
            <a:r>
              <a:rPr sz="3200">
                <a:solidFill>
                  <a:srgbClr val="000000"/>
                </a:solidFill>
                <a:latin typeface="Arial"/>
              </a:rPr>
              <a:t>Expected ROI</a:t>
            </a:r>
          </a:p>
        </p:txBody>
      </p:sp>
      <p:sp>
        <p:nvSpPr>
          <p:cNvPr id="3" name="Content Placeholder 2"/>
          <p:cNvSpPr>
            <a:spLocks noGrp="1"/>
          </p:cNvSpPr>
          <p:nvPr>
            <p:ph idx="11"/>
          </p:nvPr>
        </p:nvSpPr>
        <p:spPr/>
        <p:txBody>
          <a:bodyPr/>
          <a:lstStyle/>
          <a:p/>
        </p:txBody>
      </p:sp>
      <p:sp>
        <p:nvSpPr>
          <p:cNvPr id="4" name="Rectangle 3"/>
          <p:cNvSpPr/>
          <p:nvPr/>
        </p:nvSpPr>
        <p:spPr>
          <a:xfrm>
            <a:off x="457200" y="457200"/>
            <a:ext cx="91440" cy="457200"/>
          </a:xfrm>
          <a:prstGeom prst="rect">
            <a:avLst/>
          </a:prstGeom>
          <a:solidFill>
            <a:srgbClr val="0085C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57200" y="5943600"/>
            <a:ext cx="8229600" cy="457200"/>
          </a:xfrm>
          <a:prstGeom prst="rect">
            <a:avLst/>
          </a:prstGeom>
          <a:noFill/>
        </p:spPr>
        <p:txBody>
          <a:bodyPr wrap="none">
            <a:spAutoFit/>
          </a:bodyPr>
          <a:lstStyle/>
          <a:p/>
          <a:p>
            <a:pPr algn="r">
              <a:lnSpc>
                <a:spcPct val="120000"/>
              </a:lnSpc>
            </a:pPr>
            <a:r>
              <a:rPr sz="1400">
                <a:solidFill>
                  <a:srgbClr val="000000"/>
                </a:solidFill>
                <a:latin typeface="Arial"/>
              </a:rPr>
              <a:t>CONFIDENTIAL</a:t>
            </a:r>
          </a:p>
        </p:txBody>
      </p:sp>
      <p:sp>
        <p:nvSpPr>
          <p:cNvPr id="6" name="Rectangle 5"/>
          <p:cNvSpPr/>
          <p:nvPr/>
        </p:nvSpPr>
        <p:spPr>
          <a:xfrm>
            <a:off x="457200" y="5897880"/>
            <a:ext cx="8229600" cy="9144"/>
          </a:xfrm>
          <a:prstGeom prst="rect">
            <a:avLst/>
          </a:prstGeom>
          <a:solidFill>
            <a:srgbClr val="7B7B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liver Wyman">
  <a:themeElements>
    <a:clrScheme name="Oliver Wyman">
      <a:dk1>
        <a:srgbClr val="000000"/>
      </a:dk1>
      <a:lt1>
        <a:srgbClr val="FFFFFF"/>
      </a:lt1>
      <a:dk2>
        <a:srgbClr val="000000"/>
      </a:dk2>
      <a:lt2>
        <a:srgbClr val="FFFFFF"/>
      </a:lt2>
      <a:accent1>
        <a:srgbClr val="002C77"/>
      </a:accent1>
      <a:accent2>
        <a:srgbClr val="009DE0"/>
      </a:accent2>
      <a:accent3>
        <a:srgbClr val="949494"/>
      </a:accent3>
      <a:accent4>
        <a:srgbClr val="DADADA"/>
      </a:accent4>
      <a:accent5>
        <a:srgbClr val="275D38"/>
      </a:accent5>
      <a:accent6>
        <a:srgbClr val="00AC41"/>
      </a:accent6>
      <a:hlink>
        <a:srgbClr val="2C6EF2"/>
      </a:hlink>
      <a:folHlink>
        <a:srgbClr val="2C6EF2"/>
      </a:folHlink>
    </a:clrScheme>
    <a:fontScheme name="Oliver Wyman">
      <a:majorFont>
        <a:latin typeface="MMC Display Condensed"/>
        <a:ea typeface=""/>
        <a:cs typeface=""/>
        <a:font script="Jpan" typeface="Meiryo"/>
        <a:font script="Hang" typeface="맑은 고딕"/>
        <a:font script="Hans" typeface="Microsoft YaHei"/>
        <a:font script="Hant" typeface="Microsoft YaHei"/>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Dark blue">
      <a:srgbClr val="002C77"/>
    </a:custClr>
    <a:custClr name="Dark gray">
      <a:srgbClr val="565656"/>
    </a:custClr>
    <a:custClr name="Dark green">
      <a:srgbClr val="275D38"/>
    </a:custClr>
    <a:custClr name="Dark yellow">
      <a:srgbClr val="965D00"/>
    </a:custClr>
    <a:custClr name="Dark orange">
      <a:srgbClr val="A32E00"/>
    </a:custClr>
    <a:custClr name="Dark crimson">
      <a:srgbClr val="9A1C1F"/>
    </a:custClr>
    <a:custClr name="Dark pink">
      <a:srgbClr val="B2025B"/>
    </a:custClr>
    <a:custClr name="Dark purple">
      <a:srgbClr val="463282"/>
    </a:custClr>
    <a:custClr name="Dark blue gray">
      <a:srgbClr val="4E6287"/>
    </a:custClr>
    <a:custClr name="Danger red">
      <a:srgbClr val="C53532"/>
    </a:custClr>
    <a:custClr name="Blue">
      <a:srgbClr val="009DE0"/>
    </a:custClr>
    <a:custClr name="Gray">
      <a:srgbClr val="949494"/>
    </a:custClr>
    <a:custClr name="Green">
      <a:srgbClr val="00AC41"/>
    </a:custClr>
    <a:custClr name="Yellow">
      <a:srgbClr val="FFBE00"/>
    </a:custClr>
    <a:custClr name="Orange">
      <a:srgbClr val="FF8C00"/>
    </a:custClr>
    <a:custClr name="Crimson">
      <a:srgbClr val="EF4E45"/>
    </a:custClr>
    <a:custClr name="Pink">
      <a:srgbClr val="EE3D8B"/>
    </a:custClr>
    <a:custClr name="Purple">
      <a:srgbClr val="8246AF"/>
    </a:custClr>
    <a:custClr name="Blue gray">
      <a:srgbClr val="8096B2"/>
    </a:custClr>
    <a:custClr name="Warning yellow">
      <a:srgbClr val="FFBE00"/>
    </a:custClr>
    <a:custClr name="Light blue">
      <a:srgbClr val="76D3FF"/>
    </a:custClr>
    <a:custClr name="Light gray">
      <a:srgbClr val="DADADA"/>
    </a:custClr>
    <a:custClr name="Light green">
      <a:srgbClr val="ADDFB3"/>
    </a:custClr>
    <a:custClr name="Light yellow">
      <a:srgbClr val="FFE580"/>
    </a:custClr>
    <a:custClr name="Light orange">
      <a:srgbClr val="FFCA94"/>
    </a:custClr>
    <a:custClr name="Light crimson">
      <a:srgbClr val="FFAEA6"/>
    </a:custClr>
    <a:custClr name="Light pink">
      <a:srgbClr val="F8ACBE"/>
    </a:custClr>
    <a:custClr name="Light purple">
      <a:srgbClr val="CCB3E0"/>
    </a:custClr>
    <a:custClr name="Light blue gray">
      <a:srgbClr val="BED3E4"/>
    </a:custClr>
    <a:custClr name="Success green">
      <a:srgbClr val="14853D"/>
    </a:custClr>
    <a:custClr name="Table blue">
      <a:srgbClr val="C7EDFF"/>
    </a:custClr>
    <a:custClr name="Table gray">
      <a:srgbClr val="F0F0F0"/>
    </a:custClr>
  </a:custClrLst>
  <a:extLst>
    <a:ext uri="{05A4C25C-085E-4340-85A3-A5531E510DB2}">
      <thm15:themeFamily xmlns:thm15="http://schemas.microsoft.com/office/thememl/2012/main" name="Widescreen 16x9.potx" id="{2424723C-DCAF-4D64-B3DB-C56EB77CF2CE}" vid="{E8AFB1E0-F6E7-4D6B-87BC-BF239EBCB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Aptos</vt:lpstr>
      <vt:lpstr>Arial</vt:lpstr>
      <vt:lpstr>Calibri</vt:lpstr>
      <vt:lpstr>MMC Display Condensed</vt:lpstr>
      <vt:lpstr>Oliver Wyman</vt:lpstr>
      <vt:lpstr>think-cell Slide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eric tan</cp:lastModifiedBy>
  <cp:revision>3</cp:revision>
  <dcterms:created xsi:type="dcterms:W3CDTF">2013-01-27T09:14:16Z</dcterms:created>
  <dcterms:modified xsi:type="dcterms:W3CDTF">2025-02-20T06:48:10Z</dcterms:modified>
  <cp:category/>
</cp:coreProperties>
</file>