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sz="3200">
                <a:solidFill>
                  <a:srgbClr val="000000"/>
                </a:solidFill>
                <a:latin typeface="Arial"/>
              </a:rPr>
              <a:t>"Driving Business Success with AI: Roadmap to ROI"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91440" cy="457200"/>
          </a:xfrm>
          <a:prstGeom prst="rect">
            <a:avLst/>
          </a:prstGeom>
          <a:solidFill>
            <a:srgbClr val="0085C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400">
                <a:solidFill>
                  <a:srgbClr val="000000"/>
                </a:solidFill>
                <a:latin typeface="Arial"/>
              </a:rPr>
              <a:t>Key 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1800">
                <a:solidFill>
                  <a:srgbClr val="000000"/>
                </a:solidFill>
                <a:latin typeface="Arial"/>
              </a:rPr>
              <a:t>Of course! Here are three key points for a presentation on AI's impact on business: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91440" cy="457200"/>
          </a:xfrm>
          <a:prstGeom prst="rect">
            <a:avLst/>
          </a:prstGeom>
          <a:solidFill>
            <a:srgbClr val="0085C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