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800">
                <a:solidFill>
                  <a:srgbClr val="000000"/>
                </a:solidFill>
                <a:latin typeface="Arial"/>
              </a:rPr>
              <a:t>Unlock 30% Revenue Growth via Customer Acquisition and Market Expansion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800">
                <a:solidFill>
                  <a:srgbClr val="000000"/>
                </a:solidFill>
                <a:latin typeface="Arial"/>
              </a:rPr>
              <a:t>Here is a potential main message for the slide you described: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