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embeddings/oleObject1.bin" ContentType="application/vnd.openxmlformats-officedocument.oleObject"/>
  <Override PartName="/ppt/embeddings/oleObject2.bin" ContentType="application/vnd.openxmlformats-officedocument.oleObject"/>
  <Override PartName="/ppt/media/image3.svg" ContentType="image/svg+xml"/>
  <Override PartName="/ppt/media/image6.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 id="257" r:id="rId8"/>
    <p:sldId id="258" r:id="rId9"/>
    <p:sldId id="25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58"/>
  </p:normalViewPr>
  <p:slideViewPr>
    <p:cSldViewPr snapToGrid="0" snapToObjects="1">
      <p:cViewPr varScale="1">
        <p:scale>
          <a:sx n="120" d="100"/>
          <a:sy n="120" d="100"/>
        </p:scale>
        <p:origin x="800" y="184"/>
      </p:cViewPr>
      <p:guideLst>
        <p:guide orient="horz" pos="2160"/>
        <p:guide pos="3840"/>
      </p:guideLst>
    </p:cSldViewPr>
  </p:slideViewPr>
  <p:notesTextViewPr>
    <p:cViewPr>
      <p:scale>
        <a:sx n="100" d="100"/>
        <a:sy n="100" d="100"/>
      </p:scale>
      <p:origin x="0" y="0"/>
    </p:cViewPr>
  </p:notesTextViewPr>
  <p:notesViewPr>
    <p:cSldViewPr snapToGrid="0" snapToObjects="1">
      <p:cViewPr varScale="1">
        <p:scale>
          <a:sx n="96" d="100"/>
          <a:sy n="96" d="100"/>
        </p:scale>
        <p:origin x="4328" y="176"/>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2314AB-6075-2C4D-B6C1-C78B92DDF1F3}" type="datetimeFigureOut">
              <a:rPr lang="en-US" smtClean="0"/>
              <a:t>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2DEF3E-E6A3-2248-9BAE-54D077F99E0F}" type="slidenum">
              <a:rPr lang="en-US" smtClean="0"/>
              <a:t>‹#›</a:t>
            </a:fld>
            <a:endParaRPr lang="en-US"/>
          </a:p>
        </p:txBody>
      </p:sp>
    </p:spTree>
    <p:extLst>
      <p:ext uri="{BB962C8B-B14F-4D97-AF65-F5344CB8AC3E}">
        <p14:creationId xmlns:p14="http://schemas.microsoft.com/office/powerpoint/2010/main" val="2404333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4.emf"/><Relationship Id="rId5" Type="http://schemas.openxmlformats.org/officeDocument/2006/relationships/image" Target="../media/image5.png"/><Relationship Id="rId6"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p:cNvSpPr>
            <a:spLocks noGrp="1"/>
          </p:cNvSpPr>
          <p:nvPr>
            <p:ph type="body" sz="quarter" idx="10" hasCustomPrompt="1"/>
          </p:nvPr>
        </p:nvSpPr>
        <p:spPr>
          <a:xfrm>
            <a:off x="457200" y="3411169"/>
            <a:ext cx="9321800" cy="1418915"/>
          </a:xfrm>
        </p:spPr>
        <p:txBody>
          <a:bodyPr lIns="0" tIns="0" rIns="0" bIns="0" anchor="b">
            <a:spAutoFit/>
          </a:bodyPr>
          <a:lstStyle>
            <a:lvl1pPr marL="0" indent="0" fontAlgn="base">
              <a:lnSpc>
                <a:spcPct val="85000"/>
              </a:lnSpc>
              <a:spcBef>
                <a:spcPts val="0"/>
              </a:spcBef>
              <a:spcAft>
                <a:spcPts val="0"/>
              </a:spcAft>
              <a:buFont typeface="Arial" panose="020B0604020202020204" pitchFamily="34" charset="0"/>
              <a:buChar char="​"/>
              <a:defRPr sz="5400" b="1">
                <a:solidFill>
                  <a:schemeClr val="accent1"/>
                </a:solidFill>
                <a:latin typeface="+mj-lt"/>
                <a:ea typeface="+mj-ea"/>
                <a:cs typeface="+mj-cs"/>
              </a:defRPr>
            </a:lvl1pPr>
            <a:lvl2pPr marL="0" indent="0" fontAlgn="base">
              <a:lnSpc>
                <a:spcPct val="100000"/>
              </a:lnSpc>
              <a:spcBef>
                <a:spcPts val="0"/>
              </a:spcBef>
              <a:spcAft>
                <a:spcPts val="0"/>
              </a:spcAft>
              <a:buFont typeface="Arial" panose="020B0604020202020204" pitchFamily="34" charset="0"/>
              <a:buChar char="​"/>
              <a:defRPr sz="1500">
                <a:solidFill>
                  <a:schemeClr val="tx1"/>
                </a:solidFill>
              </a:defRPr>
            </a:lvl2pPr>
            <a:lvl3pPr marL="0" indent="0">
              <a:lnSpc>
                <a:spcPct val="100000"/>
              </a:lnSpc>
              <a:spcBef>
                <a:spcPts val="0"/>
              </a:spcBef>
              <a:spcAft>
                <a:spcPts val="0"/>
              </a:spcAft>
              <a:buFont typeface="Arial" panose="020B0604020202020204" pitchFamily="34" charset="0"/>
              <a:buChar char="​"/>
              <a:defRPr sz="1500">
                <a:solidFill>
                  <a:schemeClr val="tx1"/>
                </a:solidFill>
              </a:defRPr>
            </a:lvl3pPr>
            <a:lvl4pPr marL="0" indent="0">
              <a:lnSpc>
                <a:spcPct val="100000"/>
              </a:lnSpc>
              <a:spcBef>
                <a:spcPts val="0"/>
              </a:spcBef>
              <a:spcAft>
                <a:spcPts val="0"/>
              </a:spcAft>
              <a:buFont typeface="Arial" panose="020B0604020202020204" pitchFamily="34" charset="0"/>
              <a:buChar char="​"/>
              <a:defRPr sz="1500">
                <a:solidFill>
                  <a:schemeClr val="tx1"/>
                </a:solidFill>
              </a:defRPr>
            </a:lvl4pPr>
            <a:lvl5pPr marL="0" indent="0">
              <a:lnSpc>
                <a:spcPct val="100000"/>
              </a:lnSpc>
              <a:spcBef>
                <a:spcPts val="0"/>
              </a:spcBef>
              <a:spcAft>
                <a:spcPts val="0"/>
              </a:spcAft>
              <a:buFont typeface="Arial" panose="020B0604020202020204" pitchFamily="34" charset="0"/>
              <a:buChar char="​"/>
              <a:defRPr sz="1500">
                <a:solidFill>
                  <a:schemeClr val="tx1"/>
                </a:solidFill>
              </a:defRPr>
            </a:lvl5pPr>
            <a:lvl6pPr marL="0" indent="0">
              <a:lnSpc>
                <a:spcPct val="100000"/>
              </a:lnSpc>
              <a:spcBef>
                <a:spcPts val="0"/>
              </a:spcBef>
              <a:spcAft>
                <a:spcPts val="0"/>
              </a:spcAft>
              <a:buFont typeface="Arial" panose="020B0604020202020204" pitchFamily="34" charset="0"/>
              <a:buChar char="​"/>
              <a:defRPr sz="1500">
                <a:solidFill>
                  <a:schemeClr val="tx1"/>
                </a:solidFill>
              </a:defRPr>
            </a:lvl6pPr>
            <a:lvl7pPr marL="0" indent="0">
              <a:lnSpc>
                <a:spcPct val="100000"/>
              </a:lnSpc>
              <a:spcBef>
                <a:spcPts val="0"/>
              </a:spcBef>
              <a:spcAft>
                <a:spcPts val="0"/>
              </a:spcAft>
              <a:buFont typeface="Arial" panose="020B0604020202020204" pitchFamily="34" charset="0"/>
              <a:buChar char="​"/>
              <a:defRPr sz="1500">
                <a:solidFill>
                  <a:schemeClr val="tx1"/>
                </a:solidFill>
              </a:defRPr>
            </a:lvl7pPr>
            <a:lvl8pPr marL="0" indent="0">
              <a:lnSpc>
                <a:spcPct val="100000"/>
              </a:lnSpc>
              <a:spcBef>
                <a:spcPts val="0"/>
              </a:spcBef>
              <a:spcAft>
                <a:spcPts val="0"/>
              </a:spcAft>
              <a:buFont typeface="Arial" panose="020B0604020202020204" pitchFamily="34" charset="0"/>
              <a:buChar char="​"/>
              <a:defRPr sz="1500">
                <a:solidFill>
                  <a:schemeClr val="tx1"/>
                </a:solidFill>
              </a:defRPr>
            </a:lvl8pPr>
            <a:lvl9pPr marL="0" indent="0">
              <a:lnSpc>
                <a:spcPct val="100000"/>
              </a:lnSpc>
              <a:spcBef>
                <a:spcPts val="0"/>
              </a:spcBef>
              <a:spcAft>
                <a:spcPts val="0"/>
              </a:spcAft>
              <a:buFont typeface="Arial" panose="020B0604020202020204" pitchFamily="34" charset="0"/>
              <a:buChar char="​"/>
              <a:defRPr sz="1500">
                <a:solidFill>
                  <a:schemeClr val="tx1"/>
                </a:solidFill>
              </a:defRPr>
            </a:lvl9pPr>
          </a:lstStyle>
          <a:p>
            <a:pPr lvl="0"/>
            <a:r>
              <a:rPr lang="en-GB" dirty="0"/>
              <a:t>Type your Title in no more than three lines</a:t>
            </a:r>
          </a:p>
        </p:txBody>
      </p:sp>
      <p:sp>
        <p:nvSpPr>
          <p:cNvPr id="3" name="Subtitle"/>
          <p:cNvSpPr>
            <a:spLocks noGrp="1"/>
          </p:cNvSpPr>
          <p:nvPr>
            <p:ph type="body" sz="quarter" idx="11" hasCustomPrompt="1"/>
          </p:nvPr>
        </p:nvSpPr>
        <p:spPr>
          <a:xfrm>
            <a:off x="457200" y="4830085"/>
            <a:ext cx="9321800" cy="230832"/>
          </a:xfrm>
        </p:spPr>
        <p:txBody>
          <a:bodyPr lIns="0" tIns="0" rIns="0" bIns="0">
            <a:spAutoFit/>
          </a:bodyPr>
          <a:lstStyle>
            <a:lvl1pPr marL="0" indent="0">
              <a:spcBef>
                <a:spcPts val="0"/>
              </a:spcBef>
              <a:spcAft>
                <a:spcPts val="0"/>
              </a:spcAft>
              <a:buFont typeface="Arial" panose="020B0604020202020204" pitchFamily="34" charset="0"/>
              <a:buChar char="​"/>
              <a:defRPr sz="1500">
                <a:solidFill>
                  <a:schemeClr val="tx1"/>
                </a:solidFill>
              </a:defRPr>
            </a:lvl1pPr>
            <a:lvl2pPr marL="0" indent="0">
              <a:spcBef>
                <a:spcPts val="0"/>
              </a:spcBef>
              <a:spcAft>
                <a:spcPts val="0"/>
              </a:spcAft>
              <a:buFont typeface="Arial" panose="020B0604020202020204" pitchFamily="34" charset="0"/>
              <a:buChar char="​"/>
              <a:defRPr sz="1500">
                <a:solidFill>
                  <a:schemeClr val="tx1"/>
                </a:solidFill>
              </a:defRPr>
            </a:lvl2pPr>
            <a:lvl3pPr marL="0" indent="0">
              <a:spcBef>
                <a:spcPts val="0"/>
              </a:spcBef>
              <a:spcAft>
                <a:spcPts val="0"/>
              </a:spcAft>
              <a:buFont typeface="Arial" panose="020B0604020202020204" pitchFamily="34" charset="0"/>
              <a:buChar char="​"/>
              <a:defRPr sz="1500">
                <a:solidFill>
                  <a:schemeClr val="tx1"/>
                </a:solidFill>
              </a:defRPr>
            </a:lvl3pPr>
            <a:lvl4pPr marL="0" indent="0">
              <a:spcBef>
                <a:spcPts val="0"/>
              </a:spcBef>
              <a:spcAft>
                <a:spcPts val="0"/>
              </a:spcAft>
              <a:buFont typeface="Arial" panose="020B0604020202020204" pitchFamily="34" charset="0"/>
              <a:buChar char="​"/>
              <a:defRPr sz="1500">
                <a:solidFill>
                  <a:schemeClr val="tx1"/>
                </a:solidFill>
              </a:defRPr>
            </a:lvl4pPr>
            <a:lvl5pPr marL="0" indent="0">
              <a:spcBef>
                <a:spcPts val="0"/>
              </a:spcBef>
              <a:spcAft>
                <a:spcPts val="0"/>
              </a:spcAft>
              <a:buFont typeface="Arial" panose="020B0604020202020204" pitchFamily="34" charset="0"/>
              <a:buChar char="​"/>
              <a:defRPr sz="1500">
                <a:solidFill>
                  <a:schemeClr val="tx1"/>
                </a:solidFill>
              </a:defRPr>
            </a:lvl5pPr>
            <a:lvl6pPr marL="0" indent="0">
              <a:spcBef>
                <a:spcPts val="0"/>
              </a:spcBef>
              <a:spcAft>
                <a:spcPts val="0"/>
              </a:spcAft>
              <a:buFont typeface="Arial" panose="020B0604020202020204" pitchFamily="34" charset="0"/>
              <a:buChar char="​"/>
              <a:defRPr sz="1500">
                <a:solidFill>
                  <a:schemeClr val="tx1"/>
                </a:solidFill>
              </a:defRPr>
            </a:lvl6pPr>
            <a:lvl7pPr marL="0" indent="0">
              <a:spcBef>
                <a:spcPts val="0"/>
              </a:spcBef>
              <a:spcAft>
                <a:spcPts val="0"/>
              </a:spcAft>
              <a:buFont typeface="Arial" panose="020B0604020202020204" pitchFamily="34" charset="0"/>
              <a:buChar char="​"/>
              <a:defRPr sz="1500">
                <a:solidFill>
                  <a:schemeClr val="tx1"/>
                </a:solidFill>
              </a:defRPr>
            </a:lvl7pPr>
            <a:lvl8pPr marL="0" indent="0">
              <a:spcBef>
                <a:spcPts val="0"/>
              </a:spcBef>
              <a:spcAft>
                <a:spcPts val="0"/>
              </a:spcAft>
              <a:buFont typeface="Arial" panose="020B0604020202020204" pitchFamily="34" charset="0"/>
              <a:buChar char="​"/>
              <a:defRPr sz="1500">
                <a:solidFill>
                  <a:schemeClr val="tx1"/>
                </a:solidFill>
              </a:defRPr>
            </a:lvl8pPr>
            <a:lvl9pPr marL="0" indent="0">
              <a:spcBef>
                <a:spcPts val="0"/>
              </a:spcBef>
              <a:spcAft>
                <a:spcPts val="0"/>
              </a:spcAft>
              <a:buFont typeface="Arial" panose="020B0604020202020204" pitchFamily="34" charset="0"/>
              <a:buChar char="​"/>
              <a:defRPr sz="1500">
                <a:solidFill>
                  <a:schemeClr val="tx1"/>
                </a:solidFill>
              </a:defRPr>
            </a:lvl9pPr>
          </a:lstStyle>
          <a:p>
            <a:pPr lvl="0"/>
            <a:r>
              <a:rPr lang="en-GB"/>
              <a:t>Type your subtitle here</a:t>
            </a:r>
          </a:p>
        </p:txBody>
      </p:sp>
      <p:sp>
        <p:nvSpPr>
          <p:cNvPr id="4" name="Presenter"/>
          <p:cNvSpPr>
            <a:spLocks noGrp="1"/>
          </p:cNvSpPr>
          <p:nvPr>
            <p:ph type="body" sz="quarter" idx="13" hasCustomPrompt="1"/>
          </p:nvPr>
        </p:nvSpPr>
        <p:spPr>
          <a:xfrm>
            <a:off x="457200" y="5565935"/>
            <a:ext cx="9321800" cy="484748"/>
          </a:xfrm>
        </p:spPr>
        <p:txBody>
          <a:bodyPr lIns="0" tIns="0" rIns="0" bIns="0" anchor="b">
            <a:spAutoFit/>
          </a:bodyPr>
          <a:lstStyle>
            <a:lvl1pPr marL="0" indent="0" fontAlgn="base">
              <a:spcBef>
                <a:spcPts val="0"/>
              </a:spcBef>
              <a:spcAft>
                <a:spcPts val="0"/>
              </a:spcAft>
              <a:buFont typeface="Arial" panose="020B0604020202020204" pitchFamily="34" charset="0"/>
              <a:buChar char="​"/>
              <a:defRPr sz="1050">
                <a:solidFill>
                  <a:schemeClr val="tx1"/>
                </a:solidFill>
              </a:defRPr>
            </a:lvl1pPr>
            <a:lvl2pPr marL="0" indent="0" fontAlgn="base">
              <a:spcBef>
                <a:spcPts val="0"/>
              </a:spcBef>
              <a:spcAft>
                <a:spcPts val="0"/>
              </a:spcAft>
              <a:buFont typeface="Arial" panose="020B0604020202020204" pitchFamily="34" charset="0"/>
              <a:buChar char="​"/>
              <a:defRPr sz="1050">
                <a:solidFill>
                  <a:schemeClr val="tx1"/>
                </a:solidFill>
              </a:defRPr>
            </a:lvl2pPr>
            <a:lvl3pPr marL="0" indent="0">
              <a:spcBef>
                <a:spcPts val="0"/>
              </a:spcBef>
              <a:spcAft>
                <a:spcPts val="0"/>
              </a:spcAft>
              <a:buFont typeface="Arial" panose="020B0604020202020204" pitchFamily="34" charset="0"/>
              <a:buChar char="​"/>
              <a:defRPr sz="1050">
                <a:solidFill>
                  <a:schemeClr val="tx1"/>
                </a:solidFill>
              </a:defRPr>
            </a:lvl3pPr>
            <a:lvl4pPr marL="0" indent="0">
              <a:spcBef>
                <a:spcPts val="0"/>
              </a:spcBef>
              <a:spcAft>
                <a:spcPts val="0"/>
              </a:spcAft>
              <a:buFont typeface="Arial" panose="020B0604020202020204" pitchFamily="34" charset="0"/>
              <a:buChar char="​"/>
              <a:defRPr sz="1050">
                <a:solidFill>
                  <a:schemeClr val="tx1"/>
                </a:solidFill>
              </a:defRPr>
            </a:lvl4pPr>
            <a:lvl5pPr marL="0" indent="0">
              <a:spcBef>
                <a:spcPts val="0"/>
              </a:spcBef>
              <a:spcAft>
                <a:spcPts val="0"/>
              </a:spcAft>
              <a:buFont typeface="Arial" panose="020B0604020202020204" pitchFamily="34" charset="0"/>
              <a:buChar char="​"/>
              <a:defRPr sz="1050">
                <a:solidFill>
                  <a:schemeClr val="tx1"/>
                </a:solidFill>
              </a:defRPr>
            </a:lvl5pPr>
            <a:lvl6pPr marL="0" indent="0">
              <a:spcBef>
                <a:spcPts val="0"/>
              </a:spcBef>
              <a:spcAft>
                <a:spcPts val="0"/>
              </a:spcAft>
              <a:buFont typeface="Arial" panose="020B0604020202020204" pitchFamily="34" charset="0"/>
              <a:buChar char="​"/>
              <a:defRPr sz="1050">
                <a:solidFill>
                  <a:schemeClr val="tx1"/>
                </a:solidFill>
              </a:defRPr>
            </a:lvl6pPr>
            <a:lvl7pPr marL="0" indent="0">
              <a:spcBef>
                <a:spcPts val="0"/>
              </a:spcBef>
              <a:spcAft>
                <a:spcPts val="0"/>
              </a:spcAft>
              <a:buFont typeface="Arial" panose="020B0604020202020204" pitchFamily="34" charset="0"/>
              <a:buChar char="​"/>
              <a:defRPr sz="1050">
                <a:solidFill>
                  <a:schemeClr val="tx1"/>
                </a:solidFill>
              </a:defRPr>
            </a:lvl7pPr>
            <a:lvl8pPr marL="0" indent="0">
              <a:spcBef>
                <a:spcPts val="0"/>
              </a:spcBef>
              <a:spcAft>
                <a:spcPts val="0"/>
              </a:spcAft>
              <a:buFont typeface="Arial" panose="020B0604020202020204" pitchFamily="34" charset="0"/>
              <a:buChar char="​"/>
              <a:defRPr sz="1050">
                <a:solidFill>
                  <a:schemeClr val="tx1"/>
                </a:solidFill>
              </a:defRPr>
            </a:lvl8pPr>
            <a:lvl9pPr marL="0" indent="0">
              <a:spcBef>
                <a:spcPts val="0"/>
              </a:spcBef>
              <a:spcAft>
                <a:spcPts val="0"/>
              </a:spcAft>
              <a:buFont typeface="Arial" panose="020B0604020202020204" pitchFamily="34" charset="0"/>
              <a:buChar char="​"/>
              <a:defRPr sz="1050">
                <a:solidFill>
                  <a:schemeClr val="tx1"/>
                </a:solidFill>
              </a:defRPr>
            </a:lvl9pPr>
          </a:lstStyle>
          <a:p>
            <a:pPr lvl="0"/>
            <a:r>
              <a:rPr lang="en-GB"/>
              <a:t>Date</a:t>
            </a:r>
            <a:br>
              <a:rPr lang="en-GB"/>
            </a:br>
            <a:br>
              <a:rPr lang="en-GB"/>
            </a:br>
            <a:r>
              <a:rPr lang="en-GB"/>
              <a:t>Presenter, Location (optional) | Presenter 2, Location 2 (optional) | etc.</a:t>
            </a:r>
          </a:p>
        </p:txBody>
      </p:sp>
      <p:sp>
        <p:nvSpPr>
          <p:cNvPr id="23" name="Client Logo"/>
          <p:cNvSpPr>
            <a:spLocks noGrp="1"/>
          </p:cNvSpPr>
          <p:nvPr>
            <p:ph type="pic" sz="quarter" idx="12" hasCustomPrompt="1"/>
          </p:nvPr>
        </p:nvSpPr>
        <p:spPr bwMode="gray">
          <a:xfrm>
            <a:off x="8280399" y="393192"/>
            <a:ext cx="3454400" cy="548640"/>
          </a:xfrm>
          <a:ln>
            <a:noFill/>
          </a:ln>
        </p:spPr>
        <p:txBody>
          <a:bodyPr lIns="0" tIns="0" rIns="0" bIns="0" anchor="ctr" anchorCtr="0"/>
          <a:lstStyle>
            <a:lvl1pPr marL="0" indent="0" algn="ctr" fontAlgn="base">
              <a:lnSpc>
                <a:spcPct val="100000"/>
              </a:lnSpc>
              <a:spcBef>
                <a:spcPts val="0"/>
              </a:spcBef>
              <a:spcAft>
                <a:spcPct val="0"/>
              </a:spcAft>
              <a:buNone/>
              <a:defRPr sz="750">
                <a:solidFill>
                  <a:srgbClr val="C3C3C3"/>
                </a:solidFill>
              </a:defRPr>
            </a:lvl1pPr>
          </a:lstStyle>
          <a:p>
            <a:r>
              <a:rPr lang="en-GB"/>
              <a:t>CLIENT LOGO PLACEHOLDER</a:t>
            </a:r>
            <a:br>
              <a:rPr lang="en-GB"/>
            </a:br>
            <a:r>
              <a:rPr lang="en-GB"/>
              <a:t>Delete box if not used</a:t>
            </a:r>
          </a:p>
        </p:txBody>
      </p:sp>
      <p:sp>
        <p:nvSpPr>
          <p:cNvPr id="13" name="DTP_Attribute"/>
          <p:cNvSpPr txBox="1"/>
          <p:nvPr userDrawn="1"/>
        </p:nvSpPr>
        <p:spPr>
          <a:xfrm>
            <a:off x="457200" y="6590928"/>
            <a:ext cx="65" cy="115416"/>
          </a:xfrm>
          <a:prstGeom prst="rect">
            <a:avLst/>
          </a:prstGeom>
          <a:noFill/>
        </p:spPr>
        <p:txBody>
          <a:bodyPr wrap="none" lIns="0" tIns="0" rIns="0" bIns="0" rtlCol="0" anchor="b">
            <a:spAutoFit/>
          </a:bodyPr>
          <a:lstStyle/>
          <a:p>
            <a:endParaRPr lang="en-GB" sz="750" b="1" cap="all">
              <a:solidFill>
                <a:schemeClr val="tx1"/>
              </a:solidFill>
            </a:endParaRPr>
          </a:p>
        </p:txBody>
      </p:sp>
    </p:spTree>
    <p:extLst>
      <p:ext uri="{BB962C8B-B14F-4D97-AF65-F5344CB8AC3E}">
        <p14:creationId xmlns:p14="http://schemas.microsoft.com/office/powerpoint/2010/main" val="1018466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headings">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p:cNvSpPr>
            <a:spLocks noGrp="1"/>
          </p:cNvSpPr>
          <p:nvPr>
            <p:ph type="body" idx="10" hasCustomPrompt="1"/>
          </p:nvPr>
        </p:nvSpPr>
        <p:spPr>
          <a:xfrm>
            <a:off x="457200" y="1399032"/>
            <a:ext cx="54102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5" name="Heading Right"/>
          <p:cNvSpPr>
            <a:spLocks noGrp="1"/>
          </p:cNvSpPr>
          <p:nvPr>
            <p:ph type="body" sz="quarter" idx="13" hasCustomPrompt="1"/>
          </p:nvPr>
        </p:nvSpPr>
        <p:spPr>
          <a:xfrm>
            <a:off x="6324602" y="1399032"/>
            <a:ext cx="5410199"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Tree>
    <p:extLst>
      <p:ext uri="{BB962C8B-B14F-4D97-AF65-F5344CB8AC3E}">
        <p14:creationId xmlns:p14="http://schemas.microsoft.com/office/powerpoint/2010/main" val="1938207329"/>
      </p:ext>
    </p:extLst>
  </p:cSld>
  <p:clrMapOvr>
    <a:masterClrMapping/>
  </p:clrMapOvr>
  <p:extLst>
    <p:ext uri="{DCECCB84-F9BA-43D5-87BE-67443E8EF086}">
      <p15:sldGuideLst xmlns:p15="http://schemas.microsoft.com/office/powerpoint/2012/main">
        <p15:guide id="5" orient="horz" pos="880" userDrawn="1">
          <p15:clr>
            <a:srgbClr val="FBAE40"/>
          </p15:clr>
        </p15:guide>
        <p15:guide id="6" pos="4928" userDrawn="1">
          <p15:clr>
            <a:srgbClr val="FBAE40"/>
          </p15:clr>
        </p15:guide>
        <p15:guide id="7" pos="5312" userDrawn="1">
          <p15:clr>
            <a:srgbClr val="FBAE40"/>
          </p15:clr>
        </p15:guide>
        <p15:guide id="9" orient="horz" pos="118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2 columns with 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p:cNvSpPr>
            <a:spLocks noGrp="1"/>
          </p:cNvSpPr>
          <p:nvPr>
            <p:ph type="body" idx="10" hasCustomPrompt="1"/>
          </p:nvPr>
        </p:nvSpPr>
        <p:spPr>
          <a:xfrm>
            <a:off x="457200" y="1399032"/>
            <a:ext cx="54102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4" name="Content Left"/>
          <p:cNvSpPr>
            <a:spLocks noGrp="1"/>
          </p:cNvSpPr>
          <p:nvPr>
            <p:ph sz="half" idx="11"/>
          </p:nvPr>
        </p:nvSpPr>
        <p:spPr>
          <a:xfrm>
            <a:off x="457200" y="1883664"/>
            <a:ext cx="54102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Right"/>
          <p:cNvSpPr>
            <a:spLocks noGrp="1"/>
          </p:cNvSpPr>
          <p:nvPr>
            <p:ph type="body" sz="quarter" idx="13" hasCustomPrompt="1"/>
          </p:nvPr>
        </p:nvSpPr>
        <p:spPr>
          <a:xfrm>
            <a:off x="6324600" y="1399032"/>
            <a:ext cx="54102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6" name="Content Right"/>
          <p:cNvSpPr>
            <a:spLocks noGrp="1"/>
          </p:cNvSpPr>
          <p:nvPr>
            <p:ph sz="quarter" idx="12"/>
          </p:nvPr>
        </p:nvSpPr>
        <p:spPr>
          <a:xfrm>
            <a:off x="6324600" y="1883664"/>
            <a:ext cx="54102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4127021186"/>
      </p:ext>
    </p:extLst>
  </p:cSld>
  <p:clrMapOvr>
    <a:masterClrMapping/>
  </p:clrMapOvr>
  <p:extLst>
    <p:ext uri="{DCECCB84-F9BA-43D5-87BE-67443E8EF086}">
      <p15:sldGuideLst xmlns:p15="http://schemas.microsoft.com/office/powerpoint/2012/main">
        <p15:guide id="5" orient="horz" pos="880" userDrawn="1">
          <p15:clr>
            <a:srgbClr val="FBAE40"/>
          </p15:clr>
        </p15:guide>
        <p15:guide id="6" pos="4928" userDrawn="1">
          <p15:clr>
            <a:srgbClr val="FBAE40"/>
          </p15:clr>
        </p15:guide>
        <p15:guide id="7" pos="5312" userDrawn="1">
          <p15:clr>
            <a:srgbClr val="FBAE40"/>
          </p15:clr>
        </p15:guide>
        <p15:guide id="9" orient="horz" pos="118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itle and 2 Content with 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Top"/>
          <p:cNvSpPr>
            <a:spLocks noGrp="1"/>
          </p:cNvSpPr>
          <p:nvPr>
            <p:ph type="body" idx="10" hasCustomPrompt="1"/>
          </p:nvPr>
        </p:nvSpPr>
        <p:spPr>
          <a:xfrm>
            <a:off x="457200" y="1399032"/>
            <a:ext cx="112776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lvl3pPr>
            <a:lvl4pPr marL="0" indent="0">
              <a:spcBef>
                <a:spcPts val="0"/>
              </a:spcBef>
              <a:buFont typeface="Arial" panose="020B0604020202020204" pitchFamily="34" charset="0"/>
              <a:buChar char="​"/>
              <a:defRPr sz="1050"/>
            </a:lvl4pPr>
            <a:lvl5pPr marL="0" indent="0">
              <a:spcBef>
                <a:spcPts val="0"/>
              </a:spcBef>
              <a:buFont typeface="Arial" panose="020B0604020202020204" pitchFamily="34" charset="0"/>
              <a:buChar char="​"/>
              <a:defRPr sz="1050"/>
            </a:lvl5pPr>
            <a:lvl6pPr marL="0" indent="0">
              <a:spcBef>
                <a:spcPts val="0"/>
              </a:spcBef>
              <a:buFont typeface="Arial" panose="020B0604020202020204" pitchFamily="34" charset="0"/>
              <a:buChar char="​"/>
              <a:defRPr sz="1050"/>
            </a:lvl6pPr>
            <a:lvl7pPr marL="0" indent="0">
              <a:spcBef>
                <a:spcPts val="0"/>
              </a:spcBef>
              <a:buFont typeface="Arial" panose="020B0604020202020204" pitchFamily="34" charset="0"/>
              <a:buChar char="​"/>
              <a:defRPr sz="1050"/>
            </a:lvl7pPr>
            <a:lvl8pPr marL="0" indent="0">
              <a:spcBef>
                <a:spcPts val="0"/>
              </a:spcBef>
              <a:buFont typeface="Arial" panose="020B0604020202020204" pitchFamily="34" charset="0"/>
              <a:buChar char="​"/>
              <a:defRPr sz="1050"/>
            </a:lvl8pPr>
            <a:lvl9pPr marL="0" indent="0">
              <a:spcBef>
                <a:spcPts val="0"/>
              </a:spcBef>
              <a:buFont typeface="Arial" panose="020B0604020202020204" pitchFamily="34" charset="0"/>
              <a:buChar char="​"/>
              <a:defRPr sz="1050"/>
            </a:lvl9pPr>
          </a:lstStyle>
          <a:p>
            <a:pPr lvl="0"/>
            <a:r>
              <a:t>Heading 14 pt</a:t>
            </a:r>
          </a:p>
          <a:p>
            <a:pPr lvl="1"/>
            <a:r>
              <a:t>Subheading 14 pt</a:t>
            </a:r>
          </a:p>
        </p:txBody>
      </p:sp>
      <p:sp>
        <p:nvSpPr>
          <p:cNvPr id="4" name="Content Top"/>
          <p:cNvSpPr>
            <a:spLocks noGrp="1"/>
          </p:cNvSpPr>
          <p:nvPr>
            <p:ph idx="11"/>
          </p:nvPr>
        </p:nvSpPr>
        <p:spPr>
          <a:xfrm>
            <a:off x="457200" y="1883664"/>
            <a:ext cx="11277600"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Bottom"/>
          <p:cNvSpPr>
            <a:spLocks noGrp="1"/>
          </p:cNvSpPr>
          <p:nvPr>
            <p:ph type="body" idx="13" hasCustomPrompt="1"/>
          </p:nvPr>
        </p:nvSpPr>
        <p:spPr>
          <a:xfrm>
            <a:off x="457200" y="4005072"/>
            <a:ext cx="112776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lvl3pPr>
            <a:lvl4pPr marL="0" indent="0">
              <a:spcBef>
                <a:spcPts val="0"/>
              </a:spcBef>
              <a:buFont typeface="Arial" panose="020B0604020202020204" pitchFamily="34" charset="0"/>
              <a:buChar char="​"/>
              <a:defRPr sz="1050"/>
            </a:lvl4pPr>
            <a:lvl5pPr marL="0" indent="0">
              <a:spcBef>
                <a:spcPts val="0"/>
              </a:spcBef>
              <a:buFont typeface="Arial" panose="020B0604020202020204" pitchFamily="34" charset="0"/>
              <a:buChar char="​"/>
              <a:defRPr sz="1050"/>
            </a:lvl5pPr>
            <a:lvl6pPr marL="0" indent="0">
              <a:spcBef>
                <a:spcPts val="0"/>
              </a:spcBef>
              <a:buFont typeface="Arial" panose="020B0604020202020204" pitchFamily="34" charset="0"/>
              <a:buChar char="​"/>
              <a:defRPr sz="1050"/>
            </a:lvl6pPr>
            <a:lvl7pPr marL="0" indent="0">
              <a:spcBef>
                <a:spcPts val="0"/>
              </a:spcBef>
              <a:buFont typeface="Arial" panose="020B0604020202020204" pitchFamily="34" charset="0"/>
              <a:buChar char="​"/>
              <a:defRPr sz="1050"/>
            </a:lvl7pPr>
            <a:lvl8pPr marL="0" indent="0">
              <a:spcBef>
                <a:spcPts val="0"/>
              </a:spcBef>
              <a:buFont typeface="Arial" panose="020B0604020202020204" pitchFamily="34" charset="0"/>
              <a:buChar char="​"/>
              <a:defRPr sz="1050"/>
            </a:lvl8pPr>
            <a:lvl9pPr marL="0" indent="0">
              <a:spcBef>
                <a:spcPts val="0"/>
              </a:spcBef>
              <a:buFont typeface="Arial" panose="020B0604020202020204" pitchFamily="34" charset="0"/>
              <a:buChar char="​"/>
              <a:defRPr sz="1050"/>
            </a:lvl9pPr>
          </a:lstStyle>
          <a:p>
            <a:pPr lvl="0"/>
            <a:r>
              <a:t>Heading 14 pt</a:t>
            </a:r>
          </a:p>
          <a:p>
            <a:pPr lvl="1"/>
            <a:r>
              <a:t>Subheading 14 pt</a:t>
            </a:r>
          </a:p>
        </p:txBody>
      </p:sp>
      <p:sp>
        <p:nvSpPr>
          <p:cNvPr id="6" name="Content Bottom"/>
          <p:cNvSpPr>
            <a:spLocks noGrp="1"/>
          </p:cNvSpPr>
          <p:nvPr>
            <p:ph idx="12"/>
          </p:nvPr>
        </p:nvSpPr>
        <p:spPr>
          <a:xfrm>
            <a:off x="457200" y="4489704"/>
            <a:ext cx="11277600"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2965020153"/>
      </p:ext>
    </p:extLst>
  </p:cSld>
  <p:clrMapOvr>
    <a:masterClrMapping/>
  </p:clrMapOvr>
  <p:extLst>
    <p:ext uri="{DCECCB84-F9BA-43D5-87BE-67443E8EF086}">
      <p15:sldGuideLst xmlns:p15="http://schemas.microsoft.com/office/powerpoint/2012/main">
        <p15:guide id="3" orient="horz" pos="2523" userDrawn="1">
          <p15:clr>
            <a:srgbClr val="FBAE40"/>
          </p15:clr>
        </p15:guide>
        <p15:guide id="5" orient="horz" pos="880" userDrawn="1">
          <p15:clr>
            <a:srgbClr val="FBAE40"/>
          </p15:clr>
        </p15:guide>
        <p15:guide id="6" orient="horz" pos="2832" userDrawn="1">
          <p15:clr>
            <a:srgbClr val="FBAE40"/>
          </p15:clr>
        </p15:guide>
        <p15:guide id="8" orient="horz" pos="118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columns 1/3 split">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p:cNvSpPr>
            <a:spLocks noGrp="1"/>
          </p:cNvSpPr>
          <p:nvPr>
            <p:ph type="body" idx="10" hasCustomPrompt="1"/>
          </p:nvPr>
        </p:nvSpPr>
        <p:spPr>
          <a:xfrm>
            <a:off x="457200" y="139903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4" name="Content Left"/>
          <p:cNvSpPr>
            <a:spLocks noGrp="1"/>
          </p:cNvSpPr>
          <p:nvPr>
            <p:ph sz="half" idx="11"/>
          </p:nvPr>
        </p:nvSpPr>
        <p:spPr>
          <a:xfrm>
            <a:off x="457200" y="1883664"/>
            <a:ext cx="34544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Right"/>
          <p:cNvSpPr>
            <a:spLocks noGrp="1"/>
          </p:cNvSpPr>
          <p:nvPr>
            <p:ph type="body" sz="quarter" idx="13" hasCustomPrompt="1"/>
          </p:nvPr>
        </p:nvSpPr>
        <p:spPr>
          <a:xfrm>
            <a:off x="4368799" y="1399032"/>
            <a:ext cx="73660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6" name="Content Right"/>
          <p:cNvSpPr>
            <a:spLocks noGrp="1"/>
          </p:cNvSpPr>
          <p:nvPr>
            <p:ph sz="quarter" idx="12"/>
          </p:nvPr>
        </p:nvSpPr>
        <p:spPr>
          <a:xfrm>
            <a:off x="4368799" y="1883664"/>
            <a:ext cx="73660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441366796"/>
      </p:ext>
    </p:extLst>
  </p:cSld>
  <p:clrMapOvr>
    <a:masterClrMapping/>
  </p:clrMapOvr>
  <p:extLst>
    <p:ext uri="{DCECCB84-F9BA-43D5-87BE-67443E8EF086}">
      <p15:sldGuideLst xmlns:p15="http://schemas.microsoft.com/office/powerpoint/2012/main">
        <p15:guide id="5" orient="horz" pos="880" userDrawn="1">
          <p15:clr>
            <a:srgbClr val="FBAE40"/>
          </p15:clr>
        </p15:guide>
        <p15:guide id="6" pos="3285" userDrawn="1">
          <p15:clr>
            <a:srgbClr val="FBAE40"/>
          </p15:clr>
        </p15:guide>
        <p15:guide id="7" pos="3669" userDrawn="1">
          <p15:clr>
            <a:srgbClr val="FBAE40"/>
          </p15:clr>
        </p15:guide>
        <p15:guide id="9" orient="horz" pos="118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 columns 2/3 split">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p:cNvSpPr>
            <a:spLocks noGrp="1"/>
          </p:cNvSpPr>
          <p:nvPr>
            <p:ph type="body" idx="10" hasCustomPrompt="1"/>
          </p:nvPr>
        </p:nvSpPr>
        <p:spPr>
          <a:xfrm>
            <a:off x="457199" y="1399032"/>
            <a:ext cx="73660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4" name="Content Left"/>
          <p:cNvSpPr>
            <a:spLocks noGrp="1"/>
          </p:cNvSpPr>
          <p:nvPr>
            <p:ph sz="half" idx="11"/>
          </p:nvPr>
        </p:nvSpPr>
        <p:spPr>
          <a:xfrm>
            <a:off x="457199" y="1883664"/>
            <a:ext cx="73660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Right"/>
          <p:cNvSpPr>
            <a:spLocks noGrp="1"/>
          </p:cNvSpPr>
          <p:nvPr>
            <p:ph type="body" sz="quarter" idx="13" hasCustomPrompt="1"/>
          </p:nvPr>
        </p:nvSpPr>
        <p:spPr>
          <a:xfrm>
            <a:off x="8280400" y="139903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6" name="Content Right"/>
          <p:cNvSpPr>
            <a:spLocks noGrp="1"/>
          </p:cNvSpPr>
          <p:nvPr>
            <p:ph sz="quarter" idx="12"/>
          </p:nvPr>
        </p:nvSpPr>
        <p:spPr>
          <a:xfrm>
            <a:off x="8280400" y="1883664"/>
            <a:ext cx="34544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4146633636"/>
      </p:ext>
    </p:extLst>
  </p:cSld>
  <p:clrMapOvr>
    <a:masterClrMapping/>
  </p:clrMapOvr>
  <p:extLst>
    <p:ext uri="{DCECCB84-F9BA-43D5-87BE-67443E8EF086}">
      <p15:sldGuideLst xmlns:p15="http://schemas.microsoft.com/office/powerpoint/2012/main">
        <p15:guide id="5" orient="horz" pos="880" userDrawn="1">
          <p15:clr>
            <a:srgbClr val="FBAE40"/>
          </p15:clr>
        </p15:guide>
        <p15:guide id="6" pos="6571" userDrawn="1">
          <p15:clr>
            <a:srgbClr val="FBAE40"/>
          </p15:clr>
        </p15:guide>
        <p15:guide id="7" pos="6955" userDrawn="1">
          <p15:clr>
            <a:srgbClr val="FBAE40"/>
          </p15:clr>
        </p15:guide>
        <p15:guide id="9" orient="horz" pos="118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s">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4" name="Content Left"/>
          <p:cNvSpPr>
            <a:spLocks noGrp="1"/>
          </p:cNvSpPr>
          <p:nvPr>
            <p:ph sz="half" idx="11"/>
          </p:nvPr>
        </p:nvSpPr>
        <p:spPr>
          <a:xfrm>
            <a:off x="457200" y="1399032"/>
            <a:ext cx="3454400" cy="5001768"/>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Middle"/>
          <p:cNvSpPr>
            <a:spLocks noGrp="1"/>
          </p:cNvSpPr>
          <p:nvPr>
            <p:ph sz="quarter" idx="12"/>
          </p:nvPr>
        </p:nvSpPr>
        <p:spPr>
          <a:xfrm>
            <a:off x="4368799" y="1399032"/>
            <a:ext cx="3454400" cy="5001768"/>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Content Right"/>
          <p:cNvSpPr>
            <a:spLocks noGrp="1"/>
          </p:cNvSpPr>
          <p:nvPr>
            <p:ph sz="quarter" idx="14"/>
          </p:nvPr>
        </p:nvSpPr>
        <p:spPr>
          <a:xfrm>
            <a:off x="8280400" y="1399032"/>
            <a:ext cx="3454400" cy="5001768"/>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632104062"/>
      </p:ext>
    </p:extLst>
  </p:cSld>
  <p:clrMapOvr>
    <a:masterClrMapping/>
  </p:clrMapOvr>
  <p:extLst>
    <p:ext uri="{DCECCB84-F9BA-43D5-87BE-67443E8EF086}">
      <p15:sldGuideLst xmlns:p15="http://schemas.microsoft.com/office/powerpoint/2012/main">
        <p15:guide id="1" orient="horz" pos="880" userDrawn="1">
          <p15:clr>
            <a:srgbClr val="FBAE40"/>
          </p15:clr>
        </p15:guide>
        <p15:guide id="2" pos="6955" userDrawn="1">
          <p15:clr>
            <a:srgbClr val="FBAE40"/>
          </p15:clr>
        </p15:guide>
        <p15:guide id="4" pos="3669" userDrawn="1">
          <p15:clr>
            <a:srgbClr val="FBAE40"/>
          </p15:clr>
        </p15:guide>
        <p15:guide id="5" pos="6571" userDrawn="1">
          <p15:clr>
            <a:srgbClr val="FBAE40"/>
          </p15:clr>
        </p15:guide>
        <p15:guide id="6" pos="328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headings">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p:cNvSpPr>
            <a:spLocks noGrp="1"/>
          </p:cNvSpPr>
          <p:nvPr>
            <p:ph type="body" idx="10" hasCustomPrompt="1"/>
          </p:nvPr>
        </p:nvSpPr>
        <p:spPr>
          <a:xfrm>
            <a:off x="457200" y="139903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5" name="Heading Middle"/>
          <p:cNvSpPr>
            <a:spLocks noGrp="1"/>
          </p:cNvSpPr>
          <p:nvPr>
            <p:ph type="body" sz="quarter" idx="13" hasCustomPrompt="1"/>
          </p:nvPr>
        </p:nvSpPr>
        <p:spPr>
          <a:xfrm>
            <a:off x="4368802" y="1399032"/>
            <a:ext cx="3454399"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7" name="Heading Right"/>
          <p:cNvSpPr>
            <a:spLocks noGrp="1"/>
          </p:cNvSpPr>
          <p:nvPr>
            <p:ph type="body" sz="quarter" idx="15" hasCustomPrompt="1"/>
          </p:nvPr>
        </p:nvSpPr>
        <p:spPr>
          <a:xfrm>
            <a:off x="8280400" y="139903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Tree>
    <p:extLst>
      <p:ext uri="{BB962C8B-B14F-4D97-AF65-F5344CB8AC3E}">
        <p14:creationId xmlns:p14="http://schemas.microsoft.com/office/powerpoint/2010/main" val="1252440226"/>
      </p:ext>
    </p:extLst>
  </p:cSld>
  <p:clrMapOvr>
    <a:masterClrMapping/>
  </p:clrMapOvr>
  <p:extLst>
    <p:ext uri="{DCECCB84-F9BA-43D5-87BE-67443E8EF086}">
      <p15:sldGuideLst xmlns:p15="http://schemas.microsoft.com/office/powerpoint/2012/main">
        <p15:guide id="7" orient="horz" pos="880" userDrawn="1">
          <p15:clr>
            <a:srgbClr val="FBAE40"/>
          </p15:clr>
        </p15:guide>
        <p15:guide id="8" pos="6955" userDrawn="1">
          <p15:clr>
            <a:srgbClr val="FBAE40"/>
          </p15:clr>
        </p15:guide>
        <p15:guide id="10" pos="3669" userDrawn="1">
          <p15:clr>
            <a:srgbClr val="FBAE40"/>
          </p15:clr>
        </p15:guide>
        <p15:guide id="11" pos="6571" userDrawn="1">
          <p15:clr>
            <a:srgbClr val="FBAE40"/>
          </p15:clr>
        </p15:guide>
        <p15:guide id="12" pos="3285" userDrawn="1">
          <p15:clr>
            <a:srgbClr val="FBAE40"/>
          </p15:clr>
        </p15:guide>
        <p15:guide id="14" orient="horz" pos="118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s with 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p:cNvSpPr>
            <a:spLocks noGrp="1"/>
          </p:cNvSpPr>
          <p:nvPr>
            <p:ph type="body" idx="10" hasCustomPrompt="1"/>
          </p:nvPr>
        </p:nvSpPr>
        <p:spPr>
          <a:xfrm>
            <a:off x="457200" y="139903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4" name="Content Left"/>
          <p:cNvSpPr>
            <a:spLocks noGrp="1"/>
          </p:cNvSpPr>
          <p:nvPr>
            <p:ph sz="half" idx="11"/>
          </p:nvPr>
        </p:nvSpPr>
        <p:spPr>
          <a:xfrm>
            <a:off x="457200" y="1883664"/>
            <a:ext cx="34544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Middle"/>
          <p:cNvSpPr>
            <a:spLocks noGrp="1"/>
          </p:cNvSpPr>
          <p:nvPr>
            <p:ph type="body" sz="quarter" idx="13" hasCustomPrompt="1"/>
          </p:nvPr>
        </p:nvSpPr>
        <p:spPr>
          <a:xfrm>
            <a:off x="4368799" y="139903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6" name="Content Middle"/>
          <p:cNvSpPr>
            <a:spLocks noGrp="1"/>
          </p:cNvSpPr>
          <p:nvPr>
            <p:ph sz="quarter" idx="12"/>
          </p:nvPr>
        </p:nvSpPr>
        <p:spPr>
          <a:xfrm>
            <a:off x="4368799" y="1883664"/>
            <a:ext cx="34544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Heading Right"/>
          <p:cNvSpPr>
            <a:spLocks noGrp="1"/>
          </p:cNvSpPr>
          <p:nvPr>
            <p:ph type="body" sz="quarter" idx="15" hasCustomPrompt="1"/>
          </p:nvPr>
        </p:nvSpPr>
        <p:spPr>
          <a:xfrm>
            <a:off x="8280400" y="139903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8" name="Content Right"/>
          <p:cNvSpPr>
            <a:spLocks noGrp="1"/>
          </p:cNvSpPr>
          <p:nvPr>
            <p:ph sz="quarter" idx="14"/>
          </p:nvPr>
        </p:nvSpPr>
        <p:spPr>
          <a:xfrm>
            <a:off x="8280400" y="1883664"/>
            <a:ext cx="34544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692757447"/>
      </p:ext>
    </p:extLst>
  </p:cSld>
  <p:clrMapOvr>
    <a:masterClrMapping/>
  </p:clrMapOvr>
  <p:extLst>
    <p:ext uri="{DCECCB84-F9BA-43D5-87BE-67443E8EF086}">
      <p15:sldGuideLst xmlns:p15="http://schemas.microsoft.com/office/powerpoint/2012/main">
        <p15:guide id="7" orient="horz" pos="880" userDrawn="1">
          <p15:clr>
            <a:srgbClr val="FBAE40"/>
          </p15:clr>
        </p15:guide>
        <p15:guide id="8" pos="3285" userDrawn="1">
          <p15:clr>
            <a:srgbClr val="FBAE40"/>
          </p15:clr>
        </p15:guide>
        <p15:guide id="9" pos="3669" userDrawn="1">
          <p15:clr>
            <a:srgbClr val="FBAE40"/>
          </p15:clr>
        </p15:guide>
        <p15:guide id="10" pos="6571" userDrawn="1">
          <p15:clr>
            <a:srgbClr val="FBAE40"/>
          </p15:clr>
        </p15:guide>
        <p15:guide id="11" pos="6955" userDrawn="1">
          <p15:clr>
            <a:srgbClr val="FBAE40"/>
          </p15:clr>
        </p15:guide>
        <p15:guide id="13" orient="horz" pos="118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4 columns with 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Top"/>
          <p:cNvSpPr>
            <a:spLocks noGrp="1"/>
          </p:cNvSpPr>
          <p:nvPr>
            <p:ph type="body" idx="10" hasCustomPrompt="1"/>
          </p:nvPr>
        </p:nvSpPr>
        <p:spPr>
          <a:xfrm>
            <a:off x="457199" y="1399032"/>
            <a:ext cx="24765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4" name="Content Left Top"/>
          <p:cNvSpPr>
            <a:spLocks noGrp="1"/>
          </p:cNvSpPr>
          <p:nvPr>
            <p:ph sz="quarter" idx="11"/>
          </p:nvPr>
        </p:nvSpPr>
        <p:spPr>
          <a:xfrm>
            <a:off x="457199" y="1883664"/>
            <a:ext cx="24765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Middle Left"/>
          <p:cNvSpPr>
            <a:spLocks noGrp="1"/>
          </p:cNvSpPr>
          <p:nvPr>
            <p:ph type="body" idx="13" hasCustomPrompt="1"/>
          </p:nvPr>
        </p:nvSpPr>
        <p:spPr>
          <a:xfrm>
            <a:off x="3390901" y="1399032"/>
            <a:ext cx="24765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6" name="Content Middle Left"/>
          <p:cNvSpPr>
            <a:spLocks noGrp="1"/>
          </p:cNvSpPr>
          <p:nvPr>
            <p:ph sz="quarter" idx="12"/>
          </p:nvPr>
        </p:nvSpPr>
        <p:spPr>
          <a:xfrm>
            <a:off x="3390901" y="1883664"/>
            <a:ext cx="24765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Heading Middle Right"/>
          <p:cNvSpPr>
            <a:spLocks noGrp="1"/>
          </p:cNvSpPr>
          <p:nvPr>
            <p:ph type="body" idx="15" hasCustomPrompt="1"/>
          </p:nvPr>
        </p:nvSpPr>
        <p:spPr>
          <a:xfrm>
            <a:off x="6324601" y="1399032"/>
            <a:ext cx="24765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8" name="Content Middle Right"/>
          <p:cNvSpPr>
            <a:spLocks noGrp="1"/>
          </p:cNvSpPr>
          <p:nvPr>
            <p:ph sz="quarter" idx="14"/>
          </p:nvPr>
        </p:nvSpPr>
        <p:spPr>
          <a:xfrm>
            <a:off x="6324601" y="1883664"/>
            <a:ext cx="24765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Heading Right"/>
          <p:cNvSpPr>
            <a:spLocks noGrp="1"/>
          </p:cNvSpPr>
          <p:nvPr>
            <p:ph type="body" idx="17" hasCustomPrompt="1"/>
          </p:nvPr>
        </p:nvSpPr>
        <p:spPr>
          <a:xfrm>
            <a:off x="9258301" y="1399032"/>
            <a:ext cx="24765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10" name="Content Right"/>
          <p:cNvSpPr>
            <a:spLocks noGrp="1"/>
          </p:cNvSpPr>
          <p:nvPr>
            <p:ph sz="quarter" idx="16"/>
          </p:nvPr>
        </p:nvSpPr>
        <p:spPr>
          <a:xfrm>
            <a:off x="9258301" y="1883664"/>
            <a:ext cx="24765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2005153490"/>
      </p:ext>
    </p:extLst>
  </p:cSld>
  <p:clrMapOvr>
    <a:masterClrMapping/>
  </p:clrMapOvr>
  <p:extLst>
    <p:ext uri="{DCECCB84-F9BA-43D5-87BE-67443E8EF086}">
      <p15:sldGuideLst xmlns:p15="http://schemas.microsoft.com/office/powerpoint/2012/main">
        <p15:guide id="5" orient="horz" pos="880" userDrawn="1">
          <p15:clr>
            <a:srgbClr val="FBAE40"/>
          </p15:clr>
        </p15:guide>
        <p15:guide id="10" pos="2848" userDrawn="1">
          <p15:clr>
            <a:srgbClr val="FBAE40"/>
          </p15:clr>
        </p15:guide>
        <p15:guide id="11" pos="4928" userDrawn="1">
          <p15:clr>
            <a:srgbClr val="FBAE40"/>
          </p15:clr>
        </p15:guide>
        <p15:guide id="12" pos="2464" userDrawn="1">
          <p15:clr>
            <a:srgbClr val="FBAE40"/>
          </p15:clr>
        </p15:guide>
        <p15:guide id="13" pos="5312" userDrawn="1">
          <p15:clr>
            <a:srgbClr val="FBAE40"/>
          </p15:clr>
        </p15:guide>
        <p15:guide id="14" pos="7392" userDrawn="1">
          <p15:clr>
            <a:srgbClr val="FBAE40"/>
          </p15:clr>
        </p15:guide>
        <p15:guide id="15" pos="7776" userDrawn="1">
          <p15:clr>
            <a:srgbClr val="FBAE40"/>
          </p15:clr>
        </p15:guide>
        <p15:guide id="17" orient="horz" pos="1184"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 columns with 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Top"/>
          <p:cNvSpPr>
            <a:spLocks noGrp="1"/>
          </p:cNvSpPr>
          <p:nvPr>
            <p:ph type="body" idx="10" hasCustomPrompt="1"/>
          </p:nvPr>
        </p:nvSpPr>
        <p:spPr>
          <a:xfrm>
            <a:off x="457201" y="1399032"/>
            <a:ext cx="18923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4" name="Content Left Top"/>
          <p:cNvSpPr>
            <a:spLocks noGrp="1"/>
          </p:cNvSpPr>
          <p:nvPr>
            <p:ph sz="quarter" idx="11"/>
          </p:nvPr>
        </p:nvSpPr>
        <p:spPr>
          <a:xfrm>
            <a:off x="457201" y="1883664"/>
            <a:ext cx="18923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Middle Left"/>
          <p:cNvSpPr>
            <a:spLocks noGrp="1"/>
          </p:cNvSpPr>
          <p:nvPr>
            <p:ph type="body" idx="13" hasCustomPrompt="1"/>
          </p:nvPr>
        </p:nvSpPr>
        <p:spPr>
          <a:xfrm>
            <a:off x="2806701" y="1399032"/>
            <a:ext cx="18923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6" name="Content Middle Left"/>
          <p:cNvSpPr>
            <a:spLocks noGrp="1"/>
          </p:cNvSpPr>
          <p:nvPr>
            <p:ph sz="quarter" idx="12"/>
          </p:nvPr>
        </p:nvSpPr>
        <p:spPr>
          <a:xfrm>
            <a:off x="2806701" y="1883664"/>
            <a:ext cx="18923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Heading Middle"/>
          <p:cNvSpPr>
            <a:spLocks noGrp="1"/>
          </p:cNvSpPr>
          <p:nvPr>
            <p:ph type="body" idx="15" hasCustomPrompt="1"/>
          </p:nvPr>
        </p:nvSpPr>
        <p:spPr>
          <a:xfrm>
            <a:off x="5156200" y="1399032"/>
            <a:ext cx="18796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8" name="Content Middle"/>
          <p:cNvSpPr>
            <a:spLocks noGrp="1"/>
          </p:cNvSpPr>
          <p:nvPr>
            <p:ph sz="quarter" idx="14"/>
          </p:nvPr>
        </p:nvSpPr>
        <p:spPr>
          <a:xfrm>
            <a:off x="5156200" y="1883664"/>
            <a:ext cx="18796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Heading Middle Right"/>
          <p:cNvSpPr>
            <a:spLocks noGrp="1"/>
          </p:cNvSpPr>
          <p:nvPr>
            <p:ph type="body" idx="17" hasCustomPrompt="1"/>
          </p:nvPr>
        </p:nvSpPr>
        <p:spPr>
          <a:xfrm>
            <a:off x="7493001" y="1399032"/>
            <a:ext cx="18923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10" name="Content Middle Right"/>
          <p:cNvSpPr>
            <a:spLocks noGrp="1"/>
          </p:cNvSpPr>
          <p:nvPr>
            <p:ph sz="quarter" idx="16"/>
          </p:nvPr>
        </p:nvSpPr>
        <p:spPr>
          <a:xfrm>
            <a:off x="7493001" y="1883664"/>
            <a:ext cx="18923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0" name="Heading Right">
            <a:extLst>
              <a:ext uri="{FF2B5EF4-FFF2-40B4-BE49-F238E27FC236}">
                <a16:creationId xmlns:a16="http://schemas.microsoft.com/office/drawing/2014/main" id="{28D70AB5-46A8-4A97-AAB4-47C1BD4B837B}"/>
              </a:ext>
            </a:extLst>
          </p:cNvPr>
          <p:cNvSpPr>
            <a:spLocks noGrp="1"/>
          </p:cNvSpPr>
          <p:nvPr>
            <p:ph type="body" idx="18" hasCustomPrompt="1"/>
          </p:nvPr>
        </p:nvSpPr>
        <p:spPr>
          <a:xfrm>
            <a:off x="9842501" y="1399032"/>
            <a:ext cx="18923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21" name="Content Right">
            <a:extLst>
              <a:ext uri="{FF2B5EF4-FFF2-40B4-BE49-F238E27FC236}">
                <a16:creationId xmlns:a16="http://schemas.microsoft.com/office/drawing/2014/main" id="{8E85D35B-391E-43DD-85C1-F96075528789}"/>
              </a:ext>
            </a:extLst>
          </p:cNvPr>
          <p:cNvSpPr>
            <a:spLocks noGrp="1"/>
          </p:cNvSpPr>
          <p:nvPr>
            <p:ph sz="quarter" idx="19"/>
          </p:nvPr>
        </p:nvSpPr>
        <p:spPr>
          <a:xfrm>
            <a:off x="9842501" y="1883664"/>
            <a:ext cx="18923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6878227"/>
      </p:ext>
    </p:extLst>
  </p:cSld>
  <p:clrMapOvr>
    <a:masterClrMapping/>
  </p:clrMapOvr>
  <p:extLst>
    <p:ext uri="{DCECCB84-F9BA-43D5-87BE-67443E8EF086}">
      <p15:sldGuideLst xmlns:p15="http://schemas.microsoft.com/office/powerpoint/2012/main">
        <p15:guide id="5" orient="horz" pos="880" userDrawn="1">
          <p15:clr>
            <a:srgbClr val="FBAE40"/>
          </p15:clr>
        </p15:guide>
        <p15:guide id="6" pos="1973" userDrawn="1">
          <p15:clr>
            <a:srgbClr val="FBAE40"/>
          </p15:clr>
        </p15:guide>
        <p15:guide id="7" pos="2357" userDrawn="1">
          <p15:clr>
            <a:srgbClr val="FBAE40"/>
          </p15:clr>
        </p15:guide>
        <p15:guide id="8" pos="3947" userDrawn="1">
          <p15:clr>
            <a:srgbClr val="FBAE40"/>
          </p15:clr>
        </p15:guide>
        <p15:guide id="9" pos="4331" userDrawn="1">
          <p15:clr>
            <a:srgbClr val="FBAE40"/>
          </p15:clr>
        </p15:guide>
        <p15:guide id="10" pos="5909" userDrawn="1">
          <p15:clr>
            <a:srgbClr val="FBAE40"/>
          </p15:clr>
        </p15:guide>
        <p15:guide id="11" pos="6293" userDrawn="1">
          <p15:clr>
            <a:srgbClr val="FBAE40"/>
          </p15:clr>
        </p15:guide>
        <p15:guide id="12" pos="7883" userDrawn="1">
          <p15:clr>
            <a:srgbClr val="FBAE40"/>
          </p15:clr>
        </p15:guide>
        <p15:guide id="13" pos="8267" userDrawn="1">
          <p15:clr>
            <a:srgbClr val="FBAE40"/>
          </p15:clr>
        </p15:guide>
        <p15:guide id="15" orient="horz" pos="118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Content"/>
          <p:cNvSpPr>
            <a:spLocks noGrp="1"/>
          </p:cNvSpPr>
          <p:nvPr>
            <p:ph idx="1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125426598"/>
      </p:ext>
    </p:extLst>
  </p:cSld>
  <p:clrMapOvr>
    <a:masterClrMapping/>
  </p:clrMapOvr>
  <p:extLst>
    <p:ext uri="{DCECCB84-F9BA-43D5-87BE-67443E8EF086}">
      <p15:sldGuideLst xmlns:p15="http://schemas.microsoft.com/office/powerpoint/2012/main">
        <p15:guide id="1" orient="horz" pos="88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4 textboxes with 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Top"/>
          <p:cNvSpPr>
            <a:spLocks noGrp="1"/>
          </p:cNvSpPr>
          <p:nvPr>
            <p:ph type="body" idx="10" hasCustomPrompt="1"/>
          </p:nvPr>
        </p:nvSpPr>
        <p:spPr>
          <a:xfrm>
            <a:off x="457200" y="1399032"/>
            <a:ext cx="54102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4" name="Content Left Top"/>
          <p:cNvSpPr>
            <a:spLocks noGrp="1"/>
          </p:cNvSpPr>
          <p:nvPr>
            <p:ph sz="quarter" idx="11"/>
          </p:nvPr>
        </p:nvSpPr>
        <p:spPr>
          <a:xfrm>
            <a:off x="457200" y="1883664"/>
            <a:ext cx="5410200"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Right Top"/>
          <p:cNvSpPr>
            <a:spLocks noGrp="1"/>
          </p:cNvSpPr>
          <p:nvPr>
            <p:ph type="body" idx="13" hasCustomPrompt="1"/>
          </p:nvPr>
        </p:nvSpPr>
        <p:spPr>
          <a:xfrm>
            <a:off x="6324602" y="1399032"/>
            <a:ext cx="5410199"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6" name="Content Right Top"/>
          <p:cNvSpPr>
            <a:spLocks noGrp="1"/>
          </p:cNvSpPr>
          <p:nvPr>
            <p:ph sz="quarter" idx="12"/>
          </p:nvPr>
        </p:nvSpPr>
        <p:spPr>
          <a:xfrm>
            <a:off x="6324602" y="1883664"/>
            <a:ext cx="5410199"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Heading Left Bottom"/>
          <p:cNvSpPr>
            <a:spLocks noGrp="1"/>
          </p:cNvSpPr>
          <p:nvPr>
            <p:ph type="body" idx="15" hasCustomPrompt="1"/>
          </p:nvPr>
        </p:nvSpPr>
        <p:spPr>
          <a:xfrm>
            <a:off x="457200" y="4005072"/>
            <a:ext cx="54102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8" name="Content Left Bottom"/>
          <p:cNvSpPr>
            <a:spLocks noGrp="1"/>
          </p:cNvSpPr>
          <p:nvPr>
            <p:ph sz="quarter" idx="14"/>
          </p:nvPr>
        </p:nvSpPr>
        <p:spPr>
          <a:xfrm>
            <a:off x="457200" y="4489704"/>
            <a:ext cx="5410200"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Heading Right Bottom"/>
          <p:cNvSpPr>
            <a:spLocks noGrp="1"/>
          </p:cNvSpPr>
          <p:nvPr>
            <p:ph type="body" idx="17" hasCustomPrompt="1"/>
          </p:nvPr>
        </p:nvSpPr>
        <p:spPr>
          <a:xfrm>
            <a:off x="6324602" y="4005072"/>
            <a:ext cx="5410199"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10" name="Content Right Bottom"/>
          <p:cNvSpPr>
            <a:spLocks noGrp="1"/>
          </p:cNvSpPr>
          <p:nvPr>
            <p:ph sz="quarter" idx="16"/>
          </p:nvPr>
        </p:nvSpPr>
        <p:spPr>
          <a:xfrm>
            <a:off x="6324602" y="4489704"/>
            <a:ext cx="5410199"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1939618796"/>
      </p:ext>
    </p:extLst>
  </p:cSld>
  <p:clrMapOvr>
    <a:masterClrMapping/>
  </p:clrMapOvr>
  <p:extLst>
    <p:ext uri="{DCECCB84-F9BA-43D5-87BE-67443E8EF086}">
      <p15:sldGuideLst xmlns:p15="http://schemas.microsoft.com/office/powerpoint/2012/main">
        <p15:guide id="7" orient="horz" pos="880" userDrawn="1">
          <p15:clr>
            <a:srgbClr val="FBAE40"/>
          </p15:clr>
        </p15:guide>
        <p15:guide id="10" pos="5312" userDrawn="1">
          <p15:clr>
            <a:srgbClr val="FBAE40"/>
          </p15:clr>
        </p15:guide>
        <p15:guide id="14" pos="4928" userDrawn="1">
          <p15:clr>
            <a:srgbClr val="FBAE40"/>
          </p15:clr>
        </p15:guide>
        <p15:guide id="15" orient="horz" pos="1184" userDrawn="1">
          <p15:clr>
            <a:srgbClr val="FBAE40"/>
          </p15:clr>
        </p15:guide>
        <p15:guide id="17" orient="horz" pos="2832" userDrawn="1">
          <p15:clr>
            <a:srgbClr val="FBAE40"/>
          </p15:clr>
        </p15:guide>
        <p15:guide id="18" orient="horz" pos="252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6 textboxes with 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Top"/>
          <p:cNvSpPr>
            <a:spLocks noGrp="1"/>
          </p:cNvSpPr>
          <p:nvPr>
            <p:ph type="body" idx="10" hasCustomPrompt="1"/>
          </p:nvPr>
        </p:nvSpPr>
        <p:spPr>
          <a:xfrm>
            <a:off x="457200" y="139903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4" name="Content Left Top"/>
          <p:cNvSpPr>
            <a:spLocks noGrp="1"/>
          </p:cNvSpPr>
          <p:nvPr>
            <p:ph sz="quarter" idx="11"/>
          </p:nvPr>
        </p:nvSpPr>
        <p:spPr>
          <a:xfrm>
            <a:off x="457200" y="1883664"/>
            <a:ext cx="3454400"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Middle Top"/>
          <p:cNvSpPr>
            <a:spLocks noGrp="1"/>
          </p:cNvSpPr>
          <p:nvPr>
            <p:ph type="body" idx="13" hasCustomPrompt="1"/>
          </p:nvPr>
        </p:nvSpPr>
        <p:spPr>
          <a:xfrm>
            <a:off x="4368799" y="139903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6" name="Content Middle Top"/>
          <p:cNvSpPr>
            <a:spLocks noGrp="1"/>
          </p:cNvSpPr>
          <p:nvPr>
            <p:ph sz="quarter" idx="12"/>
          </p:nvPr>
        </p:nvSpPr>
        <p:spPr>
          <a:xfrm>
            <a:off x="4368799" y="1883664"/>
            <a:ext cx="3454400"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Heading Right Top"/>
          <p:cNvSpPr>
            <a:spLocks noGrp="1"/>
          </p:cNvSpPr>
          <p:nvPr>
            <p:ph type="body" idx="15" hasCustomPrompt="1"/>
          </p:nvPr>
        </p:nvSpPr>
        <p:spPr>
          <a:xfrm>
            <a:off x="8280400" y="139903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8" name="Content Right Top"/>
          <p:cNvSpPr>
            <a:spLocks noGrp="1"/>
          </p:cNvSpPr>
          <p:nvPr>
            <p:ph sz="quarter" idx="14"/>
          </p:nvPr>
        </p:nvSpPr>
        <p:spPr>
          <a:xfrm>
            <a:off x="8280400" y="1883664"/>
            <a:ext cx="3454400"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Heading Left Bottom"/>
          <p:cNvSpPr>
            <a:spLocks noGrp="1"/>
          </p:cNvSpPr>
          <p:nvPr>
            <p:ph type="body" idx="17" hasCustomPrompt="1"/>
          </p:nvPr>
        </p:nvSpPr>
        <p:spPr>
          <a:xfrm>
            <a:off x="457200" y="400507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10" name="Content Left Bottom"/>
          <p:cNvSpPr>
            <a:spLocks noGrp="1"/>
          </p:cNvSpPr>
          <p:nvPr>
            <p:ph sz="quarter" idx="16"/>
          </p:nvPr>
        </p:nvSpPr>
        <p:spPr>
          <a:xfrm>
            <a:off x="457200" y="4489704"/>
            <a:ext cx="3454400"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Heading Middle Bottom"/>
          <p:cNvSpPr>
            <a:spLocks noGrp="1"/>
          </p:cNvSpPr>
          <p:nvPr>
            <p:ph type="body" idx="19" hasCustomPrompt="1"/>
          </p:nvPr>
        </p:nvSpPr>
        <p:spPr>
          <a:xfrm>
            <a:off x="4368799" y="400507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12" name="Content Middle Bottom"/>
          <p:cNvSpPr>
            <a:spLocks noGrp="1"/>
          </p:cNvSpPr>
          <p:nvPr>
            <p:ph sz="quarter" idx="18"/>
          </p:nvPr>
        </p:nvSpPr>
        <p:spPr>
          <a:xfrm>
            <a:off x="4368799" y="4489704"/>
            <a:ext cx="3454400"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Heading Right Bottom"/>
          <p:cNvSpPr>
            <a:spLocks noGrp="1"/>
          </p:cNvSpPr>
          <p:nvPr>
            <p:ph type="body" idx="21" hasCustomPrompt="1"/>
          </p:nvPr>
        </p:nvSpPr>
        <p:spPr>
          <a:xfrm>
            <a:off x="8280400" y="400507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14" name="Content Right Bottom"/>
          <p:cNvSpPr>
            <a:spLocks noGrp="1"/>
          </p:cNvSpPr>
          <p:nvPr>
            <p:ph sz="quarter" idx="20"/>
          </p:nvPr>
        </p:nvSpPr>
        <p:spPr>
          <a:xfrm>
            <a:off x="8280400" y="4489704"/>
            <a:ext cx="3454400"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1484469933"/>
      </p:ext>
    </p:extLst>
  </p:cSld>
  <p:clrMapOvr>
    <a:masterClrMapping/>
  </p:clrMapOvr>
  <p:extLst>
    <p:ext uri="{DCECCB84-F9BA-43D5-87BE-67443E8EF086}">
      <p15:sldGuideLst xmlns:p15="http://schemas.microsoft.com/office/powerpoint/2012/main">
        <p15:guide id="12" pos="3669" userDrawn="1">
          <p15:clr>
            <a:srgbClr val="FBAE40"/>
          </p15:clr>
        </p15:guide>
        <p15:guide id="14" pos="6955" userDrawn="1">
          <p15:clr>
            <a:srgbClr val="FBAE40"/>
          </p15:clr>
        </p15:guide>
        <p15:guide id="18" pos="3285" userDrawn="1">
          <p15:clr>
            <a:srgbClr val="FBAE40"/>
          </p15:clr>
        </p15:guide>
        <p15:guide id="20" pos="6571" userDrawn="1">
          <p15:clr>
            <a:srgbClr val="FBAE40"/>
          </p15:clr>
        </p15:guide>
        <p15:guide id="21" orient="horz" pos="2520" userDrawn="1">
          <p15:clr>
            <a:srgbClr val="FBAE40"/>
          </p15:clr>
        </p15:guide>
        <p15:guide id="24" orient="horz" pos="880" userDrawn="1">
          <p15:clr>
            <a:srgbClr val="FBAE40"/>
          </p15:clr>
        </p15:guide>
        <p15:guide id="25" orient="horz" pos="1184" userDrawn="1">
          <p15:clr>
            <a:srgbClr val="FBAE40"/>
          </p15:clr>
        </p15:guide>
        <p15:guide id="27" orient="horz" pos="283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V - bio with photo">
    <p:spTree>
      <p:nvGrpSpPr>
        <p:cNvPr id="1" name=""/>
        <p:cNvGrpSpPr/>
        <p:nvPr/>
      </p:nvGrpSpPr>
      <p:grpSpPr>
        <a:xfrm>
          <a:off x="0" y="0"/>
          <a:ext cx="0" cy="0"/>
          <a:chOff x="0" y="0"/>
          <a:chExt cx="0" cy="0"/>
        </a:xfrm>
      </p:grpSpPr>
      <p:cxnSp>
        <p:nvCxnSpPr>
          <p:cNvPr id="8" name="Line"/>
          <p:cNvCxnSpPr/>
          <p:nvPr userDrawn="1"/>
        </p:nvCxnSpPr>
        <p:spPr>
          <a:xfrm>
            <a:off x="3911600" y="0"/>
            <a:ext cx="0" cy="6858000"/>
          </a:xfrm>
          <a:prstGeom prst="line">
            <a:avLst/>
          </a:prstGeom>
          <a:ln w="1905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p:cNvSpPr>
            <a:spLocks noGrp="1"/>
          </p:cNvSpPr>
          <p:nvPr>
            <p:ph type="title" hasCustomPrompt="1"/>
          </p:nvPr>
        </p:nvSpPr>
        <p:spPr>
          <a:xfrm>
            <a:off x="457200" y="4114802"/>
            <a:ext cx="2997200" cy="734155"/>
          </a:xfrm>
        </p:spPr>
        <p:txBody>
          <a:bodyPr anchor="b">
            <a:noAutofit/>
          </a:bodyPr>
          <a:lstStyle>
            <a:lvl1pPr algn="ctr">
              <a:defRPr sz="1800"/>
            </a:lvl1pPr>
          </a:lstStyle>
          <a:p>
            <a:r>
              <a:t>Name</a:t>
            </a:r>
          </a:p>
        </p:txBody>
      </p:sp>
      <p:sp>
        <p:nvSpPr>
          <p:cNvPr id="5" name="Role"/>
          <p:cNvSpPr>
            <a:spLocks noGrp="1"/>
          </p:cNvSpPr>
          <p:nvPr>
            <p:ph type="body" sz="quarter" idx="10" hasCustomPrompt="1"/>
          </p:nvPr>
        </p:nvSpPr>
        <p:spPr>
          <a:xfrm>
            <a:off x="457200" y="4848955"/>
            <a:ext cx="2997200" cy="429768"/>
          </a:xfrm>
        </p:spPr>
        <p:txBody>
          <a:bodyPr/>
          <a:lstStyle>
            <a:lvl1pPr marL="0" indent="0" algn="ctr">
              <a:spcBef>
                <a:spcPts val="0"/>
              </a:spcBef>
              <a:buFont typeface="Arial" panose="020B0604020202020204" pitchFamily="34" charset="0"/>
              <a:buChar char="​"/>
              <a:defRPr sz="1050" b="0">
                <a:solidFill>
                  <a:schemeClr val="tx1"/>
                </a:solidFill>
              </a:defRPr>
            </a:lvl1pPr>
            <a:lvl2pPr marL="0" indent="0" algn="ctr">
              <a:spcBef>
                <a:spcPts val="0"/>
              </a:spcBef>
              <a:buFont typeface="Arial" panose="020B0604020202020204" pitchFamily="34" charset="0"/>
              <a:buChar char="​"/>
              <a:defRPr sz="1050">
                <a:solidFill>
                  <a:schemeClr val="tx1"/>
                </a:solidFill>
              </a:defRPr>
            </a:lvl2pPr>
            <a:lvl3pPr marL="0" indent="0" algn="ctr">
              <a:spcBef>
                <a:spcPts val="0"/>
              </a:spcBef>
              <a:buFont typeface="Arial" panose="020B0604020202020204" pitchFamily="34" charset="0"/>
              <a:buChar char="​"/>
              <a:defRPr sz="1050">
                <a:solidFill>
                  <a:schemeClr val="tx1"/>
                </a:solidFill>
              </a:defRPr>
            </a:lvl3pPr>
            <a:lvl4pPr marL="0" indent="0" algn="ctr">
              <a:spcBef>
                <a:spcPts val="0"/>
              </a:spcBef>
              <a:buFont typeface="Arial" panose="020B0604020202020204" pitchFamily="34" charset="0"/>
              <a:buChar char="​"/>
              <a:defRPr sz="1050">
                <a:solidFill>
                  <a:schemeClr val="tx1"/>
                </a:solidFill>
              </a:defRPr>
            </a:lvl4pPr>
            <a:lvl5pPr marL="0" indent="0" algn="ctr">
              <a:spcBef>
                <a:spcPts val="0"/>
              </a:spcBef>
              <a:buFont typeface="Arial" panose="020B0604020202020204" pitchFamily="34" charset="0"/>
              <a:buChar char="​"/>
              <a:defRPr sz="1050">
                <a:solidFill>
                  <a:schemeClr val="tx1"/>
                </a:solidFill>
              </a:defRPr>
            </a:lvl5pPr>
            <a:lvl6pPr marL="0" indent="0" algn="ctr">
              <a:spcBef>
                <a:spcPts val="0"/>
              </a:spcBef>
              <a:buFont typeface="Arial" panose="020B0604020202020204" pitchFamily="34" charset="0"/>
              <a:buChar char="​"/>
              <a:defRPr sz="1050">
                <a:solidFill>
                  <a:schemeClr val="tx1"/>
                </a:solidFill>
              </a:defRPr>
            </a:lvl6pPr>
            <a:lvl7pPr marL="0" indent="0" algn="ctr">
              <a:spcBef>
                <a:spcPts val="0"/>
              </a:spcBef>
              <a:buFont typeface="Arial" panose="020B0604020202020204" pitchFamily="34" charset="0"/>
              <a:buChar char="​"/>
              <a:defRPr sz="1050">
                <a:solidFill>
                  <a:schemeClr val="tx1"/>
                </a:solidFill>
              </a:defRPr>
            </a:lvl7pPr>
            <a:lvl8pPr marL="0" indent="0" algn="ctr">
              <a:spcBef>
                <a:spcPts val="0"/>
              </a:spcBef>
              <a:buFont typeface="Arial" panose="020B0604020202020204" pitchFamily="34" charset="0"/>
              <a:buChar char="​"/>
              <a:defRPr sz="1050">
                <a:solidFill>
                  <a:schemeClr val="tx1"/>
                </a:solidFill>
              </a:defRPr>
            </a:lvl8pPr>
            <a:lvl9pPr marL="0" indent="0" algn="ctr">
              <a:spcBef>
                <a:spcPts val="0"/>
              </a:spcBef>
              <a:buFont typeface="Arial" panose="020B0604020202020204" pitchFamily="34" charset="0"/>
              <a:buChar char="​"/>
              <a:defRPr sz="1050">
                <a:solidFill>
                  <a:schemeClr val="tx1"/>
                </a:solidFill>
              </a:defRPr>
            </a:lvl9pPr>
          </a:lstStyle>
          <a:p>
            <a:pPr lvl="0"/>
            <a:r>
              <a:t>Role &amp; Position</a:t>
            </a:r>
          </a:p>
        </p:txBody>
      </p:sp>
      <p:sp>
        <p:nvSpPr>
          <p:cNvPr id="7" name="Headshot"/>
          <p:cNvSpPr>
            <a:spLocks noGrp="1" noChangeAspect="1"/>
          </p:cNvSpPr>
          <p:nvPr>
            <p:ph type="pic" sz="quarter" idx="20" hasCustomPrompt="1"/>
          </p:nvPr>
        </p:nvSpPr>
        <p:spPr>
          <a:xfrm>
            <a:off x="457200" y="786128"/>
            <a:ext cx="2997200" cy="2997200"/>
          </a:xfrm>
          <a:prstGeom prst="ellipse">
            <a:avLst/>
          </a:prstGeom>
          <a:solidFill>
            <a:srgbClr val="EBEBEB"/>
          </a:solidFill>
        </p:spPr>
        <p:txBody>
          <a:bodyPr tIns="868680" anchor="ctr"/>
          <a:lstStyle>
            <a:lvl1pPr marL="0" indent="0" algn="ctr">
              <a:buNone/>
              <a:defRPr sz="1050">
                <a:solidFill>
                  <a:schemeClr val="tx1"/>
                </a:solidFill>
              </a:defRPr>
            </a:lvl1pPr>
          </a:lstStyle>
          <a:p>
            <a:r>
              <a:t>Click icon to add headshot</a:t>
            </a:r>
          </a:p>
        </p:txBody>
      </p:sp>
      <p:sp>
        <p:nvSpPr>
          <p:cNvPr id="6" name="Content"/>
          <p:cNvSpPr>
            <a:spLocks noGrp="1"/>
          </p:cNvSpPr>
          <p:nvPr>
            <p:ph type="body" sz="quarter" idx="11"/>
          </p:nvPr>
        </p:nvSpPr>
        <p:spPr>
          <a:xfrm>
            <a:off x="4368799" y="381000"/>
            <a:ext cx="7366000" cy="6019800"/>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918463457"/>
      </p:ext>
    </p:extLst>
  </p:cSld>
  <p:clrMapOvr>
    <a:masterClrMapping/>
  </p:clrMapOvr>
  <p:extLst>
    <p:ext uri="{DCECCB84-F9BA-43D5-87BE-67443E8EF086}">
      <p15:sldGuideLst xmlns:p15="http://schemas.microsoft.com/office/powerpoint/2012/main">
        <p15:guide id="2" pos="2901"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ne pager credential">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10" name="Impact"/>
          <p:cNvSpPr>
            <a:spLocks noGrp="1"/>
          </p:cNvSpPr>
          <p:nvPr>
            <p:ph type="body" sz="quarter" idx="16" hasCustomPrompt="1"/>
          </p:nvPr>
        </p:nvSpPr>
        <p:spPr>
          <a:xfrm>
            <a:off x="0" y="1399034"/>
            <a:ext cx="12192000" cy="1080135"/>
          </a:xfrm>
          <a:solidFill>
            <a:schemeClr val="accent1"/>
          </a:solidFill>
        </p:spPr>
        <p:txBody>
          <a:bodyPr lIns="457200" tIns="45720" rIns="457200" bIns="45720" anchor="ctr"/>
          <a:lstStyle>
            <a:lvl1pPr marL="0" indent="0">
              <a:spcBef>
                <a:spcPts val="0"/>
              </a:spcBef>
              <a:spcAft>
                <a:spcPts val="0"/>
              </a:spcAft>
              <a:buFont typeface="Arial" panose="020B0604020202020204" pitchFamily="34" charset="0"/>
              <a:buChar char="​"/>
              <a:defRPr sz="1500">
                <a:solidFill>
                  <a:schemeClr val="bg1"/>
                </a:solidFill>
              </a:defRPr>
            </a:lvl1pPr>
            <a:lvl2pPr marL="0" indent="0">
              <a:spcBef>
                <a:spcPts val="0"/>
              </a:spcBef>
              <a:spcAft>
                <a:spcPts val="0"/>
              </a:spcAft>
              <a:buFont typeface="Arial" panose="020B0604020202020204" pitchFamily="34" charset="0"/>
              <a:buChar char="​"/>
              <a:defRPr sz="1500">
                <a:solidFill>
                  <a:schemeClr val="bg1"/>
                </a:solidFill>
              </a:defRPr>
            </a:lvl2pPr>
            <a:lvl3pPr marL="0" indent="0">
              <a:spcBef>
                <a:spcPts val="0"/>
              </a:spcBef>
              <a:spcAft>
                <a:spcPts val="0"/>
              </a:spcAft>
              <a:buFont typeface="Arial" panose="020B0604020202020204" pitchFamily="34" charset="0"/>
              <a:buChar char="​"/>
              <a:defRPr sz="1500">
                <a:solidFill>
                  <a:schemeClr val="bg1"/>
                </a:solidFill>
              </a:defRPr>
            </a:lvl3pPr>
            <a:lvl4pPr marL="0" indent="0">
              <a:spcBef>
                <a:spcPts val="0"/>
              </a:spcBef>
              <a:spcAft>
                <a:spcPts val="0"/>
              </a:spcAft>
              <a:buFont typeface="Arial" panose="020B0604020202020204" pitchFamily="34" charset="0"/>
              <a:buChar char="​"/>
              <a:defRPr sz="1500">
                <a:solidFill>
                  <a:schemeClr val="bg1"/>
                </a:solidFill>
              </a:defRPr>
            </a:lvl4pPr>
            <a:lvl5pPr marL="0" indent="0">
              <a:spcBef>
                <a:spcPts val="0"/>
              </a:spcBef>
              <a:spcAft>
                <a:spcPts val="0"/>
              </a:spcAft>
              <a:buFont typeface="Arial" panose="020B0604020202020204" pitchFamily="34" charset="0"/>
              <a:buChar char="​"/>
              <a:defRPr sz="1500">
                <a:solidFill>
                  <a:schemeClr val="bg1"/>
                </a:solidFill>
              </a:defRPr>
            </a:lvl5pPr>
            <a:lvl6pPr marL="0" indent="0">
              <a:spcBef>
                <a:spcPts val="0"/>
              </a:spcBef>
              <a:spcAft>
                <a:spcPts val="0"/>
              </a:spcAft>
              <a:buFont typeface="Arial" panose="020B0604020202020204" pitchFamily="34" charset="0"/>
              <a:buChar char="​"/>
              <a:defRPr sz="1500">
                <a:solidFill>
                  <a:schemeClr val="bg1"/>
                </a:solidFill>
              </a:defRPr>
            </a:lvl6pPr>
            <a:lvl7pPr marL="0" indent="0">
              <a:spcBef>
                <a:spcPts val="0"/>
              </a:spcBef>
              <a:spcAft>
                <a:spcPts val="0"/>
              </a:spcAft>
              <a:buFont typeface="Arial" panose="020B0604020202020204" pitchFamily="34" charset="0"/>
              <a:buChar char="​"/>
              <a:defRPr sz="1500">
                <a:solidFill>
                  <a:schemeClr val="bg1"/>
                </a:solidFill>
              </a:defRPr>
            </a:lvl7pPr>
            <a:lvl8pPr marL="0" indent="0">
              <a:spcBef>
                <a:spcPts val="0"/>
              </a:spcBef>
              <a:spcAft>
                <a:spcPts val="0"/>
              </a:spcAft>
              <a:buFont typeface="Arial" panose="020B0604020202020204" pitchFamily="34" charset="0"/>
              <a:buChar char="​"/>
              <a:defRPr sz="1500">
                <a:solidFill>
                  <a:schemeClr val="bg1"/>
                </a:solidFill>
              </a:defRPr>
            </a:lvl8pPr>
            <a:lvl9pPr marL="0" indent="0">
              <a:spcBef>
                <a:spcPts val="0"/>
              </a:spcBef>
              <a:spcAft>
                <a:spcPts val="0"/>
              </a:spcAft>
              <a:buFont typeface="Arial" panose="020B0604020202020204" pitchFamily="34" charset="0"/>
              <a:buChar char="​"/>
              <a:defRPr sz="1500">
                <a:solidFill>
                  <a:schemeClr val="bg1"/>
                </a:solidFill>
              </a:defRPr>
            </a:lvl9pPr>
          </a:lstStyle>
          <a:p>
            <a:pPr lvl="0"/>
            <a:r>
              <a:rPr lang="en-US"/>
              <a:t>Insert impact statements here (alternatively change background color)</a:t>
            </a:r>
          </a:p>
        </p:txBody>
      </p:sp>
      <p:sp>
        <p:nvSpPr>
          <p:cNvPr id="3" name="Heading Left"/>
          <p:cNvSpPr>
            <a:spLocks noGrp="1"/>
          </p:cNvSpPr>
          <p:nvPr>
            <p:ph type="body" idx="10" hasCustomPrompt="1"/>
          </p:nvPr>
        </p:nvSpPr>
        <p:spPr>
          <a:xfrm>
            <a:off x="457200" y="2703194"/>
            <a:ext cx="3454400" cy="215444"/>
          </a:xfrm>
        </p:spPr>
        <p:txBody>
          <a:bodyPr>
            <a:noAutofit/>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p:txBody>
      </p:sp>
      <p:sp>
        <p:nvSpPr>
          <p:cNvPr id="4" name="Content Left"/>
          <p:cNvSpPr>
            <a:spLocks noGrp="1"/>
          </p:cNvSpPr>
          <p:nvPr>
            <p:ph type="body" sz="half" idx="11"/>
          </p:nvPr>
        </p:nvSpPr>
        <p:spPr>
          <a:xfrm>
            <a:off x="457200" y="3063236"/>
            <a:ext cx="3454400" cy="3337564"/>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Middle"/>
          <p:cNvSpPr>
            <a:spLocks noGrp="1"/>
          </p:cNvSpPr>
          <p:nvPr>
            <p:ph type="body" sz="quarter" idx="13" hasCustomPrompt="1"/>
          </p:nvPr>
        </p:nvSpPr>
        <p:spPr>
          <a:xfrm>
            <a:off x="4368799" y="2703194"/>
            <a:ext cx="3454400" cy="215444"/>
          </a:xfrm>
        </p:spPr>
        <p:txBody>
          <a:bodyPr>
            <a:noAutofit/>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p:txBody>
      </p:sp>
      <p:sp>
        <p:nvSpPr>
          <p:cNvPr id="6" name="Content Middle"/>
          <p:cNvSpPr>
            <a:spLocks noGrp="1"/>
          </p:cNvSpPr>
          <p:nvPr>
            <p:ph type="body" sz="quarter" idx="12"/>
          </p:nvPr>
        </p:nvSpPr>
        <p:spPr>
          <a:xfrm>
            <a:off x="4368799" y="3063239"/>
            <a:ext cx="3454400" cy="3337561"/>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Heading Right"/>
          <p:cNvSpPr>
            <a:spLocks noGrp="1"/>
          </p:cNvSpPr>
          <p:nvPr>
            <p:ph type="body" sz="quarter" idx="15" hasCustomPrompt="1"/>
          </p:nvPr>
        </p:nvSpPr>
        <p:spPr>
          <a:xfrm>
            <a:off x="8280400" y="2703194"/>
            <a:ext cx="3454400" cy="215444"/>
          </a:xfrm>
        </p:spPr>
        <p:txBody>
          <a:bodyPr>
            <a:noAutofit/>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p:txBody>
      </p:sp>
      <p:sp>
        <p:nvSpPr>
          <p:cNvPr id="8" name="Content Right"/>
          <p:cNvSpPr>
            <a:spLocks noGrp="1"/>
          </p:cNvSpPr>
          <p:nvPr>
            <p:ph type="body" sz="quarter" idx="14"/>
          </p:nvPr>
        </p:nvSpPr>
        <p:spPr>
          <a:xfrm>
            <a:off x="8280400" y="3063239"/>
            <a:ext cx="3454400" cy="3337561"/>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110666739"/>
      </p:ext>
    </p:extLst>
  </p:cSld>
  <p:clrMapOvr>
    <a:masterClrMapping/>
  </p:clrMapOvr>
  <p:extLst>
    <p:ext uri="{DCECCB84-F9BA-43D5-87BE-67443E8EF086}">
      <p15:sldGuideLst xmlns:p15="http://schemas.microsoft.com/office/powerpoint/2012/main">
        <p15:guide id="15" pos="3285" userDrawn="1">
          <p15:clr>
            <a:srgbClr val="FBAE40"/>
          </p15:clr>
        </p15:guide>
        <p15:guide id="16" pos="3669" userDrawn="1">
          <p15:clr>
            <a:srgbClr val="FBAE40"/>
          </p15:clr>
        </p15:guide>
        <p15:guide id="17" pos="6571" userDrawn="1">
          <p15:clr>
            <a:srgbClr val="FBAE40"/>
          </p15:clr>
        </p15:guide>
        <p15:guide id="18" pos="6955" userDrawn="1">
          <p15:clr>
            <a:srgbClr val="FBAE40"/>
          </p15:clr>
        </p15:guide>
        <p15:guide id="20" orient="horz" pos="880" userDrawn="1">
          <p15:clr>
            <a:srgbClr val="FBAE40"/>
          </p15:clr>
        </p15:guide>
        <p15:guide id="21" orient="horz" pos="1560" userDrawn="1">
          <p15:clr>
            <a:srgbClr val="FBAE40"/>
          </p15:clr>
        </p15:guide>
        <p15:guide id="24" orient="horz" pos="170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fr-FR"/>
              <a:t>Contents</a:t>
            </a:r>
            <a:endParaRPr/>
          </a:p>
        </p:txBody>
      </p:sp>
    </p:spTree>
    <p:extLst>
      <p:ext uri="{BB962C8B-B14F-4D97-AF65-F5344CB8AC3E}">
        <p14:creationId xmlns:p14="http://schemas.microsoft.com/office/powerpoint/2010/main" val="2442689836"/>
      </p:ext>
    </p:extLst>
  </p:cSld>
  <p:clrMapOvr>
    <a:masterClrMapping/>
  </p:clrMapOvr>
  <p:extLst>
    <p:ext uri="{DCECCB84-F9BA-43D5-87BE-67443E8EF086}">
      <p15:sldGuideLst xmlns:p15="http://schemas.microsoft.com/office/powerpoint/2012/main">
        <p15:guide id="1" orient="horz" pos="881"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Confidentiality">
    <p:spTree>
      <p:nvGrpSpPr>
        <p:cNvPr id="1" name=""/>
        <p:cNvGrpSpPr/>
        <p:nvPr/>
      </p:nvGrpSpPr>
      <p:grpSpPr>
        <a:xfrm>
          <a:off x="0" y="0"/>
          <a:ext cx="0" cy="0"/>
          <a:chOff x="0" y="0"/>
          <a:chExt cx="0" cy="0"/>
        </a:xfrm>
      </p:grpSpPr>
      <p:graphicFrame>
        <p:nvGraphicFramePr>
          <p:cNvPr id="2" name="DTP_Confidentiality">
            <a:extLst>
              <a:ext uri="{FF2B5EF4-FFF2-40B4-BE49-F238E27FC236}">
                <a16:creationId xmlns:a16="http://schemas.microsoft.com/office/drawing/2014/main" id="{63B89191-576B-293A-4276-4319F4C2642F}"/>
              </a:ext>
            </a:extLst>
          </p:cNvPr>
          <p:cNvGraphicFramePr>
            <a:graphicFrameLocks noGrp="1"/>
          </p:cNvGraphicFramePr>
          <p:nvPr userDrawn="1">
            <p:extLst>
              <p:ext uri="{D42A27DB-BD31-4B8C-83A1-F6EECF244321}">
                <p14:modId xmlns:p14="http://schemas.microsoft.com/office/powerpoint/2010/main" val="2030527513"/>
              </p:ext>
            </p:extLst>
          </p:nvPr>
        </p:nvGraphicFramePr>
        <p:xfrm>
          <a:off x="457200" y="2598420"/>
          <a:ext cx="9321800" cy="1661160"/>
        </p:xfrm>
        <a:graphic>
          <a:graphicData uri="http://schemas.openxmlformats.org/drawingml/2006/table">
            <a:tbl>
              <a:tblPr firstRow="1" bandRow="1">
                <a:tableStyleId>{2D5ABB26-0587-4C30-8999-92F81FD0307C}</a:tableStyleId>
              </a:tblPr>
              <a:tblGrid>
                <a:gridCol w="9321800">
                  <a:extLst>
                    <a:ext uri="{9D8B030D-6E8A-4147-A177-3AD203B41FA5}">
                      <a16:colId xmlns:a16="http://schemas.microsoft.com/office/drawing/2014/main" val="1796135959"/>
                    </a:ext>
                  </a:extLst>
                </a:gridCol>
              </a:tblGrid>
              <a:tr h="411480">
                <a:tc>
                  <a:txBody>
                    <a:bodyPr/>
                    <a:lstStyle/>
                    <a:p>
                      <a:r>
                        <a:rPr lang="en-US" sz="2400" b="1">
                          <a:latin typeface="+mj-lt"/>
                        </a:rPr>
                        <a:t>CONFIDENTIALITY</a:t>
                      </a:r>
                    </a:p>
                  </a:txBody>
                  <a:tcPr marL="0" marR="0" marT="0" marB="0"/>
                </a:tc>
                <a:extLst>
                  <a:ext uri="{0D108BD9-81ED-4DB2-BD59-A6C34878D82A}">
                    <a16:rowId xmlns:a16="http://schemas.microsoft.com/office/drawing/2014/main" val="617464070"/>
                  </a:ext>
                </a:extLst>
              </a:tr>
              <a:tr h="1249680">
                <a:tc>
                  <a:txBody>
                    <a:bodyPr/>
                    <a:lstStyle/>
                    <a:p>
                      <a:pPr>
                        <a:spcBef>
                          <a:spcPts val="600"/>
                        </a:spcBef>
                      </a:pPr>
                      <a:r>
                        <a:rPr lang="en-US" sz="1200"/>
                        <a:t>Our clients’ industries are extremely competitive, and the maintenance of confidentiality with respect to our clients’ plans and data is critical. Oliver Wyman rigorously applies internal confidentiality practices to protect the confidentiality of all client information.
Similarly, our industry is very competitive. We view our approaches and insights as proprietary and therefore look to our clients to protect our interests in our proposals, presentations, methodologies, and analytical techniques. Under no circumstances should this material be shared with any third party without the prior written consent of Oliver Wyman.
© Oliver Wyman</a:t>
                      </a:r>
                    </a:p>
                  </a:txBody>
                  <a:tcPr marL="0" marR="0" marT="0" marB="0"/>
                </a:tc>
                <a:extLst>
                  <a:ext uri="{0D108BD9-81ED-4DB2-BD59-A6C34878D82A}">
                    <a16:rowId xmlns:a16="http://schemas.microsoft.com/office/drawing/2014/main" val="1945527895"/>
                  </a:ext>
                </a:extLst>
              </a:tr>
            </a:tbl>
          </a:graphicData>
        </a:graphic>
      </p:graphicFrame>
    </p:spTree>
    <p:extLst>
      <p:ext uri="{BB962C8B-B14F-4D97-AF65-F5344CB8AC3E}">
        <p14:creationId xmlns:p14="http://schemas.microsoft.com/office/powerpoint/2010/main" val="25983820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Qualification">
    <p:spTree>
      <p:nvGrpSpPr>
        <p:cNvPr id="1" name=""/>
        <p:cNvGrpSpPr/>
        <p:nvPr/>
      </p:nvGrpSpPr>
      <p:grpSpPr>
        <a:xfrm>
          <a:off x="0" y="0"/>
          <a:ext cx="0" cy="0"/>
          <a:chOff x="0" y="0"/>
          <a:chExt cx="0" cy="0"/>
        </a:xfrm>
      </p:grpSpPr>
      <p:graphicFrame>
        <p:nvGraphicFramePr>
          <p:cNvPr id="2" name="TextConfOW-S-">
            <a:extLst>
              <a:ext uri="{FF2B5EF4-FFF2-40B4-BE49-F238E27FC236}">
                <a16:creationId xmlns:a16="http://schemas.microsoft.com/office/drawing/2014/main" id="{3A70B77B-25A8-A547-7687-F1AF819BB68D}"/>
              </a:ext>
            </a:extLst>
          </p:cNvPr>
          <p:cNvGraphicFramePr>
            <a:graphicFrameLocks noGrp="1"/>
          </p:cNvGraphicFramePr>
          <p:nvPr userDrawn="1">
            <p:extLst>
              <p:ext uri="{D42A27DB-BD31-4B8C-83A1-F6EECF244321}">
                <p14:modId xmlns:p14="http://schemas.microsoft.com/office/powerpoint/2010/main" val="1554467379"/>
              </p:ext>
            </p:extLst>
          </p:nvPr>
        </p:nvGraphicFramePr>
        <p:xfrm>
          <a:off x="457200" y="1828800"/>
          <a:ext cx="9321800" cy="3200400"/>
        </p:xfrm>
        <a:graphic>
          <a:graphicData uri="http://schemas.openxmlformats.org/drawingml/2006/table">
            <a:tbl>
              <a:tblPr firstRow="1" bandRow="1">
                <a:tableStyleId>{2D5ABB26-0587-4C30-8999-92F81FD0307C}</a:tableStyleId>
              </a:tblPr>
              <a:tblGrid>
                <a:gridCol w="9321800">
                  <a:extLst>
                    <a:ext uri="{9D8B030D-6E8A-4147-A177-3AD203B41FA5}">
                      <a16:colId xmlns:a16="http://schemas.microsoft.com/office/drawing/2014/main" val="1796135959"/>
                    </a:ext>
                  </a:extLst>
                </a:gridCol>
              </a:tblGrid>
              <a:tr h="411480">
                <a:tc>
                  <a:txBody>
                    <a:bodyPr/>
                    <a:lstStyle/>
                    <a:p>
                      <a:r>
                        <a:rPr lang="en-US" sz="2400" b="1">
                          <a:latin typeface="+mj-lt"/>
                        </a:rPr>
                        <a:t>QUALIFICATIONS, ASSUMPTIONS, AND LIMITING CONDITIONS</a:t>
                      </a:r>
                    </a:p>
                  </a:txBody>
                  <a:tcPr marL="0" marR="0" marT="0" marB="0"/>
                </a:tc>
                <a:extLst>
                  <a:ext uri="{0D108BD9-81ED-4DB2-BD59-A6C34878D82A}">
                    <a16:rowId xmlns:a16="http://schemas.microsoft.com/office/drawing/2014/main" val="617464070"/>
                  </a:ext>
                </a:extLst>
              </a:tr>
              <a:tr h="2788920">
                <a:tc>
                  <a:txBody>
                    <a:bodyPr/>
                    <a:lstStyle/>
                    <a:p>
                      <a:pPr>
                        <a:spcBef>
                          <a:spcPts val="600"/>
                        </a:spcBef>
                      </a:pPr>
                      <a:r>
                        <a:rPr lang="en-US" sz="1200"/>
                        <a:t>This report is for the exclusive use of the Oliver Wyman client named herein. This report is not intended for general circulation or publication, nor is it to be reproduced, quoted, or distributed for any purpose without the prior written permission of Oliver Wyman. There are no third‑party beneficiaries with respect to this report, and Oliver Wyman does not accept any liability to any third party.
Information furnished by others, upon which all or portions of this report are based, is believed to be reliable but has not been independently verified, unless otherwise expressly indicated. Public information and industry and statistical data are from sources we deem to be reliable; however, we make no representation as to the accuracy or completeness of such information. The findings contained in this report may contain predictions based on current data and historical trends. Any such predictions are subject to inherent risks and uncertainties. Oliver Wyman accepts no responsibility for actual results or future events.
The opinions expressed in this report are valid only for the purpose stated herein and as of the date of this report. No obligation is assumed to revise this report to reflect changes, events, or conditions, which occur subsequent to the date hereof.
All decisions in connection with the implementation or use of advice or recommendations contained in this report are the sole responsibility of the client. This report does not represent investment advice nor does it provide an opinion regarding the fairness of any transaction to any and all parties. In addition, this report does not represent legal, medical, accounting, safety, or other specialized advice. For any such advice, Oliver Wyman recommends seeking and obtaining advice from a qualified professional.</a:t>
                      </a:r>
                    </a:p>
                  </a:txBody>
                  <a:tcPr marL="0" marR="0" marT="0" marB="0"/>
                </a:tc>
                <a:extLst>
                  <a:ext uri="{0D108BD9-81ED-4DB2-BD59-A6C34878D82A}">
                    <a16:rowId xmlns:a16="http://schemas.microsoft.com/office/drawing/2014/main" val="1945527895"/>
                  </a:ext>
                </a:extLst>
              </a:tr>
            </a:tbl>
          </a:graphicData>
        </a:graphic>
      </p:graphicFrame>
    </p:spTree>
    <p:extLst>
      <p:ext uri="{BB962C8B-B14F-4D97-AF65-F5344CB8AC3E}">
        <p14:creationId xmlns:p14="http://schemas.microsoft.com/office/powerpoint/2010/main" val="39752788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Backcover">
    <p:spTree>
      <p:nvGrpSpPr>
        <p:cNvPr id="1" name=""/>
        <p:cNvGrpSpPr/>
        <p:nvPr/>
      </p:nvGrpSpPr>
      <p:grpSpPr>
        <a:xfrm>
          <a:off x="0" y="0"/>
          <a:ext cx="0" cy="0"/>
          <a:chOff x="0" y="0"/>
          <a:chExt cx="0" cy="0"/>
        </a:xfrm>
      </p:grpSpPr>
      <p:sp>
        <p:nvSpPr>
          <p:cNvPr id="3" name="Endorsement">
            <a:extLst>
              <a:ext uri="{FF2B5EF4-FFF2-40B4-BE49-F238E27FC236}">
                <a16:creationId xmlns:a16="http://schemas.microsoft.com/office/drawing/2014/main" id="{16A83793-2478-42DF-97F9-370F8C836C73}"/>
              </a:ext>
            </a:extLst>
          </p:cNvPr>
          <p:cNvSpPr txBox="1"/>
          <p:nvPr userDrawn="1"/>
        </p:nvSpPr>
        <p:spPr>
          <a:xfrm>
            <a:off x="5244806" y="6185358"/>
            <a:ext cx="1702389" cy="161583"/>
          </a:xfrm>
          <a:prstGeom prst="rect">
            <a:avLst/>
          </a:prstGeom>
          <a:noFill/>
        </p:spPr>
        <p:txBody>
          <a:bodyPr wrap="none" lIns="0" tIns="0" rIns="0" bIns="0">
            <a:spAutoFit/>
          </a:bodyPr>
          <a:lstStyle/>
          <a:p>
            <a:pPr algn="ctr"/>
            <a:r>
              <a:rPr lang="en-US" sz="1050">
                <a:solidFill>
                  <a:schemeClr val="accent1"/>
                </a:solidFill>
              </a:rPr>
              <a:t>A business of Marsh McLennan</a:t>
            </a:r>
          </a:p>
        </p:txBody>
      </p:sp>
      <p:pic>
        <p:nvPicPr>
          <p:cNvPr id="4" name="DTP_CompanyLogo_175">
            <a:extLst>
              <a:ext uri="{FF2B5EF4-FFF2-40B4-BE49-F238E27FC236}">
                <a16:creationId xmlns:a16="http://schemas.microsoft.com/office/drawing/2014/main" id="{94097A58-0F4A-F9DA-9129-BFDC172EF8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729039" y="3153967"/>
            <a:ext cx="4733925" cy="550069"/>
          </a:xfrm>
          <a:prstGeom prst="rect">
            <a:avLst/>
          </a:prstGeom>
        </p:spPr>
      </p:pic>
    </p:spTree>
    <p:extLst>
      <p:ext uri="{BB962C8B-B14F-4D97-AF65-F5344CB8AC3E}">
        <p14:creationId xmlns:p14="http://schemas.microsoft.com/office/powerpoint/2010/main" val="23177862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90144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Slide Color with Picture">
    <p:bg>
      <p:bgPr>
        <a:solidFill>
          <a:schemeClr val="accent1"/>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7A4513F-F7B2-40D2-81FC-7477ECD16689}"/>
              </a:ext>
            </a:extLst>
          </p:cNvPr>
          <p:cNvGraphicFramePr>
            <a:graphicFrameLocks noChangeAspect="1"/>
          </p:cNvGraphicFramePr>
          <p:nvPr userDrawn="1">
            <p:custDataLst>
              <p:tags r:id="rId1"/>
            </p:custDataLst>
            <p:extLst>
              <p:ext uri="{D42A27DB-BD31-4B8C-83A1-F6EECF244321}">
                <p14:modId xmlns:p14="http://schemas.microsoft.com/office/powerpoint/2010/main" val="3903215284"/>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3" progId="TCLayout.ActiveDocument.1">
                  <p:embed/>
                </p:oleObj>
              </mc:Choice>
              <mc:Fallback>
                <p:oleObj name="think-cell Slide" r:id="rId3" imgW="473" imgH="473" progId="TCLayout.ActiveDocument.1">
                  <p:embed/>
                  <p:pic>
                    <p:nvPicPr>
                      <p:cNvPr id="5" name="Object 4" hidden="1">
                        <a:extLst>
                          <a:ext uri="{FF2B5EF4-FFF2-40B4-BE49-F238E27FC236}">
                            <a16:creationId xmlns:a16="http://schemas.microsoft.com/office/drawing/2014/main" id="{F7A4513F-F7B2-40D2-81FC-7477ECD16689}"/>
                          </a:ext>
                        </a:extLst>
                      </p:cNvPr>
                      <p:cNvPicPr/>
                      <p:nvPr/>
                    </p:nvPicPr>
                    <p:blipFill>
                      <a:blip r:embed="rId4"/>
                      <a:stretch>
                        <a:fillRect/>
                      </a:stretch>
                    </p:blipFill>
                    <p:spPr>
                      <a:xfrm>
                        <a:off x="1589" y="1588"/>
                        <a:ext cx="1588" cy="1588"/>
                      </a:xfrm>
                      <a:prstGeom prst="rect">
                        <a:avLst/>
                      </a:prstGeom>
                    </p:spPr>
                  </p:pic>
                </p:oleObj>
              </mc:Fallback>
            </mc:AlternateContent>
          </a:graphicData>
        </a:graphic>
      </p:graphicFrame>
      <p:sp>
        <p:nvSpPr>
          <p:cNvPr id="2" name="Title"/>
          <p:cNvSpPr>
            <a:spLocks noGrp="1"/>
          </p:cNvSpPr>
          <p:nvPr>
            <p:ph type="body" sz="quarter" idx="10" hasCustomPrompt="1"/>
          </p:nvPr>
        </p:nvSpPr>
        <p:spPr>
          <a:xfrm>
            <a:off x="457200" y="3411169"/>
            <a:ext cx="9321800" cy="1418915"/>
          </a:xfrm>
        </p:spPr>
        <p:txBody>
          <a:bodyPr lIns="0" tIns="0" rIns="0" bIns="0" anchor="b">
            <a:spAutoFit/>
          </a:bodyPr>
          <a:lstStyle>
            <a:lvl1pPr marL="0" indent="0" fontAlgn="base">
              <a:lnSpc>
                <a:spcPct val="85000"/>
              </a:lnSpc>
              <a:spcBef>
                <a:spcPts val="0"/>
              </a:spcBef>
              <a:spcAft>
                <a:spcPts val="0"/>
              </a:spcAft>
              <a:buFont typeface="Arial" panose="020B0604020202020204" pitchFamily="34" charset="0"/>
              <a:buChar char="​"/>
              <a:defRPr sz="5400" b="1">
                <a:solidFill>
                  <a:schemeClr val="tx1"/>
                </a:solidFill>
                <a:latin typeface="+mj-lt"/>
                <a:ea typeface="+mj-ea"/>
                <a:cs typeface="Calibri" panose="020F0502020204030204" pitchFamily="34" charset="0"/>
              </a:defRPr>
            </a:lvl1pPr>
            <a:lvl2pPr marL="0" indent="0" fontAlgn="base">
              <a:lnSpc>
                <a:spcPct val="100000"/>
              </a:lnSpc>
              <a:spcBef>
                <a:spcPts val="0"/>
              </a:spcBef>
              <a:spcAft>
                <a:spcPts val="0"/>
              </a:spcAft>
              <a:buFont typeface="Arial" panose="020B0604020202020204" pitchFamily="34" charset="0"/>
              <a:buChar char="​"/>
              <a:defRPr sz="1500">
                <a:solidFill>
                  <a:schemeClr val="tx1"/>
                </a:solidFill>
              </a:defRPr>
            </a:lvl2pPr>
            <a:lvl3pPr marL="0" indent="0">
              <a:lnSpc>
                <a:spcPct val="100000"/>
              </a:lnSpc>
              <a:spcBef>
                <a:spcPts val="0"/>
              </a:spcBef>
              <a:spcAft>
                <a:spcPts val="0"/>
              </a:spcAft>
              <a:buFont typeface="Arial" panose="020B0604020202020204" pitchFamily="34" charset="0"/>
              <a:buChar char="​"/>
              <a:defRPr sz="1500">
                <a:solidFill>
                  <a:schemeClr val="tx1"/>
                </a:solidFill>
              </a:defRPr>
            </a:lvl3pPr>
            <a:lvl4pPr marL="0" indent="0">
              <a:lnSpc>
                <a:spcPct val="100000"/>
              </a:lnSpc>
              <a:spcBef>
                <a:spcPts val="0"/>
              </a:spcBef>
              <a:spcAft>
                <a:spcPts val="0"/>
              </a:spcAft>
              <a:buFont typeface="Arial" panose="020B0604020202020204" pitchFamily="34" charset="0"/>
              <a:buChar char="​"/>
              <a:defRPr sz="1500">
                <a:solidFill>
                  <a:schemeClr val="tx1"/>
                </a:solidFill>
              </a:defRPr>
            </a:lvl4pPr>
            <a:lvl5pPr marL="0" indent="0">
              <a:lnSpc>
                <a:spcPct val="100000"/>
              </a:lnSpc>
              <a:spcBef>
                <a:spcPts val="0"/>
              </a:spcBef>
              <a:spcAft>
                <a:spcPts val="0"/>
              </a:spcAft>
              <a:buFont typeface="Arial" panose="020B0604020202020204" pitchFamily="34" charset="0"/>
              <a:buChar char="​"/>
              <a:defRPr sz="1500">
                <a:solidFill>
                  <a:schemeClr val="tx1"/>
                </a:solidFill>
              </a:defRPr>
            </a:lvl5pPr>
            <a:lvl6pPr marL="0" indent="0">
              <a:lnSpc>
                <a:spcPct val="100000"/>
              </a:lnSpc>
              <a:spcBef>
                <a:spcPts val="0"/>
              </a:spcBef>
              <a:spcAft>
                <a:spcPts val="0"/>
              </a:spcAft>
              <a:buFont typeface="Arial" panose="020B0604020202020204" pitchFamily="34" charset="0"/>
              <a:buChar char="​"/>
              <a:defRPr sz="1500">
                <a:solidFill>
                  <a:schemeClr val="tx1"/>
                </a:solidFill>
              </a:defRPr>
            </a:lvl6pPr>
            <a:lvl7pPr marL="0" indent="0">
              <a:lnSpc>
                <a:spcPct val="100000"/>
              </a:lnSpc>
              <a:spcBef>
                <a:spcPts val="0"/>
              </a:spcBef>
              <a:spcAft>
                <a:spcPts val="0"/>
              </a:spcAft>
              <a:buFont typeface="Arial" panose="020B0604020202020204" pitchFamily="34" charset="0"/>
              <a:buChar char="​"/>
              <a:defRPr sz="1500">
                <a:solidFill>
                  <a:schemeClr val="tx1"/>
                </a:solidFill>
              </a:defRPr>
            </a:lvl7pPr>
            <a:lvl8pPr marL="0" indent="0">
              <a:lnSpc>
                <a:spcPct val="100000"/>
              </a:lnSpc>
              <a:spcBef>
                <a:spcPts val="0"/>
              </a:spcBef>
              <a:spcAft>
                <a:spcPts val="0"/>
              </a:spcAft>
              <a:buFont typeface="Arial" panose="020B0604020202020204" pitchFamily="34" charset="0"/>
              <a:buChar char="​"/>
              <a:defRPr sz="1500">
                <a:solidFill>
                  <a:schemeClr val="tx1"/>
                </a:solidFill>
              </a:defRPr>
            </a:lvl8pPr>
            <a:lvl9pPr marL="0" indent="0">
              <a:lnSpc>
                <a:spcPct val="100000"/>
              </a:lnSpc>
              <a:spcBef>
                <a:spcPts val="0"/>
              </a:spcBef>
              <a:spcAft>
                <a:spcPts val="0"/>
              </a:spcAft>
              <a:buFont typeface="Arial" panose="020B0604020202020204" pitchFamily="34" charset="0"/>
              <a:buChar char="​"/>
              <a:defRPr sz="1500">
                <a:solidFill>
                  <a:schemeClr val="tx1"/>
                </a:solidFill>
              </a:defRPr>
            </a:lvl9pPr>
          </a:lstStyle>
          <a:p>
            <a:pPr lvl="0"/>
            <a:r>
              <a:t>Type your Title in no more than three lines</a:t>
            </a:r>
          </a:p>
        </p:txBody>
      </p:sp>
      <p:sp>
        <p:nvSpPr>
          <p:cNvPr id="3" name="Subtitle"/>
          <p:cNvSpPr>
            <a:spLocks noGrp="1"/>
          </p:cNvSpPr>
          <p:nvPr>
            <p:ph type="body" sz="quarter" idx="11" hasCustomPrompt="1"/>
          </p:nvPr>
        </p:nvSpPr>
        <p:spPr>
          <a:xfrm>
            <a:off x="457200" y="4830085"/>
            <a:ext cx="9321800" cy="230832"/>
          </a:xfrm>
        </p:spPr>
        <p:txBody>
          <a:bodyPr lIns="0" tIns="0" rIns="0" bIns="0">
            <a:spAutoFit/>
          </a:bodyPr>
          <a:lstStyle>
            <a:lvl1pPr marL="0" indent="0">
              <a:spcBef>
                <a:spcPts val="0"/>
              </a:spcBef>
              <a:spcAft>
                <a:spcPts val="0"/>
              </a:spcAft>
              <a:buFont typeface="Arial" panose="020B0604020202020204" pitchFamily="34" charset="0"/>
              <a:buChar char="​"/>
              <a:defRPr sz="1500">
                <a:solidFill>
                  <a:schemeClr val="tx1"/>
                </a:solidFill>
              </a:defRPr>
            </a:lvl1pPr>
            <a:lvl2pPr marL="0" indent="0">
              <a:spcBef>
                <a:spcPts val="0"/>
              </a:spcBef>
              <a:spcAft>
                <a:spcPts val="0"/>
              </a:spcAft>
              <a:buFont typeface="Arial" panose="020B0604020202020204" pitchFamily="34" charset="0"/>
              <a:buChar char="​"/>
              <a:defRPr sz="1500">
                <a:solidFill>
                  <a:schemeClr val="tx1"/>
                </a:solidFill>
              </a:defRPr>
            </a:lvl2pPr>
            <a:lvl3pPr marL="0" indent="0">
              <a:spcBef>
                <a:spcPts val="0"/>
              </a:spcBef>
              <a:spcAft>
                <a:spcPts val="0"/>
              </a:spcAft>
              <a:buFont typeface="Arial" panose="020B0604020202020204" pitchFamily="34" charset="0"/>
              <a:buChar char="​"/>
              <a:defRPr sz="1500">
                <a:solidFill>
                  <a:schemeClr val="tx1"/>
                </a:solidFill>
              </a:defRPr>
            </a:lvl3pPr>
            <a:lvl4pPr marL="0" indent="0">
              <a:spcBef>
                <a:spcPts val="0"/>
              </a:spcBef>
              <a:spcAft>
                <a:spcPts val="0"/>
              </a:spcAft>
              <a:buFont typeface="Arial" panose="020B0604020202020204" pitchFamily="34" charset="0"/>
              <a:buChar char="​"/>
              <a:defRPr sz="1500">
                <a:solidFill>
                  <a:schemeClr val="tx1"/>
                </a:solidFill>
              </a:defRPr>
            </a:lvl4pPr>
            <a:lvl5pPr marL="0" indent="0">
              <a:spcBef>
                <a:spcPts val="0"/>
              </a:spcBef>
              <a:spcAft>
                <a:spcPts val="0"/>
              </a:spcAft>
              <a:buFont typeface="Arial" panose="020B0604020202020204" pitchFamily="34" charset="0"/>
              <a:buChar char="​"/>
              <a:defRPr sz="1500">
                <a:solidFill>
                  <a:schemeClr val="tx1"/>
                </a:solidFill>
              </a:defRPr>
            </a:lvl5pPr>
            <a:lvl6pPr marL="0" indent="0">
              <a:spcBef>
                <a:spcPts val="0"/>
              </a:spcBef>
              <a:spcAft>
                <a:spcPts val="0"/>
              </a:spcAft>
              <a:buFont typeface="Arial" panose="020B0604020202020204" pitchFamily="34" charset="0"/>
              <a:buChar char="​"/>
              <a:defRPr sz="1500">
                <a:solidFill>
                  <a:schemeClr val="tx1"/>
                </a:solidFill>
              </a:defRPr>
            </a:lvl6pPr>
            <a:lvl7pPr marL="0" indent="0">
              <a:spcBef>
                <a:spcPts val="0"/>
              </a:spcBef>
              <a:spcAft>
                <a:spcPts val="0"/>
              </a:spcAft>
              <a:buFont typeface="Arial" panose="020B0604020202020204" pitchFamily="34" charset="0"/>
              <a:buChar char="​"/>
              <a:defRPr sz="1500">
                <a:solidFill>
                  <a:schemeClr val="tx1"/>
                </a:solidFill>
              </a:defRPr>
            </a:lvl7pPr>
            <a:lvl8pPr marL="0" indent="0">
              <a:spcBef>
                <a:spcPts val="0"/>
              </a:spcBef>
              <a:spcAft>
                <a:spcPts val="0"/>
              </a:spcAft>
              <a:buFont typeface="Arial" panose="020B0604020202020204" pitchFamily="34" charset="0"/>
              <a:buChar char="​"/>
              <a:defRPr sz="1500">
                <a:solidFill>
                  <a:schemeClr val="tx1"/>
                </a:solidFill>
              </a:defRPr>
            </a:lvl8pPr>
            <a:lvl9pPr marL="0" indent="0">
              <a:spcBef>
                <a:spcPts val="0"/>
              </a:spcBef>
              <a:spcAft>
                <a:spcPts val="0"/>
              </a:spcAft>
              <a:buFont typeface="Arial" panose="020B0604020202020204" pitchFamily="34" charset="0"/>
              <a:buChar char="​"/>
              <a:defRPr sz="1500">
                <a:solidFill>
                  <a:schemeClr val="tx1"/>
                </a:solidFill>
              </a:defRPr>
            </a:lvl9pPr>
          </a:lstStyle>
          <a:p>
            <a:pPr lvl="0"/>
            <a:r>
              <a:t>Type your subtitle here</a:t>
            </a:r>
          </a:p>
        </p:txBody>
      </p:sp>
      <p:sp>
        <p:nvSpPr>
          <p:cNvPr id="4" name="Presenter"/>
          <p:cNvSpPr>
            <a:spLocks noGrp="1"/>
          </p:cNvSpPr>
          <p:nvPr>
            <p:ph type="body" sz="quarter" idx="13" hasCustomPrompt="1"/>
          </p:nvPr>
        </p:nvSpPr>
        <p:spPr>
          <a:xfrm>
            <a:off x="457200" y="5565935"/>
            <a:ext cx="9321800" cy="484748"/>
          </a:xfrm>
        </p:spPr>
        <p:txBody>
          <a:bodyPr lIns="0" tIns="0" rIns="0" bIns="0" anchor="b">
            <a:spAutoFit/>
          </a:bodyPr>
          <a:lstStyle>
            <a:lvl1pPr marL="0" indent="0" fontAlgn="base">
              <a:spcBef>
                <a:spcPts val="0"/>
              </a:spcBef>
              <a:spcAft>
                <a:spcPts val="0"/>
              </a:spcAft>
              <a:buFont typeface="Arial" panose="020B0604020202020204" pitchFamily="34" charset="0"/>
              <a:buChar char="​"/>
              <a:defRPr sz="1050">
                <a:solidFill>
                  <a:schemeClr val="tx1"/>
                </a:solidFill>
              </a:defRPr>
            </a:lvl1pPr>
            <a:lvl2pPr marL="0" indent="0" fontAlgn="base">
              <a:spcBef>
                <a:spcPts val="0"/>
              </a:spcBef>
              <a:spcAft>
                <a:spcPts val="0"/>
              </a:spcAft>
              <a:buFont typeface="Arial" panose="020B0604020202020204" pitchFamily="34" charset="0"/>
              <a:buChar char="​"/>
              <a:defRPr sz="1050">
                <a:solidFill>
                  <a:schemeClr val="tx1"/>
                </a:solidFill>
              </a:defRPr>
            </a:lvl2pPr>
            <a:lvl3pPr marL="0" indent="0">
              <a:spcBef>
                <a:spcPts val="0"/>
              </a:spcBef>
              <a:spcAft>
                <a:spcPts val="0"/>
              </a:spcAft>
              <a:buFont typeface="Arial" panose="020B0604020202020204" pitchFamily="34" charset="0"/>
              <a:buChar char="​"/>
              <a:defRPr sz="1050">
                <a:solidFill>
                  <a:schemeClr val="tx1"/>
                </a:solidFill>
              </a:defRPr>
            </a:lvl3pPr>
            <a:lvl4pPr marL="0" indent="0">
              <a:spcBef>
                <a:spcPts val="0"/>
              </a:spcBef>
              <a:spcAft>
                <a:spcPts val="0"/>
              </a:spcAft>
              <a:buFont typeface="Arial" panose="020B0604020202020204" pitchFamily="34" charset="0"/>
              <a:buChar char="​"/>
              <a:defRPr sz="1050">
                <a:solidFill>
                  <a:schemeClr val="tx1"/>
                </a:solidFill>
              </a:defRPr>
            </a:lvl4pPr>
            <a:lvl5pPr marL="0" indent="0">
              <a:spcBef>
                <a:spcPts val="0"/>
              </a:spcBef>
              <a:spcAft>
                <a:spcPts val="0"/>
              </a:spcAft>
              <a:buFont typeface="Arial" panose="020B0604020202020204" pitchFamily="34" charset="0"/>
              <a:buChar char="​"/>
              <a:defRPr sz="1050">
                <a:solidFill>
                  <a:schemeClr val="tx1"/>
                </a:solidFill>
              </a:defRPr>
            </a:lvl5pPr>
            <a:lvl6pPr marL="0" indent="0">
              <a:spcBef>
                <a:spcPts val="0"/>
              </a:spcBef>
              <a:spcAft>
                <a:spcPts val="0"/>
              </a:spcAft>
              <a:buFont typeface="Arial" panose="020B0604020202020204" pitchFamily="34" charset="0"/>
              <a:buChar char="​"/>
              <a:defRPr sz="1050">
                <a:solidFill>
                  <a:schemeClr val="tx1"/>
                </a:solidFill>
              </a:defRPr>
            </a:lvl6pPr>
            <a:lvl7pPr marL="0" indent="0">
              <a:spcBef>
                <a:spcPts val="0"/>
              </a:spcBef>
              <a:spcAft>
                <a:spcPts val="0"/>
              </a:spcAft>
              <a:buFont typeface="Arial" panose="020B0604020202020204" pitchFamily="34" charset="0"/>
              <a:buChar char="​"/>
              <a:defRPr sz="1050">
                <a:solidFill>
                  <a:schemeClr val="tx1"/>
                </a:solidFill>
              </a:defRPr>
            </a:lvl7pPr>
            <a:lvl8pPr marL="0" indent="0">
              <a:spcBef>
                <a:spcPts val="0"/>
              </a:spcBef>
              <a:spcAft>
                <a:spcPts val="0"/>
              </a:spcAft>
              <a:buFont typeface="Arial" panose="020B0604020202020204" pitchFamily="34" charset="0"/>
              <a:buChar char="​"/>
              <a:defRPr sz="1050">
                <a:solidFill>
                  <a:schemeClr val="tx1"/>
                </a:solidFill>
              </a:defRPr>
            </a:lvl8pPr>
            <a:lvl9pPr marL="0" indent="0">
              <a:spcBef>
                <a:spcPts val="0"/>
              </a:spcBef>
              <a:spcAft>
                <a:spcPts val="0"/>
              </a:spcAft>
              <a:buFont typeface="Arial" panose="020B0604020202020204" pitchFamily="34" charset="0"/>
              <a:buChar char="​"/>
              <a:defRPr sz="1050">
                <a:solidFill>
                  <a:schemeClr val="tx1"/>
                </a:solidFill>
              </a:defRPr>
            </a:lvl9pPr>
          </a:lstStyle>
          <a:p>
            <a:pPr lvl="0"/>
            <a:r>
              <a:t>Date</a:t>
            </a:r>
            <a:br>
              <a:rPr/>
            </a:br>
            <a:br>
              <a:rPr/>
            </a:br>
            <a:r>
              <a:t>Presenter, Location (optional) | Presenter 2, Location 2 (optional) | etc.</a:t>
            </a:r>
          </a:p>
        </p:txBody>
      </p:sp>
      <p:sp>
        <p:nvSpPr>
          <p:cNvPr id="23" name="Client Logo"/>
          <p:cNvSpPr>
            <a:spLocks noGrp="1"/>
          </p:cNvSpPr>
          <p:nvPr>
            <p:ph type="pic" sz="quarter" idx="12" hasCustomPrompt="1"/>
          </p:nvPr>
        </p:nvSpPr>
        <p:spPr bwMode="gray">
          <a:xfrm>
            <a:off x="8280399" y="393192"/>
            <a:ext cx="3454400" cy="548640"/>
          </a:xfrm>
          <a:ln>
            <a:noFill/>
          </a:ln>
        </p:spPr>
        <p:txBody>
          <a:bodyPr lIns="0" tIns="0" rIns="0" bIns="0" anchor="ctr" anchorCtr="0"/>
          <a:lstStyle>
            <a:lvl1pPr marL="0" indent="0" algn="ctr" fontAlgn="base">
              <a:lnSpc>
                <a:spcPct val="100000"/>
              </a:lnSpc>
              <a:spcBef>
                <a:spcPts val="0"/>
              </a:spcBef>
              <a:spcAft>
                <a:spcPct val="0"/>
              </a:spcAft>
              <a:buNone/>
              <a:defRPr sz="750">
                <a:solidFill>
                  <a:schemeClr val="tx1"/>
                </a:solidFill>
              </a:defRPr>
            </a:lvl1pPr>
          </a:lstStyle>
          <a:p>
            <a:r>
              <a:t>CLIENT LOGO PLACEHOLDER</a:t>
            </a:r>
            <a:br>
              <a:rPr/>
            </a:br>
            <a:r>
              <a:t>Delete box if </a:t>
            </a:r>
            <a:r>
              <a:rPr lang="en-US"/>
              <a:t>not</a:t>
            </a:r>
            <a:r>
              <a:t> used</a:t>
            </a:r>
          </a:p>
        </p:txBody>
      </p:sp>
      <p:sp>
        <p:nvSpPr>
          <p:cNvPr id="13" name="DTP_Attribute"/>
          <p:cNvSpPr txBox="1"/>
          <p:nvPr userDrawn="1"/>
        </p:nvSpPr>
        <p:spPr>
          <a:xfrm>
            <a:off x="457200" y="6590928"/>
            <a:ext cx="65" cy="115416"/>
          </a:xfrm>
          <a:prstGeom prst="rect">
            <a:avLst/>
          </a:prstGeom>
          <a:noFill/>
        </p:spPr>
        <p:txBody>
          <a:bodyPr wrap="none" lIns="0" tIns="0" rIns="0" bIns="0" rtlCol="0" anchor="b">
            <a:spAutoFit/>
          </a:bodyPr>
          <a:lstStyle/>
          <a:p>
            <a:endParaRPr sz="750" b="1" cap="all">
              <a:solidFill>
                <a:schemeClr val="tx1"/>
              </a:solidFill>
              <a:cs typeface="Calibri" panose="020F0502020204030204" pitchFamily="34" charset="0"/>
            </a:endParaRPr>
          </a:p>
        </p:txBody>
      </p:sp>
      <p:pic>
        <p:nvPicPr>
          <p:cNvPr id="15" name="DTP_CompanyLogo_inv_112">
            <a:extLst>
              <a:ext uri="{FF2B5EF4-FFF2-40B4-BE49-F238E27FC236}">
                <a16:creationId xmlns:a16="http://schemas.microsoft.com/office/drawing/2014/main" id="{FD88D4AA-D570-475F-9525-161C0E39060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457200" y="393189"/>
            <a:ext cx="3029712" cy="352044"/>
          </a:xfrm>
          <a:prstGeom prst="rect">
            <a:avLst/>
          </a:prstGeom>
        </p:spPr>
      </p:pic>
      <p:sp>
        <p:nvSpPr>
          <p:cNvPr id="12" name="DummyPlacehoder" hidden="1">
            <a:extLst>
              <a:ext uri="{FF2B5EF4-FFF2-40B4-BE49-F238E27FC236}">
                <a16:creationId xmlns:a16="http://schemas.microsoft.com/office/drawing/2014/main" id="{B6B690F8-664E-4ACE-AA01-8D83EB8A842A}"/>
              </a:ext>
            </a:extLst>
          </p:cNvPr>
          <p:cNvSpPr>
            <a:spLocks noGrp="1"/>
          </p:cNvSpPr>
          <p:nvPr>
            <p:ph type="body" sz="quarter" idx="14" hasCustomPrompt="1"/>
          </p:nvPr>
        </p:nvSpPr>
        <p:spPr>
          <a:xfrm>
            <a:off x="152400" y="152400"/>
            <a:ext cx="0" cy="0"/>
          </a:xfrm>
        </p:spPr>
        <p:txBody>
          <a:bodyPr/>
          <a:lstStyle>
            <a:lvl1pPr marL="0" indent="0">
              <a:buNone/>
              <a:defRPr sz="100">
                <a:latin typeface="+mn-lt"/>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stStyle>
          <a:p>
            <a:pPr lvl="0"/>
            <a:r>
              <a:rPr lang="en-GB"/>
              <a:t> </a:t>
            </a:r>
          </a:p>
        </p:txBody>
      </p:sp>
    </p:spTree>
    <p:extLst>
      <p:ext uri="{BB962C8B-B14F-4D97-AF65-F5344CB8AC3E}">
        <p14:creationId xmlns:p14="http://schemas.microsoft.com/office/powerpoint/2010/main" val="2279995350"/>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218458098"/>
      </p:ext>
    </p:extLst>
  </p:cSld>
  <p:clrMapOvr>
    <a:masterClrMapping/>
  </p:clrMapOvr>
  <p:extLst>
    <p:ext uri="{DCECCB84-F9BA-43D5-87BE-67443E8EF086}">
      <p15:sldGuideLst xmlns:p15="http://schemas.microsoft.com/office/powerpoint/2012/main">
        <p15:guide id="1" orient="horz" pos="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p:cNvSpPr>
            <a:spLocks noGrp="1"/>
          </p:cNvSpPr>
          <p:nvPr>
            <p:ph type="body" idx="10" hasCustomPrompt="1"/>
          </p:nvPr>
        </p:nvSpPr>
        <p:spPr>
          <a:xfrm>
            <a:off x="457200" y="1399032"/>
            <a:ext cx="112776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Tree>
    <p:extLst>
      <p:ext uri="{BB962C8B-B14F-4D97-AF65-F5344CB8AC3E}">
        <p14:creationId xmlns:p14="http://schemas.microsoft.com/office/powerpoint/2010/main" val="3732591502"/>
      </p:ext>
    </p:extLst>
  </p:cSld>
  <p:clrMapOvr>
    <a:masterClrMapping/>
  </p:clrMapOvr>
  <p:extLst>
    <p:ext uri="{DCECCB84-F9BA-43D5-87BE-67443E8EF086}">
      <p15:sldGuideLst xmlns:p15="http://schemas.microsoft.com/office/powerpoint/2012/main">
        <p15:guide id="3" orient="horz" pos="880" userDrawn="1">
          <p15:clr>
            <a:srgbClr val="FBAE40"/>
          </p15:clr>
        </p15:guide>
        <p15:guide id="5" orient="horz" pos="118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with 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endParaRPr dirty="0"/>
          </a:p>
        </p:txBody>
      </p:sp>
      <p:sp>
        <p:nvSpPr>
          <p:cNvPr id="3" name="Heading"/>
          <p:cNvSpPr>
            <a:spLocks noGrp="1"/>
          </p:cNvSpPr>
          <p:nvPr>
            <p:ph type="body" idx="10" hasCustomPrompt="1"/>
          </p:nvPr>
        </p:nvSpPr>
        <p:spPr>
          <a:xfrm>
            <a:off x="457200" y="1399032"/>
            <a:ext cx="112776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4" name="Content"/>
          <p:cNvSpPr>
            <a:spLocks noGrp="1"/>
          </p:cNvSpPr>
          <p:nvPr>
            <p:ph idx="11"/>
          </p:nvPr>
        </p:nvSpPr>
        <p:spPr>
          <a:xfrm>
            <a:off x="457200" y="1883664"/>
            <a:ext cx="112776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1751820690"/>
      </p:ext>
    </p:extLst>
  </p:cSld>
  <p:clrMapOvr>
    <a:masterClrMapping/>
  </p:clrMapOvr>
  <p:extLst>
    <p:ext uri="{DCECCB84-F9BA-43D5-87BE-67443E8EF086}">
      <p15:sldGuideLst xmlns:p15="http://schemas.microsoft.com/office/powerpoint/2012/main">
        <p15:guide id="3" orient="horz" pos="880" userDrawn="1">
          <p15:clr>
            <a:srgbClr val="FBAE40"/>
          </p15:clr>
        </p15:guide>
        <p15:guide id="6" orient="horz" pos="118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portrait photo on right">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963C4256-FB04-439A-992B-410C42319741}"/>
              </a:ext>
            </a:extLst>
          </p:cNvPr>
          <p:cNvSpPr>
            <a:spLocks noGrp="1"/>
          </p:cNvSpPr>
          <p:nvPr>
            <p:ph type="title"/>
          </p:nvPr>
        </p:nvSpPr>
        <p:spPr>
          <a:xfrm>
            <a:off x="457201" y="384048"/>
            <a:ext cx="7365999" cy="758952"/>
          </a:xfrm>
        </p:spPr>
        <p:txBody>
          <a:bodyPr/>
          <a:lstStyle/>
          <a:p>
            <a:r>
              <a:rPr lang="en-US"/>
              <a:t>Click to edit Master title style</a:t>
            </a:r>
            <a:endParaRPr lang="en-GB"/>
          </a:p>
        </p:txBody>
      </p:sp>
      <p:sp>
        <p:nvSpPr>
          <p:cNvPr id="3" name="Heading"/>
          <p:cNvSpPr>
            <a:spLocks noGrp="1"/>
          </p:cNvSpPr>
          <p:nvPr>
            <p:ph type="body" idx="10" hasCustomPrompt="1"/>
          </p:nvPr>
        </p:nvSpPr>
        <p:spPr>
          <a:xfrm>
            <a:off x="457199" y="1399032"/>
            <a:ext cx="73660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4" name="Content"/>
          <p:cNvSpPr>
            <a:spLocks noGrp="1"/>
          </p:cNvSpPr>
          <p:nvPr>
            <p:ph sz="half" idx="11"/>
          </p:nvPr>
        </p:nvSpPr>
        <p:spPr>
          <a:xfrm>
            <a:off x="457199" y="1883664"/>
            <a:ext cx="73660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Picture">
            <a:extLst>
              <a:ext uri="{FF2B5EF4-FFF2-40B4-BE49-F238E27FC236}">
                <a16:creationId xmlns:a16="http://schemas.microsoft.com/office/drawing/2014/main" id="{0D3F1C2C-B46E-4074-AA0F-9EAD49A9905B}"/>
              </a:ext>
            </a:extLst>
          </p:cNvPr>
          <p:cNvSpPr>
            <a:spLocks noGrp="1"/>
          </p:cNvSpPr>
          <p:nvPr>
            <p:ph type="pic" sz="quarter" idx="20"/>
          </p:nvPr>
        </p:nvSpPr>
        <p:spPr>
          <a:xfrm>
            <a:off x="8280400" y="0"/>
            <a:ext cx="3911600" cy="6858000"/>
          </a:xfrm>
        </p:spPr>
        <p:txBody>
          <a:bodyPr tIns="640080" anchor="ctr"/>
          <a:lstStyle>
            <a:lvl1pPr marL="0" indent="0" algn="ctr">
              <a:buNone/>
              <a:defRPr sz="1050">
                <a:solidFill>
                  <a:srgbClr val="C3C3C3"/>
                </a:solidFill>
              </a:defRPr>
            </a:lvl1pPr>
          </a:lstStyle>
          <a:p>
            <a:r>
              <a:rPr lang="en-US"/>
              <a:t>Click icon to add picture</a:t>
            </a:r>
            <a:endParaRPr/>
          </a:p>
        </p:txBody>
      </p:sp>
    </p:spTree>
    <p:extLst>
      <p:ext uri="{BB962C8B-B14F-4D97-AF65-F5344CB8AC3E}">
        <p14:creationId xmlns:p14="http://schemas.microsoft.com/office/powerpoint/2010/main" val="246472134"/>
      </p:ext>
    </p:extLst>
  </p:cSld>
  <p:clrMapOvr>
    <a:masterClrMapping/>
  </p:clrMapOvr>
  <p:extLst>
    <p:ext uri="{DCECCB84-F9BA-43D5-87BE-67443E8EF086}">
      <p15:sldGuideLst xmlns:p15="http://schemas.microsoft.com/office/powerpoint/2012/main">
        <p15:guide id="1" orient="horz" pos="880" userDrawn="1">
          <p15:clr>
            <a:srgbClr val="FBAE40"/>
          </p15:clr>
        </p15:guide>
        <p15:guide id="4" orient="horz" pos="1184" userDrawn="1">
          <p15:clr>
            <a:srgbClr val="FBAE40"/>
          </p15:clr>
        </p15:guide>
        <p15:guide id="6" pos="6571" userDrawn="1">
          <p15:clr>
            <a:srgbClr val="FBAE40"/>
          </p15:clr>
        </p15:guide>
        <p15:guide id="9" pos="6955"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le Slide Color">
    <p:bg>
      <p:bgPr>
        <a:solidFill>
          <a:schemeClr val="accent1"/>
        </a:solidFill>
        <a:effectLst/>
      </p:bgPr>
    </p:bg>
    <p:spTree>
      <p:nvGrpSpPr>
        <p:cNvPr id="1" name=""/>
        <p:cNvGrpSpPr/>
        <p:nvPr/>
      </p:nvGrpSpPr>
      <p:grpSpPr>
        <a:xfrm>
          <a:off x="0" y="0"/>
          <a:ext cx="0" cy="0"/>
          <a:chOff x="0" y="0"/>
          <a:chExt cx="0" cy="0"/>
        </a:xfrm>
      </p:grpSpPr>
      <p:sp>
        <p:nvSpPr>
          <p:cNvPr id="2" name="Title"/>
          <p:cNvSpPr>
            <a:spLocks noGrp="1"/>
          </p:cNvSpPr>
          <p:nvPr>
            <p:ph type="body" sz="quarter" idx="10" hasCustomPrompt="1"/>
          </p:nvPr>
        </p:nvSpPr>
        <p:spPr>
          <a:xfrm>
            <a:off x="457200" y="3411169"/>
            <a:ext cx="9321800" cy="1418915"/>
          </a:xfrm>
        </p:spPr>
        <p:txBody>
          <a:bodyPr lIns="0" tIns="0" rIns="0" bIns="0" anchor="b">
            <a:spAutoFit/>
          </a:bodyPr>
          <a:lstStyle>
            <a:lvl1pPr marL="0" indent="0" fontAlgn="base">
              <a:lnSpc>
                <a:spcPct val="85000"/>
              </a:lnSpc>
              <a:spcBef>
                <a:spcPts val="0"/>
              </a:spcBef>
              <a:spcAft>
                <a:spcPts val="0"/>
              </a:spcAft>
              <a:buFont typeface="Arial" panose="020B0604020202020204" pitchFamily="34" charset="0"/>
              <a:buChar char="​"/>
              <a:defRPr sz="5400" b="1">
                <a:solidFill>
                  <a:schemeClr val="tx1"/>
                </a:solidFill>
                <a:latin typeface="+mj-lt"/>
                <a:ea typeface="+mj-ea"/>
                <a:cs typeface="+mj-cs"/>
              </a:defRPr>
            </a:lvl1pPr>
            <a:lvl2pPr marL="0" indent="0" fontAlgn="base">
              <a:lnSpc>
                <a:spcPct val="100000"/>
              </a:lnSpc>
              <a:spcBef>
                <a:spcPts val="0"/>
              </a:spcBef>
              <a:spcAft>
                <a:spcPts val="0"/>
              </a:spcAft>
              <a:buFont typeface="Arial" panose="020B0604020202020204" pitchFamily="34" charset="0"/>
              <a:buChar char="​"/>
              <a:defRPr sz="1500">
                <a:solidFill>
                  <a:schemeClr val="tx1"/>
                </a:solidFill>
              </a:defRPr>
            </a:lvl2pPr>
            <a:lvl3pPr marL="0" indent="0">
              <a:lnSpc>
                <a:spcPct val="100000"/>
              </a:lnSpc>
              <a:spcBef>
                <a:spcPts val="0"/>
              </a:spcBef>
              <a:spcAft>
                <a:spcPts val="0"/>
              </a:spcAft>
              <a:buFont typeface="Arial" panose="020B0604020202020204" pitchFamily="34" charset="0"/>
              <a:buChar char="​"/>
              <a:defRPr sz="1500">
                <a:solidFill>
                  <a:schemeClr val="tx1"/>
                </a:solidFill>
              </a:defRPr>
            </a:lvl3pPr>
            <a:lvl4pPr marL="0" indent="0">
              <a:lnSpc>
                <a:spcPct val="100000"/>
              </a:lnSpc>
              <a:spcBef>
                <a:spcPts val="0"/>
              </a:spcBef>
              <a:spcAft>
                <a:spcPts val="0"/>
              </a:spcAft>
              <a:buFont typeface="Arial" panose="020B0604020202020204" pitchFamily="34" charset="0"/>
              <a:buChar char="​"/>
              <a:defRPr sz="1500">
                <a:solidFill>
                  <a:schemeClr val="tx1"/>
                </a:solidFill>
              </a:defRPr>
            </a:lvl4pPr>
            <a:lvl5pPr marL="0" indent="0">
              <a:lnSpc>
                <a:spcPct val="100000"/>
              </a:lnSpc>
              <a:spcBef>
                <a:spcPts val="0"/>
              </a:spcBef>
              <a:spcAft>
                <a:spcPts val="0"/>
              </a:spcAft>
              <a:buFont typeface="Arial" panose="020B0604020202020204" pitchFamily="34" charset="0"/>
              <a:buChar char="​"/>
              <a:defRPr sz="1500">
                <a:solidFill>
                  <a:schemeClr val="tx1"/>
                </a:solidFill>
              </a:defRPr>
            </a:lvl5pPr>
            <a:lvl6pPr marL="0" indent="0">
              <a:lnSpc>
                <a:spcPct val="100000"/>
              </a:lnSpc>
              <a:spcBef>
                <a:spcPts val="0"/>
              </a:spcBef>
              <a:spcAft>
                <a:spcPts val="0"/>
              </a:spcAft>
              <a:buFont typeface="Arial" panose="020B0604020202020204" pitchFamily="34" charset="0"/>
              <a:buChar char="​"/>
              <a:defRPr sz="1500">
                <a:solidFill>
                  <a:schemeClr val="tx1"/>
                </a:solidFill>
              </a:defRPr>
            </a:lvl6pPr>
            <a:lvl7pPr marL="0" indent="0">
              <a:lnSpc>
                <a:spcPct val="100000"/>
              </a:lnSpc>
              <a:spcBef>
                <a:spcPts val="0"/>
              </a:spcBef>
              <a:spcAft>
                <a:spcPts val="0"/>
              </a:spcAft>
              <a:buFont typeface="Arial" panose="020B0604020202020204" pitchFamily="34" charset="0"/>
              <a:buChar char="​"/>
              <a:defRPr sz="1500">
                <a:solidFill>
                  <a:schemeClr val="tx1"/>
                </a:solidFill>
              </a:defRPr>
            </a:lvl7pPr>
            <a:lvl8pPr marL="0" indent="0">
              <a:lnSpc>
                <a:spcPct val="100000"/>
              </a:lnSpc>
              <a:spcBef>
                <a:spcPts val="0"/>
              </a:spcBef>
              <a:spcAft>
                <a:spcPts val="0"/>
              </a:spcAft>
              <a:buFont typeface="Arial" panose="020B0604020202020204" pitchFamily="34" charset="0"/>
              <a:buChar char="​"/>
              <a:defRPr sz="1500">
                <a:solidFill>
                  <a:schemeClr val="tx1"/>
                </a:solidFill>
              </a:defRPr>
            </a:lvl8pPr>
            <a:lvl9pPr marL="0" indent="0">
              <a:lnSpc>
                <a:spcPct val="100000"/>
              </a:lnSpc>
              <a:spcBef>
                <a:spcPts val="0"/>
              </a:spcBef>
              <a:spcAft>
                <a:spcPts val="0"/>
              </a:spcAft>
              <a:buFont typeface="Arial" panose="020B0604020202020204" pitchFamily="34" charset="0"/>
              <a:buChar char="​"/>
              <a:defRPr sz="1500">
                <a:solidFill>
                  <a:schemeClr val="tx1"/>
                </a:solidFill>
              </a:defRPr>
            </a:lvl9pPr>
          </a:lstStyle>
          <a:p>
            <a:pPr lvl="0"/>
            <a:r>
              <a:t>Type your Title in no more than three lines</a:t>
            </a:r>
          </a:p>
        </p:txBody>
      </p:sp>
      <p:sp>
        <p:nvSpPr>
          <p:cNvPr id="3" name="Subtitle"/>
          <p:cNvSpPr>
            <a:spLocks noGrp="1"/>
          </p:cNvSpPr>
          <p:nvPr>
            <p:ph type="body" sz="quarter" idx="11" hasCustomPrompt="1"/>
          </p:nvPr>
        </p:nvSpPr>
        <p:spPr>
          <a:xfrm>
            <a:off x="457200" y="4830085"/>
            <a:ext cx="9321800" cy="230832"/>
          </a:xfrm>
        </p:spPr>
        <p:txBody>
          <a:bodyPr lIns="0" tIns="0" rIns="0" bIns="0">
            <a:spAutoFit/>
          </a:bodyPr>
          <a:lstStyle>
            <a:lvl1pPr marL="0" indent="0">
              <a:spcBef>
                <a:spcPts val="0"/>
              </a:spcBef>
              <a:spcAft>
                <a:spcPts val="0"/>
              </a:spcAft>
              <a:buFont typeface="Arial" panose="020B0604020202020204" pitchFamily="34" charset="0"/>
              <a:buChar char="​"/>
              <a:defRPr sz="1500">
                <a:solidFill>
                  <a:schemeClr val="tx1"/>
                </a:solidFill>
              </a:defRPr>
            </a:lvl1pPr>
            <a:lvl2pPr marL="0" indent="0">
              <a:spcBef>
                <a:spcPts val="0"/>
              </a:spcBef>
              <a:spcAft>
                <a:spcPts val="0"/>
              </a:spcAft>
              <a:buFont typeface="Arial" panose="020B0604020202020204" pitchFamily="34" charset="0"/>
              <a:buChar char="​"/>
              <a:defRPr sz="1500">
                <a:solidFill>
                  <a:schemeClr val="tx1"/>
                </a:solidFill>
              </a:defRPr>
            </a:lvl2pPr>
            <a:lvl3pPr marL="0" indent="0">
              <a:spcBef>
                <a:spcPts val="0"/>
              </a:spcBef>
              <a:spcAft>
                <a:spcPts val="0"/>
              </a:spcAft>
              <a:buFont typeface="Arial" panose="020B0604020202020204" pitchFamily="34" charset="0"/>
              <a:buChar char="​"/>
              <a:defRPr sz="1500">
                <a:solidFill>
                  <a:schemeClr val="tx1"/>
                </a:solidFill>
              </a:defRPr>
            </a:lvl3pPr>
            <a:lvl4pPr marL="0" indent="0">
              <a:spcBef>
                <a:spcPts val="0"/>
              </a:spcBef>
              <a:spcAft>
                <a:spcPts val="0"/>
              </a:spcAft>
              <a:buFont typeface="Arial" panose="020B0604020202020204" pitchFamily="34" charset="0"/>
              <a:buChar char="​"/>
              <a:defRPr sz="1500">
                <a:solidFill>
                  <a:schemeClr val="tx1"/>
                </a:solidFill>
              </a:defRPr>
            </a:lvl4pPr>
            <a:lvl5pPr marL="0" indent="0">
              <a:spcBef>
                <a:spcPts val="0"/>
              </a:spcBef>
              <a:spcAft>
                <a:spcPts val="0"/>
              </a:spcAft>
              <a:buFont typeface="Arial" panose="020B0604020202020204" pitchFamily="34" charset="0"/>
              <a:buChar char="​"/>
              <a:defRPr sz="1500">
                <a:solidFill>
                  <a:schemeClr val="tx1"/>
                </a:solidFill>
              </a:defRPr>
            </a:lvl5pPr>
            <a:lvl6pPr marL="0" indent="0">
              <a:spcBef>
                <a:spcPts val="0"/>
              </a:spcBef>
              <a:spcAft>
                <a:spcPts val="0"/>
              </a:spcAft>
              <a:buFont typeface="Arial" panose="020B0604020202020204" pitchFamily="34" charset="0"/>
              <a:buChar char="​"/>
              <a:defRPr sz="1500">
                <a:solidFill>
                  <a:schemeClr val="tx1"/>
                </a:solidFill>
              </a:defRPr>
            </a:lvl6pPr>
            <a:lvl7pPr marL="0" indent="0">
              <a:spcBef>
                <a:spcPts val="0"/>
              </a:spcBef>
              <a:spcAft>
                <a:spcPts val="0"/>
              </a:spcAft>
              <a:buFont typeface="Arial" panose="020B0604020202020204" pitchFamily="34" charset="0"/>
              <a:buChar char="​"/>
              <a:defRPr sz="1500">
                <a:solidFill>
                  <a:schemeClr val="tx1"/>
                </a:solidFill>
              </a:defRPr>
            </a:lvl7pPr>
            <a:lvl8pPr marL="0" indent="0">
              <a:spcBef>
                <a:spcPts val="0"/>
              </a:spcBef>
              <a:spcAft>
                <a:spcPts val="0"/>
              </a:spcAft>
              <a:buFont typeface="Arial" panose="020B0604020202020204" pitchFamily="34" charset="0"/>
              <a:buChar char="​"/>
              <a:defRPr sz="1500">
                <a:solidFill>
                  <a:schemeClr val="tx1"/>
                </a:solidFill>
              </a:defRPr>
            </a:lvl8pPr>
            <a:lvl9pPr marL="0" indent="0">
              <a:spcBef>
                <a:spcPts val="0"/>
              </a:spcBef>
              <a:spcAft>
                <a:spcPts val="0"/>
              </a:spcAft>
              <a:buFont typeface="Arial" panose="020B0604020202020204" pitchFamily="34" charset="0"/>
              <a:buChar char="​"/>
              <a:defRPr sz="1500">
                <a:solidFill>
                  <a:schemeClr val="tx1"/>
                </a:solidFill>
              </a:defRPr>
            </a:lvl9pPr>
          </a:lstStyle>
          <a:p>
            <a:pPr lvl="0"/>
            <a:r>
              <a:t>Type your subtitle here</a:t>
            </a:r>
          </a:p>
        </p:txBody>
      </p:sp>
      <p:sp>
        <p:nvSpPr>
          <p:cNvPr id="4" name="Presenter"/>
          <p:cNvSpPr>
            <a:spLocks noGrp="1"/>
          </p:cNvSpPr>
          <p:nvPr>
            <p:ph type="body" sz="quarter" idx="13" hasCustomPrompt="1"/>
          </p:nvPr>
        </p:nvSpPr>
        <p:spPr>
          <a:xfrm>
            <a:off x="457200" y="5565935"/>
            <a:ext cx="9321800" cy="484748"/>
          </a:xfrm>
        </p:spPr>
        <p:txBody>
          <a:bodyPr lIns="0" tIns="0" rIns="0" bIns="0" anchor="b">
            <a:spAutoFit/>
          </a:bodyPr>
          <a:lstStyle>
            <a:lvl1pPr marL="0" indent="0" fontAlgn="base">
              <a:spcBef>
                <a:spcPts val="0"/>
              </a:spcBef>
              <a:spcAft>
                <a:spcPts val="0"/>
              </a:spcAft>
              <a:buFont typeface="Arial" panose="020B0604020202020204" pitchFamily="34" charset="0"/>
              <a:buChar char="​"/>
              <a:defRPr sz="1050">
                <a:solidFill>
                  <a:schemeClr val="tx1"/>
                </a:solidFill>
              </a:defRPr>
            </a:lvl1pPr>
            <a:lvl2pPr marL="0" indent="0" fontAlgn="base">
              <a:spcBef>
                <a:spcPts val="0"/>
              </a:spcBef>
              <a:spcAft>
                <a:spcPts val="0"/>
              </a:spcAft>
              <a:buFont typeface="Arial" panose="020B0604020202020204" pitchFamily="34" charset="0"/>
              <a:buChar char="​"/>
              <a:defRPr sz="1050">
                <a:solidFill>
                  <a:schemeClr val="tx1"/>
                </a:solidFill>
              </a:defRPr>
            </a:lvl2pPr>
            <a:lvl3pPr marL="0" indent="0">
              <a:spcBef>
                <a:spcPts val="0"/>
              </a:spcBef>
              <a:spcAft>
                <a:spcPts val="0"/>
              </a:spcAft>
              <a:buFont typeface="Arial" panose="020B0604020202020204" pitchFamily="34" charset="0"/>
              <a:buChar char="​"/>
              <a:defRPr sz="1050">
                <a:solidFill>
                  <a:schemeClr val="tx1"/>
                </a:solidFill>
              </a:defRPr>
            </a:lvl3pPr>
            <a:lvl4pPr marL="0" indent="0">
              <a:spcBef>
                <a:spcPts val="0"/>
              </a:spcBef>
              <a:spcAft>
                <a:spcPts val="0"/>
              </a:spcAft>
              <a:buFont typeface="Arial" panose="020B0604020202020204" pitchFamily="34" charset="0"/>
              <a:buChar char="​"/>
              <a:defRPr sz="1050">
                <a:solidFill>
                  <a:schemeClr val="tx1"/>
                </a:solidFill>
              </a:defRPr>
            </a:lvl4pPr>
            <a:lvl5pPr marL="0" indent="0">
              <a:spcBef>
                <a:spcPts val="0"/>
              </a:spcBef>
              <a:spcAft>
                <a:spcPts val="0"/>
              </a:spcAft>
              <a:buFont typeface="Arial" panose="020B0604020202020204" pitchFamily="34" charset="0"/>
              <a:buChar char="​"/>
              <a:defRPr sz="1050">
                <a:solidFill>
                  <a:schemeClr val="tx1"/>
                </a:solidFill>
              </a:defRPr>
            </a:lvl5pPr>
            <a:lvl6pPr marL="0" indent="0">
              <a:spcBef>
                <a:spcPts val="0"/>
              </a:spcBef>
              <a:spcAft>
                <a:spcPts val="0"/>
              </a:spcAft>
              <a:buFont typeface="Arial" panose="020B0604020202020204" pitchFamily="34" charset="0"/>
              <a:buChar char="​"/>
              <a:defRPr sz="1050">
                <a:solidFill>
                  <a:schemeClr val="tx1"/>
                </a:solidFill>
              </a:defRPr>
            </a:lvl6pPr>
            <a:lvl7pPr marL="0" indent="0">
              <a:spcBef>
                <a:spcPts val="0"/>
              </a:spcBef>
              <a:spcAft>
                <a:spcPts val="0"/>
              </a:spcAft>
              <a:buFont typeface="Arial" panose="020B0604020202020204" pitchFamily="34" charset="0"/>
              <a:buChar char="​"/>
              <a:defRPr sz="1050">
                <a:solidFill>
                  <a:schemeClr val="tx1"/>
                </a:solidFill>
              </a:defRPr>
            </a:lvl7pPr>
            <a:lvl8pPr marL="0" indent="0">
              <a:spcBef>
                <a:spcPts val="0"/>
              </a:spcBef>
              <a:spcAft>
                <a:spcPts val="0"/>
              </a:spcAft>
              <a:buFont typeface="Arial" panose="020B0604020202020204" pitchFamily="34" charset="0"/>
              <a:buChar char="​"/>
              <a:defRPr sz="1050">
                <a:solidFill>
                  <a:schemeClr val="tx1"/>
                </a:solidFill>
              </a:defRPr>
            </a:lvl8pPr>
            <a:lvl9pPr marL="0" indent="0">
              <a:spcBef>
                <a:spcPts val="0"/>
              </a:spcBef>
              <a:spcAft>
                <a:spcPts val="0"/>
              </a:spcAft>
              <a:buFont typeface="Arial" panose="020B0604020202020204" pitchFamily="34" charset="0"/>
              <a:buChar char="​"/>
              <a:defRPr sz="1050">
                <a:solidFill>
                  <a:schemeClr val="tx1"/>
                </a:solidFill>
              </a:defRPr>
            </a:lvl9pPr>
          </a:lstStyle>
          <a:p>
            <a:pPr lvl="0"/>
            <a:r>
              <a:t>Date</a:t>
            </a:r>
            <a:br>
              <a:rPr/>
            </a:br>
            <a:br>
              <a:rPr/>
            </a:br>
            <a:r>
              <a:t>Presenter, Location (optional) | Presenter 2, Location 2 (optional) | etc.</a:t>
            </a:r>
          </a:p>
        </p:txBody>
      </p:sp>
      <p:sp>
        <p:nvSpPr>
          <p:cNvPr id="23" name="Client Logo"/>
          <p:cNvSpPr>
            <a:spLocks noGrp="1"/>
          </p:cNvSpPr>
          <p:nvPr>
            <p:ph type="pic" sz="quarter" idx="12" hasCustomPrompt="1"/>
          </p:nvPr>
        </p:nvSpPr>
        <p:spPr bwMode="gray">
          <a:xfrm>
            <a:off x="8280399" y="393192"/>
            <a:ext cx="3454400" cy="548640"/>
          </a:xfrm>
          <a:ln>
            <a:noFill/>
          </a:ln>
        </p:spPr>
        <p:txBody>
          <a:bodyPr lIns="0" tIns="0" rIns="0" bIns="0" anchor="ctr" anchorCtr="0"/>
          <a:lstStyle>
            <a:lvl1pPr marL="0" indent="0" algn="ctr" fontAlgn="base">
              <a:lnSpc>
                <a:spcPct val="100000"/>
              </a:lnSpc>
              <a:spcBef>
                <a:spcPts val="0"/>
              </a:spcBef>
              <a:spcAft>
                <a:spcPct val="0"/>
              </a:spcAft>
              <a:buNone/>
              <a:defRPr sz="750">
                <a:solidFill>
                  <a:schemeClr val="tx1"/>
                </a:solidFill>
              </a:defRPr>
            </a:lvl1pPr>
          </a:lstStyle>
          <a:p>
            <a:r>
              <a:t>CLIENT LOGO PLACEHOLDER</a:t>
            </a:r>
            <a:br>
              <a:rPr/>
            </a:br>
            <a:r>
              <a:t>Delete box if </a:t>
            </a:r>
            <a:r>
              <a:rPr lang="en-US"/>
              <a:t>not</a:t>
            </a:r>
            <a:r>
              <a:t> used</a:t>
            </a:r>
          </a:p>
        </p:txBody>
      </p:sp>
      <p:sp>
        <p:nvSpPr>
          <p:cNvPr id="13" name="DTP_Attribute"/>
          <p:cNvSpPr txBox="1"/>
          <p:nvPr userDrawn="1"/>
        </p:nvSpPr>
        <p:spPr>
          <a:xfrm>
            <a:off x="457200" y="6590928"/>
            <a:ext cx="65" cy="115416"/>
          </a:xfrm>
          <a:prstGeom prst="rect">
            <a:avLst/>
          </a:prstGeom>
          <a:noFill/>
        </p:spPr>
        <p:txBody>
          <a:bodyPr wrap="none" lIns="0" tIns="0" rIns="0" bIns="0" rtlCol="0" anchor="b">
            <a:spAutoFit/>
          </a:bodyPr>
          <a:lstStyle/>
          <a:p>
            <a:endParaRPr sz="750" b="1" cap="all">
              <a:solidFill>
                <a:schemeClr val="tx1"/>
              </a:solidFill>
            </a:endParaRPr>
          </a:p>
        </p:txBody>
      </p:sp>
    </p:spTree>
    <p:extLst>
      <p:ext uri="{BB962C8B-B14F-4D97-AF65-F5344CB8AC3E}">
        <p14:creationId xmlns:p14="http://schemas.microsoft.com/office/powerpoint/2010/main" val="3569585405"/>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p:spTree>
      <p:nvGrpSpPr>
        <p:cNvPr id="1" name=""/>
        <p:cNvGrpSpPr/>
        <p:nvPr/>
      </p:nvGrpSpPr>
      <p:grpSpPr>
        <a:xfrm>
          <a:off x="0" y="0"/>
          <a:ext cx="0" cy="0"/>
          <a:chOff x="0" y="0"/>
          <a:chExt cx="0" cy="0"/>
        </a:xfrm>
      </p:grpSpPr>
      <p:sp>
        <p:nvSpPr>
          <p:cNvPr id="2" name="SectionTitle"/>
          <p:cNvSpPr>
            <a:spLocks noGrp="1"/>
          </p:cNvSpPr>
          <p:nvPr>
            <p:ph type="body" sz="quarter" idx="11" hasCustomPrompt="1"/>
          </p:nvPr>
        </p:nvSpPr>
        <p:spPr>
          <a:xfrm>
            <a:off x="457199" y="4426805"/>
            <a:ext cx="8348472" cy="1015663"/>
          </a:xfrm>
          <a:noFill/>
          <a:ln>
            <a:noFill/>
          </a:ln>
          <a:effectLst/>
        </p:spPr>
        <p:txBody>
          <a:bodyPr vert="horz" wrap="square" lIns="0" tIns="0" rIns="0" bIns="0" numCol="1" anchor="t" anchorCtr="0" compatLnSpc="1">
            <a:prstTxWarp prst="textNoShape">
              <a:avLst/>
            </a:prstTxWarp>
            <a:spAutoFit/>
          </a:bodyPr>
          <a:lstStyle>
            <a:lvl1pPr marL="0" indent="0" algn="l" fontAlgn="base">
              <a:lnSpc>
                <a:spcPct val="85000"/>
              </a:lnSpc>
              <a:spcBef>
                <a:spcPts val="0"/>
              </a:spcBef>
              <a:spcAft>
                <a:spcPts val="0"/>
              </a:spcAft>
              <a:buFont typeface="Arial" panose="020B0604020202020204" pitchFamily="34" charset="0"/>
              <a:buChar char="​"/>
              <a:defRPr sz="3000" b="1">
                <a:solidFill>
                  <a:schemeClr val="tx1"/>
                </a:solidFill>
                <a:latin typeface="+mj-lt"/>
                <a:ea typeface="+mj-ea"/>
                <a:cs typeface="+mj-cs"/>
              </a:defRPr>
            </a:lvl1pPr>
            <a:lvl2pPr marL="0" indent="0" algn="l">
              <a:lnSpc>
                <a:spcPct val="100000"/>
              </a:lnSpc>
              <a:spcBef>
                <a:spcPts val="0"/>
              </a:spcBef>
              <a:spcAft>
                <a:spcPts val="0"/>
              </a:spcAft>
              <a:buFont typeface="Arial" panose="020B0604020202020204" pitchFamily="34" charset="0"/>
              <a:buChar char="​"/>
              <a:defRPr sz="1500">
                <a:solidFill>
                  <a:schemeClr val="tx1"/>
                </a:solidFill>
              </a:defRPr>
            </a:lvl2pPr>
            <a:lvl3pPr marL="0" indent="0">
              <a:lnSpc>
                <a:spcPct val="100000"/>
              </a:lnSpc>
              <a:spcBef>
                <a:spcPts val="0"/>
              </a:spcBef>
              <a:spcAft>
                <a:spcPts val="0"/>
              </a:spcAft>
              <a:buFont typeface="Arial" panose="020B0604020202020204" pitchFamily="34" charset="0"/>
              <a:buChar char="​"/>
              <a:defRPr sz="1500"/>
            </a:lvl3pPr>
            <a:lvl4pPr marL="0" indent="0">
              <a:lnSpc>
                <a:spcPct val="100000"/>
              </a:lnSpc>
              <a:spcBef>
                <a:spcPts val="0"/>
              </a:spcBef>
              <a:spcAft>
                <a:spcPts val="0"/>
              </a:spcAft>
              <a:buFont typeface="Arial" panose="020B0604020202020204" pitchFamily="34" charset="0"/>
              <a:buChar char="​"/>
              <a:defRPr sz="1500"/>
            </a:lvl4pPr>
            <a:lvl5pPr marL="0" indent="0">
              <a:lnSpc>
                <a:spcPct val="100000"/>
              </a:lnSpc>
              <a:spcBef>
                <a:spcPts val="0"/>
              </a:spcBef>
              <a:spcAft>
                <a:spcPts val="0"/>
              </a:spcAft>
              <a:buFont typeface="Arial" panose="020B0604020202020204" pitchFamily="34" charset="0"/>
              <a:buChar char="​"/>
              <a:defRPr sz="1500"/>
            </a:lvl5pPr>
            <a:lvl6pPr marL="0" indent="0">
              <a:lnSpc>
                <a:spcPct val="100000"/>
              </a:lnSpc>
              <a:spcBef>
                <a:spcPts val="0"/>
              </a:spcBef>
              <a:spcAft>
                <a:spcPts val="0"/>
              </a:spcAft>
              <a:buFont typeface="Arial" panose="020B0604020202020204" pitchFamily="34" charset="0"/>
              <a:buChar char="​"/>
              <a:defRPr sz="1500"/>
            </a:lvl6pPr>
            <a:lvl7pPr marL="0" indent="0">
              <a:lnSpc>
                <a:spcPct val="100000"/>
              </a:lnSpc>
              <a:spcBef>
                <a:spcPts val="0"/>
              </a:spcBef>
              <a:spcAft>
                <a:spcPts val="0"/>
              </a:spcAft>
              <a:buFont typeface="Arial" panose="020B0604020202020204" pitchFamily="34" charset="0"/>
              <a:buChar char="​"/>
              <a:defRPr sz="1500"/>
            </a:lvl7pPr>
            <a:lvl8pPr marL="0" indent="0">
              <a:lnSpc>
                <a:spcPct val="100000"/>
              </a:lnSpc>
              <a:spcBef>
                <a:spcPts val="0"/>
              </a:spcBef>
              <a:spcAft>
                <a:spcPts val="0"/>
              </a:spcAft>
              <a:buFont typeface="Arial" panose="020B0604020202020204" pitchFamily="34" charset="0"/>
              <a:buChar char="​"/>
              <a:defRPr sz="1500"/>
            </a:lvl8pPr>
            <a:lvl9pPr marL="0" indent="0">
              <a:lnSpc>
                <a:spcPct val="100000"/>
              </a:lnSpc>
              <a:spcBef>
                <a:spcPts val="0"/>
              </a:spcBef>
              <a:spcAft>
                <a:spcPts val="0"/>
              </a:spcAft>
              <a:buFont typeface="Arial" panose="020B0604020202020204" pitchFamily="34" charset="0"/>
              <a:buChar char="​"/>
              <a:defRPr sz="1500"/>
            </a:lvl9pPr>
          </a:lstStyle>
          <a:p>
            <a:pPr lvl="0"/>
            <a:r>
              <a:t>Add section title,</a:t>
            </a:r>
            <a:br>
              <a:rPr/>
            </a:br>
            <a:r>
              <a:t>press TAB to format as subtitle</a:t>
            </a:r>
          </a:p>
          <a:p>
            <a:pPr lvl="1"/>
            <a:r>
              <a:t>Section subtitle</a:t>
            </a:r>
          </a:p>
        </p:txBody>
      </p:sp>
      <p:sp>
        <p:nvSpPr>
          <p:cNvPr id="3" name="SectionNumber"/>
          <p:cNvSpPr>
            <a:spLocks noGrp="1"/>
          </p:cNvSpPr>
          <p:nvPr>
            <p:ph type="body" sz="quarter" idx="12" hasCustomPrompt="1"/>
          </p:nvPr>
        </p:nvSpPr>
        <p:spPr>
          <a:xfrm>
            <a:off x="457200" y="2851920"/>
            <a:ext cx="8348472" cy="1731243"/>
          </a:xfrm>
        </p:spPr>
        <p:txBody>
          <a:bodyPr wrap="square" lIns="0" tIns="0" rIns="0" bIns="0" anchor="b">
            <a:spAutoFit/>
          </a:bodyPr>
          <a:lstStyle>
            <a:lvl1pPr marL="0" indent="0" algn="l" fontAlgn="base">
              <a:lnSpc>
                <a:spcPct val="100000"/>
              </a:lnSpc>
              <a:spcBef>
                <a:spcPts val="0"/>
              </a:spcBef>
              <a:spcAft>
                <a:spcPts val="0"/>
              </a:spcAft>
              <a:buFont typeface="Arial" panose="020B0604020202020204" pitchFamily="34" charset="0"/>
              <a:buChar char="​"/>
              <a:defRPr sz="11250" b="1">
                <a:solidFill>
                  <a:schemeClr val="tx1"/>
                </a:solidFill>
                <a:latin typeface="+mj-lt"/>
                <a:ea typeface="+mj-ea"/>
                <a:cs typeface="+mj-cs"/>
              </a:defRPr>
            </a:lvl1pPr>
            <a:lvl2pPr marL="0" indent="0" algn="l" fontAlgn="base">
              <a:lnSpc>
                <a:spcPct val="100000"/>
              </a:lnSpc>
              <a:spcBef>
                <a:spcPts val="0"/>
              </a:spcBef>
              <a:spcAft>
                <a:spcPts val="0"/>
              </a:spcAft>
              <a:buFont typeface="Arial" panose="020B0604020202020204" pitchFamily="34" charset="0"/>
              <a:buChar char="​"/>
              <a:defRPr sz="11250" b="1">
                <a:solidFill>
                  <a:schemeClr val="tx1"/>
                </a:solidFill>
                <a:latin typeface="+mj-lt"/>
                <a:ea typeface="+mj-ea"/>
                <a:cs typeface="+mj-cs"/>
              </a:defRPr>
            </a:lvl2pPr>
            <a:lvl3pPr marL="0" indent="0" algn="l" fontAlgn="base">
              <a:lnSpc>
                <a:spcPct val="100000"/>
              </a:lnSpc>
              <a:spcBef>
                <a:spcPts val="0"/>
              </a:spcBef>
              <a:spcAft>
                <a:spcPts val="0"/>
              </a:spcAft>
              <a:buFont typeface="Arial" panose="020B0604020202020204" pitchFamily="34" charset="0"/>
              <a:buChar char="​"/>
              <a:defRPr sz="11250" b="1">
                <a:solidFill>
                  <a:schemeClr val="tx1"/>
                </a:solidFill>
                <a:latin typeface="+mj-lt"/>
                <a:ea typeface="+mj-ea"/>
                <a:cs typeface="+mj-cs"/>
              </a:defRPr>
            </a:lvl3pPr>
            <a:lvl4pPr marL="0" indent="0" algn="l" fontAlgn="base">
              <a:lnSpc>
                <a:spcPct val="100000"/>
              </a:lnSpc>
              <a:spcBef>
                <a:spcPts val="0"/>
              </a:spcBef>
              <a:spcAft>
                <a:spcPts val="0"/>
              </a:spcAft>
              <a:buFont typeface="Arial" panose="020B0604020202020204" pitchFamily="34" charset="0"/>
              <a:buChar char="​"/>
              <a:defRPr sz="11250" b="1">
                <a:solidFill>
                  <a:schemeClr val="tx1"/>
                </a:solidFill>
                <a:latin typeface="+mj-lt"/>
                <a:ea typeface="+mj-ea"/>
                <a:cs typeface="+mj-cs"/>
              </a:defRPr>
            </a:lvl4pPr>
            <a:lvl5pPr marL="0" indent="0" algn="l" fontAlgn="base">
              <a:lnSpc>
                <a:spcPct val="100000"/>
              </a:lnSpc>
              <a:spcBef>
                <a:spcPts val="0"/>
              </a:spcBef>
              <a:spcAft>
                <a:spcPts val="0"/>
              </a:spcAft>
              <a:buFont typeface="Arial" panose="020B0604020202020204" pitchFamily="34" charset="0"/>
              <a:buChar char="​"/>
              <a:defRPr sz="11250" b="1">
                <a:solidFill>
                  <a:schemeClr val="tx1"/>
                </a:solidFill>
                <a:latin typeface="+mj-lt"/>
                <a:ea typeface="+mj-ea"/>
                <a:cs typeface="+mj-cs"/>
              </a:defRPr>
            </a:lvl5pPr>
            <a:lvl6pPr marL="0" indent="0" algn="l" fontAlgn="base">
              <a:lnSpc>
                <a:spcPct val="100000"/>
              </a:lnSpc>
              <a:spcBef>
                <a:spcPts val="0"/>
              </a:spcBef>
              <a:spcAft>
                <a:spcPts val="0"/>
              </a:spcAft>
              <a:buFont typeface="Arial" panose="020B0604020202020204" pitchFamily="34" charset="0"/>
              <a:buChar char="​"/>
              <a:defRPr sz="11250" b="1">
                <a:solidFill>
                  <a:schemeClr val="tx1"/>
                </a:solidFill>
                <a:latin typeface="+mj-lt"/>
                <a:ea typeface="+mj-ea"/>
                <a:cs typeface="+mj-cs"/>
              </a:defRPr>
            </a:lvl6pPr>
            <a:lvl7pPr marL="0" indent="0" algn="l" fontAlgn="base">
              <a:lnSpc>
                <a:spcPct val="100000"/>
              </a:lnSpc>
              <a:spcBef>
                <a:spcPts val="0"/>
              </a:spcBef>
              <a:spcAft>
                <a:spcPts val="0"/>
              </a:spcAft>
              <a:buFont typeface="Arial" panose="020B0604020202020204" pitchFamily="34" charset="0"/>
              <a:buChar char="​"/>
              <a:defRPr sz="11250" b="1">
                <a:solidFill>
                  <a:schemeClr val="tx1"/>
                </a:solidFill>
                <a:latin typeface="+mj-lt"/>
                <a:ea typeface="+mj-ea"/>
                <a:cs typeface="+mj-cs"/>
              </a:defRPr>
            </a:lvl7pPr>
            <a:lvl8pPr marL="0" indent="0" algn="l" fontAlgn="base">
              <a:lnSpc>
                <a:spcPct val="100000"/>
              </a:lnSpc>
              <a:spcBef>
                <a:spcPts val="0"/>
              </a:spcBef>
              <a:spcAft>
                <a:spcPts val="0"/>
              </a:spcAft>
              <a:buFont typeface="Arial" panose="020B0604020202020204" pitchFamily="34" charset="0"/>
              <a:buChar char="​"/>
              <a:defRPr sz="11250" b="1">
                <a:solidFill>
                  <a:schemeClr val="tx1"/>
                </a:solidFill>
                <a:latin typeface="+mj-lt"/>
                <a:ea typeface="+mj-ea"/>
                <a:cs typeface="+mj-cs"/>
              </a:defRPr>
            </a:lvl8pPr>
            <a:lvl9pPr marL="0" indent="0" algn="l" fontAlgn="base">
              <a:lnSpc>
                <a:spcPct val="100000"/>
              </a:lnSpc>
              <a:spcBef>
                <a:spcPts val="0"/>
              </a:spcBef>
              <a:spcAft>
                <a:spcPts val="0"/>
              </a:spcAft>
              <a:buFont typeface="Arial" panose="020B0604020202020204" pitchFamily="34" charset="0"/>
              <a:buChar char="​"/>
              <a:defRPr sz="11250" b="1">
                <a:solidFill>
                  <a:schemeClr val="tx1"/>
                </a:solidFill>
                <a:latin typeface="+mj-lt"/>
                <a:ea typeface="+mj-ea"/>
                <a:cs typeface="+mj-cs"/>
              </a:defRPr>
            </a:lvl9pPr>
          </a:lstStyle>
          <a:p>
            <a:pPr lvl="0"/>
            <a:r>
              <a:t>##</a:t>
            </a:r>
          </a:p>
        </p:txBody>
      </p:sp>
    </p:spTree>
    <p:extLst>
      <p:ext uri="{BB962C8B-B14F-4D97-AF65-F5344CB8AC3E}">
        <p14:creationId xmlns:p14="http://schemas.microsoft.com/office/powerpoint/2010/main" val="1944165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 columns">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Content Left"/>
          <p:cNvSpPr>
            <a:spLocks noGrp="1"/>
          </p:cNvSpPr>
          <p:nvPr>
            <p:ph idx="11"/>
          </p:nvPr>
        </p:nvSpPr>
        <p:spPr>
          <a:xfrm>
            <a:off x="457200" y="1399032"/>
            <a:ext cx="5410200" cy="5001768"/>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Right"/>
          <p:cNvSpPr>
            <a:spLocks noGrp="1"/>
          </p:cNvSpPr>
          <p:nvPr>
            <p:ph idx="12"/>
          </p:nvPr>
        </p:nvSpPr>
        <p:spPr>
          <a:xfrm>
            <a:off x="6324602" y="1399032"/>
            <a:ext cx="5410199" cy="5001768"/>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849471614"/>
      </p:ext>
    </p:extLst>
  </p:cSld>
  <p:clrMapOvr>
    <a:masterClrMapping/>
  </p:clrMapOvr>
  <p:extLst>
    <p:ext uri="{DCECCB84-F9BA-43D5-87BE-67443E8EF086}">
      <p15:sldGuideLst xmlns:p15="http://schemas.microsoft.com/office/powerpoint/2012/main">
        <p15:guide id="1" orient="horz" pos="880" userDrawn="1">
          <p15:clr>
            <a:srgbClr val="FBAE40"/>
          </p15:clr>
        </p15:guide>
        <p15:guide id="2" pos="4928" userDrawn="1">
          <p15:clr>
            <a:srgbClr val="FBAE40"/>
          </p15:clr>
        </p15:guide>
        <p15:guide id="5" pos="5312" userDrawn="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theme" Target="../theme/theme1.xml"/><Relationship Id="rId31" Type="http://schemas.openxmlformats.org/officeDocument/2006/relationships/tags" Target="../tags/tag1.xml"/><Relationship Id="rId32" Type="http://schemas.openxmlformats.org/officeDocument/2006/relationships/oleObject" Target="../embeddings/oleObject1.bin"/><Relationship Id="rId33"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64A0B5FC-BDC4-154B-9442-06CEE63296F1}"/>
              </a:ext>
            </a:extLst>
          </p:cNvPr>
          <p:cNvGraphicFramePr>
            <a:graphicFrameLocks noChangeAspect="1"/>
          </p:cNvGraphicFramePr>
          <p:nvPr userDrawn="1">
            <p:custDataLst>
              <p:tags r:id="rId31"/>
            </p:custDataLst>
            <p:extLst>
              <p:ext uri="{D42A27DB-BD31-4B8C-83A1-F6EECF244321}">
                <p14:modId xmlns:p14="http://schemas.microsoft.com/office/powerpoint/2010/main" val="3337559056"/>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32" imgW="425" imgH="425" progId="TCLayout.ActiveDocument.1">
                  <p:embed/>
                </p:oleObj>
              </mc:Choice>
              <mc:Fallback>
                <p:oleObj name="think-cell Slide" r:id="rId32" imgW="425" imgH="425" progId="TCLayout.ActiveDocument.1">
                  <p:embed/>
                  <p:pic>
                    <p:nvPicPr>
                      <p:cNvPr id="10" name="think-cell data - do not delete" hidden="1">
                        <a:extLst>
                          <a:ext uri="{FF2B5EF4-FFF2-40B4-BE49-F238E27FC236}">
                            <a16:creationId xmlns:a16="http://schemas.microsoft.com/office/drawing/2014/main" id="{64A0B5FC-BDC4-154B-9442-06CEE63296F1}"/>
                          </a:ext>
                        </a:extLst>
                      </p:cNvPr>
                      <p:cNvPicPr/>
                      <p:nvPr/>
                    </p:nvPicPr>
                    <p:blipFill>
                      <a:blip r:embed="rId33"/>
                      <a:stretch>
                        <a:fillRect/>
                      </a:stretch>
                    </p:blipFill>
                    <p:spPr>
                      <a:xfrm>
                        <a:off x="1589" y="1588"/>
                        <a:ext cx="1588" cy="1588"/>
                      </a:xfrm>
                      <a:prstGeom prst="rect">
                        <a:avLst/>
                      </a:prstGeom>
                    </p:spPr>
                  </p:pic>
                </p:oleObj>
              </mc:Fallback>
            </mc:AlternateContent>
          </a:graphicData>
        </a:graphic>
      </p:graphicFrame>
      <p:sp>
        <p:nvSpPr>
          <p:cNvPr id="2" name="Title"/>
          <p:cNvSpPr>
            <a:spLocks noGrp="1"/>
          </p:cNvSpPr>
          <p:nvPr>
            <p:ph type="title"/>
          </p:nvPr>
        </p:nvSpPr>
        <p:spPr>
          <a:xfrm>
            <a:off x="457200" y="384048"/>
            <a:ext cx="11277600" cy="758952"/>
          </a:xfrm>
          <a:prstGeom prst="rect">
            <a:avLst/>
          </a:prstGeom>
        </p:spPr>
        <p:txBody>
          <a:bodyPr vert="horz" lIns="0" tIns="0" rIns="0" bIns="0" rtlCol="0" anchorCtr="0">
            <a:noAutofit/>
          </a:bodyPr>
          <a:lstStyle/>
          <a:p>
            <a:r>
              <a:rPr lang="en-GB"/>
              <a:t>Click to edit Master title style</a:t>
            </a:r>
          </a:p>
        </p:txBody>
      </p:sp>
      <p:sp>
        <p:nvSpPr>
          <p:cNvPr id="3" name="BodyText"/>
          <p:cNvSpPr>
            <a:spLocks noGrp="1"/>
          </p:cNvSpPr>
          <p:nvPr>
            <p:ph type="body" idx="1"/>
          </p:nvPr>
        </p:nvSpPr>
        <p:spPr>
          <a:xfrm>
            <a:off x="457200" y="1399032"/>
            <a:ext cx="11277600" cy="5001768"/>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hidden="1"/>
          <p:cNvSpPr>
            <a:spLocks noGrp="1"/>
          </p:cNvSpPr>
          <p:nvPr>
            <p:ph type="dt" sz="half" idx="2"/>
          </p:nvPr>
        </p:nvSpPr>
        <p:spPr>
          <a:xfrm>
            <a:off x="580574" y="6864350"/>
            <a:ext cx="399143" cy="98425"/>
          </a:xfrm>
          <a:prstGeom prst="rect">
            <a:avLst/>
          </a:prstGeom>
        </p:spPr>
        <p:txBody>
          <a:bodyPr vert="horz" lIns="0" tIns="0" rIns="0" bIns="0" rtlCol="0" anchor="ctr"/>
          <a:lstStyle>
            <a:lvl1pPr algn="l">
              <a:defRPr sz="225">
                <a:solidFill>
                  <a:schemeClr val="tx1"/>
                </a:solidFill>
              </a:defRPr>
            </a:lvl1pPr>
          </a:lstStyle>
          <a:p>
            <a:fld id="{7ECE2914-4E17-487A-A4E5-C87617449E51}" type="datetimeFigureOut">
              <a:rPr lang="en-GB" smtClean="0"/>
              <a:pPr/>
              <a:t>20/02/2025</a:t>
            </a:fld>
            <a:endParaRPr lang="en-GB"/>
          </a:p>
        </p:txBody>
      </p:sp>
      <p:sp>
        <p:nvSpPr>
          <p:cNvPr id="5" name="Footer Placeholder" hidden="1"/>
          <p:cNvSpPr>
            <a:spLocks noGrp="1"/>
          </p:cNvSpPr>
          <p:nvPr>
            <p:ph type="ftr" sz="quarter" idx="3"/>
          </p:nvPr>
        </p:nvSpPr>
        <p:spPr>
          <a:xfrm>
            <a:off x="979715" y="6864350"/>
            <a:ext cx="677333" cy="98425"/>
          </a:xfrm>
          <a:prstGeom prst="rect">
            <a:avLst/>
          </a:prstGeom>
        </p:spPr>
        <p:txBody>
          <a:bodyPr vert="horz" lIns="0" tIns="0" rIns="0" bIns="0" rtlCol="0" anchor="ctr"/>
          <a:lstStyle>
            <a:lvl1pPr algn="ctr">
              <a:defRPr sz="225">
                <a:solidFill>
                  <a:schemeClr val="tx1"/>
                </a:solidFill>
              </a:defRPr>
            </a:lvl1pPr>
          </a:lstStyle>
          <a:p>
            <a:endParaRPr lang="en-GB"/>
          </a:p>
        </p:txBody>
      </p:sp>
      <p:sp>
        <p:nvSpPr>
          <p:cNvPr id="6" name="Slide Number Placeholder" hidden="1"/>
          <p:cNvSpPr>
            <a:spLocks noGrp="1"/>
          </p:cNvSpPr>
          <p:nvPr>
            <p:ph type="sldNum" sz="quarter" idx="4"/>
          </p:nvPr>
        </p:nvSpPr>
        <p:spPr>
          <a:xfrm>
            <a:off x="1657049" y="6864350"/>
            <a:ext cx="193524" cy="98425"/>
          </a:xfrm>
          <a:prstGeom prst="rect">
            <a:avLst/>
          </a:prstGeom>
        </p:spPr>
        <p:txBody>
          <a:bodyPr vert="horz" lIns="0" tIns="0" rIns="0" bIns="0" rtlCol="0" anchor="ctr"/>
          <a:lstStyle>
            <a:lvl1pPr algn="r">
              <a:defRPr sz="225">
                <a:solidFill>
                  <a:schemeClr val="tx1"/>
                </a:solidFill>
              </a:defRPr>
            </a:lvl1pPr>
          </a:lstStyle>
          <a:p>
            <a:fld id="{8F63CC74-D785-4C96-8C6E-EB177D1B9A1D}" type="slidenum">
              <a:rPr lang="en-GB" smtClean="0"/>
              <a:pPr/>
              <a:t>‹#›</a:t>
            </a:fld>
            <a:endParaRPr lang="en-GB"/>
          </a:p>
        </p:txBody>
      </p:sp>
      <p:sp>
        <p:nvSpPr>
          <p:cNvPr id="7" name="SlideNumber"/>
          <p:cNvSpPr txBox="1"/>
          <p:nvPr userDrawn="1"/>
        </p:nvSpPr>
        <p:spPr>
          <a:xfrm>
            <a:off x="11622591" y="6571692"/>
            <a:ext cx="112210" cy="115416"/>
          </a:xfrm>
          <a:prstGeom prst="rect">
            <a:avLst/>
          </a:prstGeom>
          <a:noFill/>
        </p:spPr>
        <p:txBody>
          <a:bodyPr wrap="none" lIns="0" tIns="0" rIns="0" bIns="0" rtlCol="0" anchor="ctr">
            <a:spAutoFit/>
          </a:bodyPr>
          <a:lstStyle/>
          <a:p>
            <a:pPr marL="0" marR="0" indent="0" algn="r" defTabSz="685778" rtl="0" eaLnBrk="1" fontAlgn="auto" latinLnBrk="0" hangingPunct="1">
              <a:lnSpc>
                <a:spcPct val="100000"/>
              </a:lnSpc>
              <a:spcBef>
                <a:spcPts val="0"/>
              </a:spcBef>
              <a:spcAft>
                <a:spcPts val="0"/>
              </a:spcAft>
              <a:buClrTx/>
              <a:buSzTx/>
              <a:buFontTx/>
              <a:buNone/>
              <a:tabLst/>
              <a:defRPr/>
            </a:pPr>
            <a:fld id="{8F63CC74-D785-4C96-8C6E-EB177D1B9A1D}" type="slidenum">
              <a:rPr lang="en-GB" sz="750" smtClean="0">
                <a:solidFill>
                  <a:schemeClr val="tx1"/>
                </a:solidFill>
              </a:rPr>
              <a:pPr marL="0" marR="0" indent="0" algn="r" defTabSz="685778" rtl="0" eaLnBrk="1" fontAlgn="auto" latinLnBrk="0" hangingPunct="1">
                <a:lnSpc>
                  <a:spcPct val="100000"/>
                </a:lnSpc>
                <a:spcBef>
                  <a:spcPts val="0"/>
                </a:spcBef>
                <a:spcAft>
                  <a:spcPts val="0"/>
                </a:spcAft>
                <a:buClrTx/>
                <a:buSzTx/>
                <a:buFontTx/>
                <a:buNone/>
                <a:tabLst/>
                <a:defRPr/>
              </a:pPr>
              <a:t>‹#›</a:t>
            </a:fld>
            <a:endParaRPr lang="en-GB" sz="750">
              <a:solidFill>
                <a:schemeClr val="tx1"/>
              </a:solidFill>
            </a:endParaRPr>
          </a:p>
        </p:txBody>
      </p:sp>
    </p:spTree>
    <p:extLst>
      <p:ext uri="{BB962C8B-B14F-4D97-AF65-F5344CB8AC3E}">
        <p14:creationId xmlns:p14="http://schemas.microsoft.com/office/powerpoint/2010/main" val="1768335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txStyles>
    <p:titleStyle>
      <a:lvl1pPr algn="l" defTabSz="685778" rtl="0" eaLnBrk="1" latinLnBrk="0" hangingPunct="1">
        <a:lnSpc>
          <a:spcPct val="90000"/>
        </a:lnSpc>
        <a:spcBef>
          <a:spcPct val="0"/>
        </a:spcBef>
        <a:buNone/>
        <a:defRPr sz="1950" b="1" kern="0" cap="all" baseline="0">
          <a:solidFill>
            <a:schemeClr val="tx1"/>
          </a:solidFill>
          <a:latin typeface="+mj-lt"/>
          <a:ea typeface="+mj-ea"/>
          <a:cs typeface="+mj-cs"/>
        </a:defRPr>
      </a:lvl1pPr>
    </p:titleStyle>
    <p:bodyStyle>
      <a:lvl1pPr marL="134996" indent="-134996" algn="l" defTabSz="685778" rtl="0" eaLnBrk="1" latinLnBrk="0" hangingPunct="1">
        <a:spcBef>
          <a:spcPts val="450"/>
        </a:spcBef>
        <a:buFont typeface="Arial" panose="020B0604020202020204" pitchFamily="34" charset="0"/>
        <a:buChar char="•"/>
        <a:defRPr sz="1050" kern="0">
          <a:solidFill>
            <a:schemeClr val="tx1"/>
          </a:solidFill>
          <a:latin typeface="+mn-lt"/>
          <a:ea typeface="+mn-ea"/>
          <a:cs typeface="+mn-cs"/>
        </a:defRPr>
      </a:lvl1pPr>
      <a:lvl2pPr marL="269991" indent="-134996" algn="l" defTabSz="685778" rtl="0" eaLnBrk="1" latinLnBrk="0" hangingPunct="1">
        <a:spcBef>
          <a:spcPts val="225"/>
        </a:spcBef>
        <a:buFont typeface="Arial" panose="020B0604020202020204" pitchFamily="34" charset="0"/>
        <a:buChar char="–"/>
        <a:defRPr sz="1050" kern="0">
          <a:solidFill>
            <a:schemeClr val="tx1"/>
          </a:solidFill>
          <a:latin typeface="+mn-lt"/>
          <a:ea typeface="+mn-ea"/>
          <a:cs typeface="+mn-cs"/>
        </a:defRPr>
      </a:lvl2pPr>
      <a:lvl3pPr marL="404987" indent="-134996" algn="l" defTabSz="685778" rtl="0" eaLnBrk="1" latinLnBrk="0" hangingPunct="1">
        <a:spcBef>
          <a:spcPts val="225"/>
        </a:spcBef>
        <a:buFont typeface="Arial" panose="020B0604020202020204" pitchFamily="34" charset="0"/>
        <a:buChar char="-"/>
        <a:defRPr sz="1050" kern="0">
          <a:solidFill>
            <a:schemeClr val="tx1"/>
          </a:solidFill>
          <a:latin typeface="+mn-lt"/>
          <a:ea typeface="+mn-ea"/>
          <a:cs typeface="+mn-cs"/>
        </a:defRPr>
      </a:lvl3pPr>
      <a:lvl4pPr marL="539983" indent="-134996" algn="l" defTabSz="685778" rtl="0" eaLnBrk="1" latinLnBrk="0" hangingPunct="1">
        <a:spcBef>
          <a:spcPts val="225"/>
        </a:spcBef>
        <a:buFont typeface="Arial" panose="020B0604020202020204" pitchFamily="34" charset="0"/>
        <a:buChar char="-"/>
        <a:defRPr sz="1050" kern="0">
          <a:solidFill>
            <a:schemeClr val="tx1"/>
          </a:solidFill>
          <a:latin typeface="+mn-lt"/>
          <a:ea typeface="+mn-ea"/>
          <a:cs typeface="+mn-cs"/>
        </a:defRPr>
      </a:lvl4pPr>
      <a:lvl5pPr marL="674978" indent="-134996" algn="l" defTabSz="685778" rtl="0" eaLnBrk="1" latinLnBrk="0" hangingPunct="1">
        <a:spcBef>
          <a:spcPts val="225"/>
        </a:spcBef>
        <a:buFont typeface="Arial" panose="020B0604020202020204" pitchFamily="34" charset="0"/>
        <a:buChar char="-"/>
        <a:defRPr sz="1050" kern="0">
          <a:solidFill>
            <a:schemeClr val="tx1"/>
          </a:solidFill>
          <a:latin typeface="+mn-lt"/>
          <a:ea typeface="+mn-ea"/>
          <a:cs typeface="+mn-cs"/>
        </a:defRPr>
      </a:lvl5pPr>
      <a:lvl6pPr marL="809974" indent="-134996" algn="l" defTabSz="685778" rtl="0" eaLnBrk="1" latinLnBrk="0" hangingPunct="1">
        <a:spcBef>
          <a:spcPts val="225"/>
        </a:spcBef>
        <a:buFont typeface="Arial" panose="020B0604020202020204" pitchFamily="34" charset="0"/>
        <a:buChar char="-"/>
        <a:defRPr sz="1050" kern="0">
          <a:solidFill>
            <a:schemeClr val="tx1"/>
          </a:solidFill>
          <a:latin typeface="+mn-lt"/>
          <a:ea typeface="+mn-ea"/>
          <a:cs typeface="+mn-cs"/>
        </a:defRPr>
      </a:lvl6pPr>
      <a:lvl7pPr marL="944969" indent="-134996" algn="l" defTabSz="685778" rtl="0" eaLnBrk="1" latinLnBrk="0" hangingPunct="1">
        <a:spcBef>
          <a:spcPts val="225"/>
        </a:spcBef>
        <a:buFont typeface="Arial" panose="020B0604020202020204" pitchFamily="34" charset="0"/>
        <a:buChar char="-"/>
        <a:defRPr sz="1050" kern="0">
          <a:solidFill>
            <a:schemeClr val="tx1"/>
          </a:solidFill>
          <a:latin typeface="+mn-lt"/>
          <a:ea typeface="+mn-ea"/>
          <a:cs typeface="+mn-cs"/>
        </a:defRPr>
      </a:lvl7pPr>
      <a:lvl8pPr marL="1079965" indent="-134996" algn="l" defTabSz="685778" rtl="0" eaLnBrk="1" latinLnBrk="0" hangingPunct="1">
        <a:spcBef>
          <a:spcPts val="225"/>
        </a:spcBef>
        <a:buFont typeface="Arial" panose="020B0604020202020204" pitchFamily="34" charset="0"/>
        <a:buChar char="-"/>
        <a:defRPr sz="1050" kern="0">
          <a:solidFill>
            <a:schemeClr val="tx1"/>
          </a:solidFill>
          <a:latin typeface="+mn-lt"/>
          <a:ea typeface="+mn-ea"/>
          <a:cs typeface="+mn-cs"/>
        </a:defRPr>
      </a:lvl8pPr>
      <a:lvl9pPr marL="1214960" indent="-134996" algn="l" defTabSz="685778" rtl="0" eaLnBrk="1" latinLnBrk="0" hangingPunct="1">
        <a:spcBef>
          <a:spcPts val="225"/>
        </a:spcBef>
        <a:buFont typeface="Arial" panose="020B0604020202020204" pitchFamily="34" charset="0"/>
        <a:buChar char="-"/>
        <a:defRPr sz="1050" kern="0">
          <a:solidFill>
            <a:schemeClr val="tx1"/>
          </a:solidFill>
          <a:latin typeface="+mn-lt"/>
          <a:ea typeface="+mn-ea"/>
          <a:cs typeface="+mn-cs"/>
        </a:defRPr>
      </a:lvl9pPr>
    </p:bodyStyle>
    <p:otherStyle>
      <a:defPPr/>
      <a:lvl1pPr marL="0" algn="l" defTabSz="685778" rtl="0" eaLnBrk="1" latinLnBrk="0" hangingPunct="1">
        <a:defRPr sz="900" kern="0">
          <a:solidFill>
            <a:schemeClr val="tx1"/>
          </a:solidFill>
          <a:latin typeface="+mn-lt"/>
          <a:ea typeface="+mn-ea"/>
          <a:cs typeface="+mn-cs"/>
        </a:defRPr>
      </a:lvl1pPr>
      <a:lvl2pPr marL="134996" algn="l" defTabSz="685778" rtl="0" eaLnBrk="1" latinLnBrk="0" hangingPunct="1">
        <a:defRPr sz="900" kern="0">
          <a:solidFill>
            <a:schemeClr val="tx1"/>
          </a:solidFill>
          <a:latin typeface="+mn-lt"/>
          <a:ea typeface="+mn-ea"/>
          <a:cs typeface="+mn-cs"/>
        </a:defRPr>
      </a:lvl2pPr>
      <a:lvl3pPr marL="269991" algn="l" defTabSz="685778" rtl="0" eaLnBrk="1" latinLnBrk="0" hangingPunct="1">
        <a:defRPr sz="900" kern="0">
          <a:solidFill>
            <a:schemeClr val="tx1"/>
          </a:solidFill>
          <a:latin typeface="+mn-lt"/>
          <a:ea typeface="+mn-ea"/>
          <a:cs typeface="+mn-cs"/>
        </a:defRPr>
      </a:lvl3pPr>
      <a:lvl4pPr marL="404987" algn="l" defTabSz="685778" rtl="0" eaLnBrk="1" latinLnBrk="0" hangingPunct="1">
        <a:defRPr sz="900" kern="0">
          <a:solidFill>
            <a:schemeClr val="tx1"/>
          </a:solidFill>
          <a:latin typeface="+mn-lt"/>
          <a:ea typeface="+mn-ea"/>
          <a:cs typeface="+mn-cs"/>
        </a:defRPr>
      </a:lvl4pPr>
      <a:lvl5pPr marL="539983" algn="l" defTabSz="685778" rtl="0" eaLnBrk="1" latinLnBrk="0" hangingPunct="1">
        <a:defRPr sz="900" kern="0">
          <a:solidFill>
            <a:schemeClr val="tx1"/>
          </a:solidFill>
          <a:latin typeface="+mn-lt"/>
          <a:ea typeface="+mn-ea"/>
          <a:cs typeface="+mn-cs"/>
        </a:defRPr>
      </a:lvl5pPr>
      <a:lvl6pPr marL="674978" algn="l" defTabSz="685778" rtl="0" eaLnBrk="1" latinLnBrk="0" hangingPunct="1">
        <a:defRPr sz="900" kern="0">
          <a:solidFill>
            <a:schemeClr val="tx1"/>
          </a:solidFill>
          <a:latin typeface="+mn-lt"/>
          <a:ea typeface="+mn-ea"/>
          <a:cs typeface="+mn-cs"/>
        </a:defRPr>
      </a:lvl6pPr>
      <a:lvl7pPr marL="809974" algn="l" defTabSz="685778" rtl="0" eaLnBrk="1" latinLnBrk="0" hangingPunct="1">
        <a:defRPr sz="900" kern="0">
          <a:solidFill>
            <a:schemeClr val="tx1"/>
          </a:solidFill>
          <a:latin typeface="+mn-lt"/>
          <a:ea typeface="+mn-ea"/>
          <a:cs typeface="+mn-cs"/>
        </a:defRPr>
      </a:lvl7pPr>
      <a:lvl8pPr marL="944969" algn="l" defTabSz="685778" rtl="0" eaLnBrk="1" latinLnBrk="0" hangingPunct="1">
        <a:defRPr sz="900" kern="0">
          <a:solidFill>
            <a:schemeClr val="tx1"/>
          </a:solidFill>
          <a:latin typeface="+mn-lt"/>
          <a:ea typeface="+mn-ea"/>
          <a:cs typeface="+mn-cs"/>
        </a:defRPr>
      </a:lvl8pPr>
      <a:lvl9pPr marL="1079965" algn="l" defTabSz="685778" rtl="0" eaLnBrk="1" latinLnBrk="0" hangingPunct="1">
        <a:defRPr sz="900" kern="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F26B43"/>
          </p15:clr>
        </p15:guide>
        <p15:guide id="3" pos="384" userDrawn="1">
          <p15:clr>
            <a:srgbClr val="F26B43"/>
          </p15:clr>
        </p15:guide>
        <p15:guide id="4" pos="9856" userDrawn="1">
          <p15:clr>
            <a:srgbClr val="F26B43"/>
          </p15:clr>
        </p15:guide>
        <p15:guide id="6"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DF9DA9-6138-530B-CAF0-DBF92DDBC6E5}"/>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DB53DA26-1641-8FCE-2F05-DCD7D2243801}"/>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6AE8B5EB-546A-A613-54D2-B49793808EC9}"/>
              </a:ext>
            </a:extLst>
          </p:cNvPr>
          <p:cNvSpPr>
            <a:spLocks noGrp="1"/>
          </p:cNvSpPr>
          <p:nvPr>
            <p:ph type="body" sz="quarter" idx="13"/>
          </p:nvPr>
        </p:nvSpPr>
        <p:spPr/>
        <p:txBody>
          <a:bodyPr/>
          <a:lstStyle/>
          <a:p>
            <a:endParaRPr lang="en-US"/>
          </a:p>
        </p:txBody>
      </p:sp>
      <p:sp>
        <p:nvSpPr>
          <p:cNvPr id="5" name="Picture Placeholder 4">
            <a:extLst>
              <a:ext uri="{FF2B5EF4-FFF2-40B4-BE49-F238E27FC236}">
                <a16:creationId xmlns:a16="http://schemas.microsoft.com/office/drawing/2014/main" id="{336661F5-248E-1043-DD19-7DB0B6C88453}"/>
              </a:ext>
            </a:extLst>
          </p:cNvPr>
          <p:cNvSpPr>
            <a:spLocks noGrp="1"/>
          </p:cNvSpPr>
          <p:nvPr>
            <p:ph type="pic" sz="quarter" idx="12"/>
          </p:nvPr>
        </p:nvSpPr>
        <p:spPr/>
        <p:txBody>
          <a:bodyPr/>
          <a:lstStyle/>
          <a:p>
            <a:endParaRPr lang="en-US"/>
          </a:p>
        </p:txBody>
      </p:sp>
    </p:spTree>
    <p:extLst>
      <p:ext uri="{BB962C8B-B14F-4D97-AF65-F5344CB8AC3E}">
        <p14:creationId xmlns:p14="http://schemas.microsoft.com/office/powerpoint/2010/main" val="4234646779"/>
      </p:ext>
    </p:extLst>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Text Placeholder 2"/>
          <p:cNvSpPr>
            <a:spLocks noGrp="1"/>
          </p:cNvSpPr>
          <p:nvPr>
            <p:ph type="body" idx="11" sz="quarter"/>
          </p:nvPr>
        </p:nvSpPr>
        <p:spPr/>
        <p:txBody>
          <a:bodyPr/>
          <a:lstStyle/>
          <a:p/>
        </p:txBody>
      </p:sp>
      <p:sp>
        <p:nvSpPr>
          <p:cNvPr id="4" name="Text Placeholder 3"/>
          <p:cNvSpPr>
            <a:spLocks noGrp="1"/>
          </p:cNvSpPr>
          <p:nvPr>
            <p:ph type="body" idx="13" sz="quarter"/>
          </p:nvPr>
        </p:nvSpPr>
        <p:spPr/>
        <p:txBody>
          <a:bodyPr/>
          <a:lstStyle/>
          <a:p/>
        </p:txBody>
      </p:sp>
      <p:sp>
        <p:nvSpPr>
          <p:cNvPr id="5" name="Picture Placeholder 4"/>
          <p:cNvSpPr>
            <a:spLocks noGrp="1"/>
          </p:cNvSpPr>
          <p:nvPr>
            <p:ph type="pic" idx="12" sz="quarter"/>
          </p:nvPr>
        </p:nvSpPr>
        <p:spPr/>
      </p:sp>
      <p:sp>
        <p:nvSpPr>
          <p:cNvPr id="6" name="TextBox 5"/>
          <p:cNvSpPr txBox="1"/>
          <p:nvPr/>
        </p:nvSpPr>
        <p:spPr>
          <a:xfrm>
            <a:off x="1000000" y="1000000"/>
            <a:ext cx="8000000" cy="1000000"/>
          </a:xfrm>
          <a:prstGeom prst="rect">
            <a:avLst/>
          </a:prstGeom>
          <a:noFill/>
        </p:spPr>
        <p:txBody>
          <a:bodyPr wrap="none">
            <a:spAutoFit/>
          </a:bodyPr>
          <a:lstStyle/>
          <a:p>
            <a:r>
              <a:rPr sz="3200"/>
              <a:t/>
            </a:r>
          </a:p>
          <a:p>
            <a:r>
              <a:t>Slide Title</a:t>
            </a:r>
          </a:p>
        </p:txBody>
      </p:sp>
      <p:sp>
        <p:nvSpPr>
          <p:cNvPr id="7" name="TextBox 6"/>
          <p:cNvSpPr txBox="1"/>
          <p:nvPr/>
        </p:nvSpPr>
        <p:spPr>
          <a:xfrm>
            <a:off x="1000000" y="2500000"/>
            <a:ext cx="8000000" cy="4000000"/>
          </a:xfrm>
          <a:prstGeom prst="rect">
            <a:avLst/>
          </a:prstGeom>
          <a:noFill/>
        </p:spPr>
        <p:txBody>
          <a:bodyPr wrap="none">
            <a:spAutoFit/>
          </a:bodyPr>
          <a:lstStyle/>
          <a:p>
            <a:r>
              <a:rPr sz="2400"/>
              <a:t/>
            </a:r>
          </a:p>
          <a:p>
            <a:r>
              <a:t>Bullet point 1</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Text Placeholder 2"/>
          <p:cNvSpPr>
            <a:spLocks noGrp="1"/>
          </p:cNvSpPr>
          <p:nvPr>
            <p:ph type="body" idx="11" sz="quarter"/>
          </p:nvPr>
        </p:nvSpPr>
        <p:spPr/>
        <p:txBody>
          <a:bodyPr/>
          <a:lstStyle/>
          <a:p/>
        </p:txBody>
      </p:sp>
      <p:sp>
        <p:nvSpPr>
          <p:cNvPr id="4" name="Text Placeholder 3"/>
          <p:cNvSpPr>
            <a:spLocks noGrp="1"/>
          </p:cNvSpPr>
          <p:nvPr>
            <p:ph type="body" idx="13" sz="quarter"/>
          </p:nvPr>
        </p:nvSpPr>
        <p:spPr/>
        <p:txBody>
          <a:bodyPr/>
          <a:lstStyle/>
          <a:p/>
        </p:txBody>
      </p:sp>
      <p:sp>
        <p:nvSpPr>
          <p:cNvPr id="5" name="Picture Placeholder 4"/>
          <p:cNvSpPr>
            <a:spLocks noGrp="1"/>
          </p:cNvSpPr>
          <p:nvPr>
            <p:ph type="pic" idx="12" sz="quarter"/>
          </p:nvPr>
        </p:nvSpPr>
        <p:spPr/>
      </p:sp>
      <p:sp>
        <p:nvSpPr>
          <p:cNvPr id="6" name="TextBox 5"/>
          <p:cNvSpPr txBox="1"/>
          <p:nvPr/>
        </p:nvSpPr>
        <p:spPr>
          <a:xfrm>
            <a:off x="1000000" y="1000000"/>
            <a:ext cx="8000000" cy="1000000"/>
          </a:xfrm>
          <a:prstGeom prst="rect">
            <a:avLst/>
          </a:prstGeom>
          <a:noFill/>
        </p:spPr>
        <p:txBody>
          <a:bodyPr wrap="none">
            <a:spAutoFit/>
          </a:bodyPr>
          <a:lstStyle/>
          <a:p>
            <a:r>
              <a:rPr sz="3200"/>
              <a:t/>
            </a:r>
          </a:p>
          <a:p>
            <a:r>
              <a:t>Slide Title</a:t>
            </a:r>
          </a:p>
        </p:txBody>
      </p:sp>
      <p:sp>
        <p:nvSpPr>
          <p:cNvPr id="7" name="TextBox 6"/>
          <p:cNvSpPr txBox="1"/>
          <p:nvPr/>
        </p:nvSpPr>
        <p:spPr>
          <a:xfrm>
            <a:off x="1000000" y="2500000"/>
            <a:ext cx="8000000" cy="4000000"/>
          </a:xfrm>
          <a:prstGeom prst="rect">
            <a:avLst/>
          </a:prstGeom>
          <a:noFill/>
        </p:spPr>
        <p:txBody>
          <a:bodyPr wrap="none">
            <a:spAutoFit/>
          </a:bodyPr>
          <a:lstStyle/>
          <a:p>
            <a:r>
              <a:rPr sz="2400"/>
              <a:t/>
            </a:r>
          </a:p>
          <a:p>
            <a:r>
              <a:t>Increased efficiency and better customer experience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Text Placeholder 2"/>
          <p:cNvSpPr>
            <a:spLocks noGrp="1"/>
          </p:cNvSpPr>
          <p:nvPr>
            <p:ph type="body" idx="11" sz="quarter"/>
          </p:nvPr>
        </p:nvSpPr>
        <p:spPr/>
        <p:txBody>
          <a:bodyPr/>
          <a:lstStyle/>
          <a:p/>
        </p:txBody>
      </p:sp>
      <p:sp>
        <p:nvSpPr>
          <p:cNvPr id="4" name="Text Placeholder 3"/>
          <p:cNvSpPr>
            <a:spLocks noGrp="1"/>
          </p:cNvSpPr>
          <p:nvPr>
            <p:ph type="body" idx="13" sz="quarter"/>
          </p:nvPr>
        </p:nvSpPr>
        <p:spPr/>
        <p:txBody>
          <a:bodyPr/>
          <a:lstStyle/>
          <a:p/>
        </p:txBody>
      </p:sp>
      <p:sp>
        <p:nvSpPr>
          <p:cNvPr id="5" name="Picture Placeholder 4"/>
          <p:cNvSpPr>
            <a:spLocks noGrp="1"/>
          </p:cNvSpPr>
          <p:nvPr>
            <p:ph type="pic" idx="12" sz="quarter"/>
          </p:nvPr>
        </p:nvSpPr>
        <p:spPr/>
      </p:sp>
      <p:sp>
        <p:nvSpPr>
          <p:cNvPr id="6" name="TextBox 5"/>
          <p:cNvSpPr txBox="1"/>
          <p:nvPr/>
        </p:nvSpPr>
        <p:spPr>
          <a:xfrm>
            <a:off x="1000000" y="1000000"/>
            <a:ext cx="8000000" cy="1000000"/>
          </a:xfrm>
          <a:prstGeom prst="rect">
            <a:avLst/>
          </a:prstGeom>
          <a:noFill/>
        </p:spPr>
        <p:txBody>
          <a:bodyPr wrap="none">
            <a:spAutoFit/>
          </a:bodyPr>
          <a:lstStyle/>
          <a:p>
            <a:r>
              <a:rPr sz="3200"/>
              <a:t/>
            </a:r>
          </a:p>
          <a:p>
            <a:r>
              <a:t>Slide Title</a:t>
            </a:r>
          </a:p>
        </p:txBody>
      </p:sp>
      <p:sp>
        <p:nvSpPr>
          <p:cNvPr id="7" name="TextBox 6"/>
          <p:cNvSpPr txBox="1"/>
          <p:nvPr/>
        </p:nvSpPr>
        <p:spPr>
          <a:xfrm>
            <a:off x="1000000" y="2500000"/>
            <a:ext cx="8000000" cy="4000000"/>
          </a:xfrm>
          <a:prstGeom prst="rect">
            <a:avLst/>
          </a:prstGeom>
          <a:noFill/>
        </p:spPr>
        <p:txBody>
          <a:bodyPr wrap="none">
            <a:spAutoFit/>
          </a:bodyPr>
          <a:lstStyle/>
          <a:p>
            <a:r>
              <a:rPr sz="2400"/>
              <a:t/>
            </a:r>
          </a:p>
          <a:p>
            <a:r>
              <a:t>Bullet point 1</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liver Wyman">
  <a:themeElements>
    <a:clrScheme name="Oliver Wyman">
      <a:dk1>
        <a:srgbClr val="000000"/>
      </a:dk1>
      <a:lt1>
        <a:srgbClr val="FFFFFF"/>
      </a:lt1>
      <a:dk2>
        <a:srgbClr val="000000"/>
      </a:dk2>
      <a:lt2>
        <a:srgbClr val="FFFFFF"/>
      </a:lt2>
      <a:accent1>
        <a:srgbClr val="002C77"/>
      </a:accent1>
      <a:accent2>
        <a:srgbClr val="009DE0"/>
      </a:accent2>
      <a:accent3>
        <a:srgbClr val="949494"/>
      </a:accent3>
      <a:accent4>
        <a:srgbClr val="DADADA"/>
      </a:accent4>
      <a:accent5>
        <a:srgbClr val="275D38"/>
      </a:accent5>
      <a:accent6>
        <a:srgbClr val="00AC41"/>
      </a:accent6>
      <a:hlink>
        <a:srgbClr val="2C6EF2"/>
      </a:hlink>
      <a:folHlink>
        <a:srgbClr val="2C6EF2"/>
      </a:folHlink>
    </a:clrScheme>
    <a:fontScheme name="Oliver Wyman">
      <a:majorFont>
        <a:latin typeface="MMC Display Condensed"/>
        <a:ea typeface=""/>
        <a:cs typeface=""/>
        <a:font script="Jpan" typeface="Meiryo"/>
        <a:font script="Hang" typeface="맑은 고딕"/>
        <a:font script="Hans" typeface="Microsoft YaHei"/>
        <a:font script="Hant" typeface="Microsoft YaHei"/>
        <a:font script="Arab" typeface="Dubai"/>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Meiryo"/>
        <a:font script="Hang" typeface="맑은 고딕"/>
        <a:font script="Hans" typeface="DengXian"/>
        <a:font script="Hant" typeface="DengXian"/>
        <a:font script="Arab" typeface="Duba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libri"/>
        <a:font script="Uigh" typeface="Microsoft Uighur"/>
        <a:font script="Geor" typeface="Sylfaen"/>
      </a:minorFont>
    </a:fontScheme>
    <a:fmtScheme name="Oliver Wyman">
      <a:fillStyleLst>
        <a:solidFill>
          <a:schemeClr val="phClr"/>
        </a:solidFill>
        <a:solidFill>
          <a:schemeClr val="phClr">
            <a:tint val="0"/>
          </a:schemeClr>
        </a:solidFill>
        <a:solidFill>
          <a:schemeClr val="phClr"/>
        </a:solidFill>
      </a:fillStyleLst>
      <a:lnStyleLst>
        <a:ln w="9525" cap="flat" cmpd="sng" algn="ctr">
          <a:solidFill>
            <a:schemeClr val="phClr">
              <a:satMod val="105000"/>
            </a:schemeClr>
          </a:solidFill>
          <a:prstDash val="solid"/>
        </a:ln>
        <a:ln w="9525" cap="flat" cmpd="sng" algn="ctr">
          <a:solidFill>
            <a:schemeClr val="phClr"/>
          </a:solidFill>
          <a:prstDash val="solid"/>
        </a:ln>
        <a:ln w="9525" cap="flat" cmpd="sng" algn="ctr">
          <a:solidFill>
            <a:schemeClr val="phClr"/>
          </a:solidFill>
          <a:prstDash val="solid"/>
        </a:ln>
      </a:lnStyleLst>
      <a:effectStyleLst>
        <a:effectStyle>
          <a:effectLst/>
        </a:effectStyle>
        <a:effectStyle>
          <a:effectLst/>
        </a:effectStyle>
        <a:effectStyle>
          <a:effectLst>
            <a:reflection blurRad="12700" stA="26000" endPos="28000" dist="38100" dir="5400000" sy="-100000" rotWithShape="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9525">
          <a:solidFill>
            <a:schemeClr val="tx1"/>
          </a:solidFill>
          <a:miter lim="800000"/>
        </a:ln>
      </a:spPr>
      <a:bodyPr lIns="73152" tIns="73152" rIns="73152" bIns="73152" rtlCol="0" anchor="ctr"/>
      <a:lstStyle>
        <a:defPPr algn="ctr">
          <a:defRPr sz="1400" kern="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sz="1400" kern="0" dirty="0" err="1" smtClean="0"/>
        </a:defPPr>
      </a:lstStyle>
    </a:txDef>
  </a:objectDefaults>
  <a:extraClrSchemeLst/>
  <a:custClrLst>
    <a:custClr name="Dark blue">
      <a:srgbClr val="002C77"/>
    </a:custClr>
    <a:custClr name="Dark gray">
      <a:srgbClr val="565656"/>
    </a:custClr>
    <a:custClr name="Dark green">
      <a:srgbClr val="275D38"/>
    </a:custClr>
    <a:custClr name="Dark yellow">
      <a:srgbClr val="965D00"/>
    </a:custClr>
    <a:custClr name="Dark orange">
      <a:srgbClr val="A32E00"/>
    </a:custClr>
    <a:custClr name="Dark crimson">
      <a:srgbClr val="9A1C1F"/>
    </a:custClr>
    <a:custClr name="Dark pink">
      <a:srgbClr val="B2025B"/>
    </a:custClr>
    <a:custClr name="Dark purple">
      <a:srgbClr val="463282"/>
    </a:custClr>
    <a:custClr name="Dark blue gray">
      <a:srgbClr val="4E6287"/>
    </a:custClr>
    <a:custClr name="Danger red">
      <a:srgbClr val="C53532"/>
    </a:custClr>
    <a:custClr name="Blue">
      <a:srgbClr val="009DE0"/>
    </a:custClr>
    <a:custClr name="Gray">
      <a:srgbClr val="949494"/>
    </a:custClr>
    <a:custClr name="Green">
      <a:srgbClr val="00AC41"/>
    </a:custClr>
    <a:custClr name="Yellow">
      <a:srgbClr val="FFBE00"/>
    </a:custClr>
    <a:custClr name="Orange">
      <a:srgbClr val="FF8C00"/>
    </a:custClr>
    <a:custClr name="Crimson">
      <a:srgbClr val="EF4E45"/>
    </a:custClr>
    <a:custClr name="Pink">
      <a:srgbClr val="EE3D8B"/>
    </a:custClr>
    <a:custClr name="Purple">
      <a:srgbClr val="8246AF"/>
    </a:custClr>
    <a:custClr name="Blue gray">
      <a:srgbClr val="8096B2"/>
    </a:custClr>
    <a:custClr name="Warning yellow">
      <a:srgbClr val="FFBE00"/>
    </a:custClr>
    <a:custClr name="Light blue">
      <a:srgbClr val="76D3FF"/>
    </a:custClr>
    <a:custClr name="Light gray">
      <a:srgbClr val="DADADA"/>
    </a:custClr>
    <a:custClr name="Light green">
      <a:srgbClr val="ADDFB3"/>
    </a:custClr>
    <a:custClr name="Light yellow">
      <a:srgbClr val="FFE580"/>
    </a:custClr>
    <a:custClr name="Light orange">
      <a:srgbClr val="FFCA94"/>
    </a:custClr>
    <a:custClr name="Light crimson">
      <a:srgbClr val="FFAEA6"/>
    </a:custClr>
    <a:custClr name="Light pink">
      <a:srgbClr val="F8ACBE"/>
    </a:custClr>
    <a:custClr name="Light purple">
      <a:srgbClr val="CCB3E0"/>
    </a:custClr>
    <a:custClr name="Light blue gray">
      <a:srgbClr val="BED3E4"/>
    </a:custClr>
    <a:custClr name="Success green">
      <a:srgbClr val="14853D"/>
    </a:custClr>
    <a:custClr name="Table blue">
      <a:srgbClr val="C7EDFF"/>
    </a:custClr>
    <a:custClr name="Table gray">
      <a:srgbClr val="F0F0F0"/>
    </a:custClr>
  </a:custClrLst>
  <a:extLst>
    <a:ext uri="{05A4C25C-085E-4340-85A3-A5531E510DB2}">
      <thm15:themeFamily xmlns:thm15="http://schemas.microsoft.com/office/thememl/2012/main" name="Widescreen 16x9.potx" id="{2424723C-DCAF-4D64-B3DB-C56EB77CF2CE}" vid="{E8AFB1E0-F6E7-4D6B-87BC-BF239EBCB6D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TotalTime>
  <Words>0</Words>
  <Application>Microsoft Macintosh PowerPoint</Application>
  <PresentationFormat>Widescreen</PresentationFormat>
  <Paragraphs>0</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Aptos</vt:lpstr>
      <vt:lpstr>Arial</vt:lpstr>
      <vt:lpstr>Calibri</vt:lpstr>
      <vt:lpstr>MMC Display Condensed</vt:lpstr>
      <vt:lpstr>Oliver Wyman</vt:lpstr>
      <vt:lpstr>think-cell Slide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eric tan</cp:lastModifiedBy>
  <cp:revision>3</cp:revision>
  <dcterms:created xsi:type="dcterms:W3CDTF">2013-01-27T09:14:16Z</dcterms:created>
  <dcterms:modified xsi:type="dcterms:W3CDTF">2025-02-20T06:48:10Z</dcterms:modified>
  <cp:category/>
</cp:coreProperties>
</file>