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57" r:id="rId5"/>
    <p:sldId id="260" r:id="rId6"/>
    <p:sldId id="259" r:id="rId7"/>
    <p:sldId id="266" r:id="rId8"/>
    <p:sldId id="267" r:id="rId9"/>
    <p:sldId id="268" r:id="rId10"/>
    <p:sldId id="258" r:id="rId11"/>
    <p:sldId id="271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BD9B190-95C9-41B4-88C3-F2CD52791C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4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7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19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99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14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41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632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2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1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8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9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70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7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D9B190-95C9-41B4-88C3-F2CD52791C4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435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8B38-BC4F-4F76-9C4A-AB5605E78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Voter Rank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B2D38-90B1-4E4D-9FBB-8EB87EE78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Eric Perez</a:t>
            </a:r>
          </a:p>
        </p:txBody>
      </p:sp>
    </p:spTree>
    <p:extLst>
      <p:ext uri="{BB962C8B-B14F-4D97-AF65-F5344CB8AC3E}">
        <p14:creationId xmlns:p14="http://schemas.microsoft.com/office/powerpoint/2010/main" val="140826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2B0B-DD3D-4006-A1BA-E5A908A0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BA1DD-BBAD-4642-8164-99B87BA28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08" y="1242753"/>
            <a:ext cx="9601196" cy="4633116"/>
          </a:xfrm>
        </p:spPr>
      </p:pic>
    </p:spTree>
    <p:extLst>
      <p:ext uri="{BB962C8B-B14F-4D97-AF65-F5344CB8AC3E}">
        <p14:creationId xmlns:p14="http://schemas.microsoft.com/office/powerpoint/2010/main" val="20824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793E-D9EC-4653-8BFA-72197D6F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Kanban Board via 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CB767-D3A5-4C89-8B6C-C7FE4F5D0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5" y="1188720"/>
            <a:ext cx="11205557" cy="5669280"/>
          </a:xfrm>
        </p:spPr>
      </p:pic>
    </p:spTree>
    <p:extLst>
      <p:ext uri="{BB962C8B-B14F-4D97-AF65-F5344CB8AC3E}">
        <p14:creationId xmlns:p14="http://schemas.microsoft.com/office/powerpoint/2010/main" val="384670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3022-FA7A-4B2F-AD1D-EA8EA7D3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20" y="982132"/>
            <a:ext cx="9601196" cy="1303867"/>
          </a:xfrm>
        </p:spPr>
        <p:txBody>
          <a:bodyPr/>
          <a:lstStyle/>
          <a:p>
            <a:r>
              <a:rPr lang="en-US" dirty="0"/>
              <a:t>Demo of ASP.net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74FC-E7F4-496B-BE9F-79270651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https://localhost:44350/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328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0091-1BEB-443F-A306-F3E35F7D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CCB72-D21E-4FA3-B271-4B1774E1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ranked-choice voting system (RCV) is an electoral system in which voters rank candidates by preference on their ballots. If a candidate wins a majority of first-preference votes, he or she is declared the winner. If no candidate wins a majority of first-preference votes, the candidate with the fewest first-preference votes is eliminated. First-preference votes cast for the failed candidate are eliminated, lifting the second-preference choices indicated on those ballots. A new tally is conducted to determine whether any candidate has won a majority of the adjusted votes. The process is repeated until a candidate wins an outright majority.</a:t>
            </a:r>
          </a:p>
        </p:txBody>
      </p:sp>
    </p:spTree>
    <p:extLst>
      <p:ext uri="{BB962C8B-B14F-4D97-AF65-F5344CB8AC3E}">
        <p14:creationId xmlns:p14="http://schemas.microsoft.com/office/powerpoint/2010/main" val="173187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0EBD-3914-4B78-A069-CC585CE0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A9AA7-6461-4A5A-B83C-BC78550FC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felt like an online voting system is what is needed during pandemic times.</a:t>
            </a:r>
          </a:p>
        </p:txBody>
      </p:sp>
    </p:spTree>
    <p:extLst>
      <p:ext uri="{BB962C8B-B14F-4D97-AF65-F5344CB8AC3E}">
        <p14:creationId xmlns:p14="http://schemas.microsoft.com/office/powerpoint/2010/main" val="71237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3022-FA7A-4B2F-AD1D-EA8EA7D3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74FC-E7F4-496B-BE9F-79270651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interface that will allow you to view registration status.</a:t>
            </a:r>
          </a:p>
          <a:p>
            <a:r>
              <a:rPr lang="en-US" dirty="0"/>
              <a:t>Create a site that will allow you to register to vote.</a:t>
            </a:r>
          </a:p>
          <a:p>
            <a:r>
              <a:rPr lang="en-US" dirty="0"/>
              <a:t>Create a site that will allow you to check the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5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8995-A258-4FC6-9B6B-DB0B0766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EC1F-9A76-456A-96A8-30334D2E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voting section as Voter.</a:t>
            </a:r>
          </a:p>
          <a:p>
            <a:r>
              <a:rPr lang="en-US" dirty="0"/>
              <a:t>Create a ranked choice election.</a:t>
            </a:r>
          </a:p>
          <a:p>
            <a:r>
              <a:rPr lang="en-US" dirty="0"/>
              <a:t>Input votes.</a:t>
            </a:r>
          </a:p>
          <a:p>
            <a:r>
              <a:rPr lang="en-US" dirty="0"/>
              <a:t>Display results in percentages.</a:t>
            </a:r>
          </a:p>
          <a:p>
            <a:r>
              <a:rPr lang="en-US" dirty="0"/>
              <a:t>Complete the admin section as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87323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2E9-958A-4485-8BE7-0FE856A4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Wireframes / Mockups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483775A-815B-49D4-99CF-6EB91EB16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371599"/>
            <a:ext cx="9483434" cy="4813069"/>
          </a:xfrm>
        </p:spPr>
      </p:pic>
    </p:spTree>
    <p:extLst>
      <p:ext uri="{BB962C8B-B14F-4D97-AF65-F5344CB8AC3E}">
        <p14:creationId xmlns:p14="http://schemas.microsoft.com/office/powerpoint/2010/main" val="63618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2E9-958A-4485-8BE7-0FE856A4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Wireframes / Mockups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27089D-BD82-493E-AB1F-F00959112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371599"/>
            <a:ext cx="9876903" cy="4601095"/>
          </a:xfrm>
        </p:spPr>
      </p:pic>
    </p:spTree>
    <p:extLst>
      <p:ext uri="{BB962C8B-B14F-4D97-AF65-F5344CB8AC3E}">
        <p14:creationId xmlns:p14="http://schemas.microsoft.com/office/powerpoint/2010/main" val="323342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2E9-958A-4485-8BE7-0FE856A4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Wireframes / Mockups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EE9239-F982-4ADC-8186-B3C6E0D51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371599"/>
            <a:ext cx="9483434" cy="4584469"/>
          </a:xfrm>
        </p:spPr>
      </p:pic>
    </p:spTree>
    <p:extLst>
      <p:ext uri="{BB962C8B-B14F-4D97-AF65-F5344CB8AC3E}">
        <p14:creationId xmlns:p14="http://schemas.microsoft.com/office/powerpoint/2010/main" val="240104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2E9-958A-4485-8BE7-0FE856A4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Wireframes / Mockups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C8F270-A681-4E4B-BF00-18504ED32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1371599"/>
            <a:ext cx="9858894" cy="4883727"/>
          </a:xfrm>
        </p:spPr>
      </p:pic>
    </p:spTree>
    <p:extLst>
      <p:ext uri="{BB962C8B-B14F-4D97-AF65-F5344CB8AC3E}">
        <p14:creationId xmlns:p14="http://schemas.microsoft.com/office/powerpoint/2010/main" val="3597286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151</TotalTime>
  <Words>232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Voter Rank</vt:lpstr>
      <vt:lpstr>Idea</vt:lpstr>
      <vt:lpstr>Why my Project</vt:lpstr>
      <vt:lpstr>Initial Needs</vt:lpstr>
      <vt:lpstr>High Level Requirements</vt:lpstr>
      <vt:lpstr>Wireframes / Mockups</vt:lpstr>
      <vt:lpstr>Wireframes / Mockups</vt:lpstr>
      <vt:lpstr>Wireframes / Mockups</vt:lpstr>
      <vt:lpstr>Wireframes / Mockups</vt:lpstr>
      <vt:lpstr>ER Diagram</vt:lpstr>
      <vt:lpstr>Kanban Board via GitHub</vt:lpstr>
      <vt:lpstr>Demo of ASP.net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VoterRank</dc:title>
  <dc:creator>Amelia Perez</dc:creator>
  <cp:lastModifiedBy>Amelia Perez</cp:lastModifiedBy>
  <cp:revision>8</cp:revision>
  <dcterms:created xsi:type="dcterms:W3CDTF">2020-10-27T13:17:07Z</dcterms:created>
  <dcterms:modified xsi:type="dcterms:W3CDTF">2020-11-04T15:22:49Z</dcterms:modified>
</cp:coreProperties>
</file>