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6" r:id="rId6"/>
    <p:sldId id="267" r:id="rId7"/>
    <p:sldId id="268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7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1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3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9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9B190-95C9-41B4-88C3-F2CD52791C4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5D8AEE-19B5-4674-9AE8-FEE2AE14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5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8B38-BC4F-4F76-9C4A-AB5605E7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Voter Rank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2D38-90B1-4E4D-9FBB-8EB87EE78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Perez</a:t>
            </a:r>
          </a:p>
        </p:txBody>
      </p:sp>
    </p:spTree>
    <p:extLst>
      <p:ext uri="{BB962C8B-B14F-4D97-AF65-F5344CB8AC3E}">
        <p14:creationId xmlns:p14="http://schemas.microsoft.com/office/powerpoint/2010/main" val="140826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interface that will allow you to view registration status.</a:t>
            </a:r>
          </a:p>
          <a:p>
            <a:r>
              <a:rPr lang="en-US" dirty="0"/>
              <a:t>Create a site that will allow you to register to vote.</a:t>
            </a:r>
          </a:p>
          <a:p>
            <a:r>
              <a:rPr lang="en-US" dirty="0"/>
              <a:t>Create a site that will allow you to check the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8995-A258-4FC6-9B6B-DB0B0766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EC1F-9A76-456A-96A8-30334D2E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voting section as Voter.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Complete the admin section as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87323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483775A-815B-49D4-99CF-6EB91EB1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813069"/>
          </a:xfrm>
        </p:spPr>
      </p:pic>
    </p:spTree>
    <p:extLst>
      <p:ext uri="{BB962C8B-B14F-4D97-AF65-F5344CB8AC3E}">
        <p14:creationId xmlns:p14="http://schemas.microsoft.com/office/powerpoint/2010/main" val="6361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7089D-BD82-493E-AB1F-F0095911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371599"/>
            <a:ext cx="9876903" cy="4601095"/>
          </a:xfrm>
        </p:spPr>
      </p:pic>
    </p:spTree>
    <p:extLst>
      <p:ext uri="{BB962C8B-B14F-4D97-AF65-F5344CB8AC3E}">
        <p14:creationId xmlns:p14="http://schemas.microsoft.com/office/powerpoint/2010/main" val="32334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E9239-F982-4ADC-8186-B3C6E0D5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371599"/>
            <a:ext cx="9483434" cy="4584469"/>
          </a:xfrm>
        </p:spPr>
      </p:pic>
    </p:spTree>
    <p:extLst>
      <p:ext uri="{BB962C8B-B14F-4D97-AF65-F5344CB8AC3E}">
        <p14:creationId xmlns:p14="http://schemas.microsoft.com/office/powerpoint/2010/main" val="240104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2E9-958A-4485-8BE7-0FE856A4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Wireframes / Mockups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8F270-A681-4E4B-BF00-18504ED3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371599"/>
            <a:ext cx="9858894" cy="4883727"/>
          </a:xfrm>
        </p:spPr>
      </p:pic>
    </p:spTree>
    <p:extLst>
      <p:ext uri="{BB962C8B-B14F-4D97-AF65-F5344CB8AC3E}">
        <p14:creationId xmlns:p14="http://schemas.microsoft.com/office/powerpoint/2010/main" val="35972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2B0B-DD3D-4006-A1BA-E5A908A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BA1DD-BBAD-4642-8164-99B87BA2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8" y="1242753"/>
            <a:ext cx="9601196" cy="4633116"/>
          </a:xfrm>
        </p:spPr>
      </p:pic>
    </p:spTree>
    <p:extLst>
      <p:ext uri="{BB962C8B-B14F-4D97-AF65-F5344CB8AC3E}">
        <p14:creationId xmlns:p14="http://schemas.microsoft.com/office/powerpoint/2010/main" val="20824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3022-FA7A-4B2F-AD1D-EA8EA7D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20" y="982132"/>
            <a:ext cx="9601196" cy="1303867"/>
          </a:xfrm>
        </p:spPr>
        <p:txBody>
          <a:bodyPr/>
          <a:lstStyle/>
          <a:p>
            <a:r>
              <a:rPr lang="en-US" dirty="0"/>
              <a:t>Demo of ASP.net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4FC-E7F4-496B-BE9F-79270651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https://localhost:44350/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28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85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Voter Rank</vt:lpstr>
      <vt:lpstr>Initial Needs</vt:lpstr>
      <vt:lpstr>High Level Requirements</vt:lpstr>
      <vt:lpstr>Wireframes / Mockups</vt:lpstr>
      <vt:lpstr>Wireframes / Mockups</vt:lpstr>
      <vt:lpstr>Wireframes / Mockups</vt:lpstr>
      <vt:lpstr>Wireframes / Mockups</vt:lpstr>
      <vt:lpstr>ER Diagram</vt:lpstr>
      <vt:lpstr>Demo of ASP.net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VoterRank</dc:title>
  <dc:creator>Amelia Perez</dc:creator>
  <cp:lastModifiedBy>Amelia Perez</cp:lastModifiedBy>
  <cp:revision>6</cp:revision>
  <dcterms:created xsi:type="dcterms:W3CDTF">2020-10-27T13:17:07Z</dcterms:created>
  <dcterms:modified xsi:type="dcterms:W3CDTF">2020-11-02T15:46:50Z</dcterms:modified>
</cp:coreProperties>
</file>