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5d68f0d0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5d68f0d0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25d68f0d0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25d68f0d0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25d68f0d0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25d68f0d0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5d68f0d0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5d68f0d0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5d68f0d0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25d68f0d0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5d68f0d0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25d68f0d0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5d68f0d0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5d68f0d0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5d68f0d0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5d68f0d0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5d68f0d0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5d68f0d0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425" y="4410625"/>
            <a:ext cx="1284725" cy="59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7" name="Google Shape;1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54475" y="4441375"/>
            <a:ext cx="1330150" cy="61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54475" y="4441375"/>
            <a:ext cx="1330150" cy="61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riscv-software-src/riscv-isa-si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ctrTitle"/>
          </p:nvPr>
        </p:nvSpPr>
        <p:spPr>
          <a:xfrm>
            <a:off x="0" y="744575"/>
            <a:ext cx="91062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Spike RISC-V ISA Simulator Usage Guide</a:t>
            </a:r>
            <a:endParaRPr sz="3600"/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</a:rPr>
              <a:t>CS340400 Compiler Design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Thanks</a:t>
            </a:r>
            <a:endParaRPr sz="1377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Generate Executable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codegen.S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Compile Executable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Spike RISC-V ISA Simulator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Spike Introduction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Spike Usage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 </a:t>
            </a:r>
            <a:r>
              <a:rPr lang="zh-TW"/>
              <a:t>Generate Executable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codegen.S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rules are the same as those for Andes Corvette-F1/T1, including but not limited to the following items: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Same set of Testcases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Implement </a:t>
            </a:r>
            <a:r>
              <a:rPr lang="zh-TW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delay , digitalWrite</a:t>
            </a:r>
            <a:r>
              <a:rPr lang="zh-TW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.global codegen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…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Compile Executable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TAs provide a tweaked version of the assembly sample project, which includes: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main.c</a:t>
            </a:r>
            <a:r>
              <a:rPr lang="zh-TW"/>
              <a:t> : The main program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codegen.S</a:t>
            </a:r>
            <a:r>
              <a:rPr lang="zh-TW"/>
              <a:t> : The same one as in the assembly project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Compile Executable (cont.)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To compile your codegen.S into an executable, use </a:t>
            </a:r>
            <a:r>
              <a:rPr lang="zh-TW" sz="15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riscv32-unknown-elf-gcc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e.g. </a:t>
            </a:r>
            <a:r>
              <a:rPr lang="zh-TW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riscv32-unknown-elf-gcc -o sample_prog main.c codegen.S</a:t>
            </a:r>
            <a:endParaRPr>
              <a:solidFill>
                <a:srgbClr val="000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The above command does the following: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Compile </a:t>
            </a:r>
            <a:r>
              <a:rPr lang="zh-TW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main.c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Assemble </a:t>
            </a:r>
            <a:r>
              <a:rPr lang="zh-TW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codegen.S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Link them together to produce </a:t>
            </a:r>
            <a:r>
              <a:rPr lang="zh-TW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sample_prog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sample_prog</a:t>
            </a:r>
            <a:r>
              <a:rPr lang="zh-TW"/>
              <a:t> is the executable we want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 Spike RISC-V ISA Simulator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77" u="sng">
                <a:solidFill>
                  <a:schemeClr val="hlink"/>
                </a:solidFill>
                <a:hlinkClick r:id="rId3"/>
              </a:rPr>
              <a:t>https://github.com/riscv-software-src/riscv-isa-sim</a:t>
            </a:r>
            <a:endParaRPr sz="1377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Spike Introduction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Spike is a functional-level simulator for the RISC-V ISA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It operates in a bare-metal manner, i.e. it behaves like a hardware without 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In HW 3 Spike, we need OS support for </a:t>
            </a:r>
            <a:r>
              <a:rPr lang="zh-TW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zh-TW"/>
              <a:t> in </a:t>
            </a:r>
            <a:r>
              <a:rPr lang="zh-TW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assembly/main.c</a:t>
            </a:r>
            <a:r>
              <a:rPr lang="zh-TW"/>
              <a:t> , so we make use of the </a:t>
            </a:r>
            <a:r>
              <a:rPr lang="zh-TW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pk</a:t>
            </a:r>
            <a:r>
              <a:rPr lang="zh-TW"/>
              <a:t> utility provided by the RISC-V community ( </a:t>
            </a:r>
            <a:r>
              <a:rPr lang="zh-TW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pk</a:t>
            </a:r>
            <a:r>
              <a:rPr lang="zh-TW"/>
              <a:t> stands for "proxy kernel").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Spike Usage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Suppose we have our compiled </a:t>
            </a:r>
            <a:r>
              <a:rPr lang="zh-TW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sample_prog</a:t>
            </a:r>
            <a:r>
              <a:rPr lang="zh-TW"/>
              <a:t> , to execute it, run: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spike pk sample_prog</a:t>
            </a:r>
            <a:r>
              <a:rPr lang="zh-TW"/>
              <a:t> in the assembly folder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You should have a correct invocation log of delay and </a:t>
            </a:r>
            <a:r>
              <a:rPr lang="zh-TW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digitalWrite</a:t>
            </a:r>
            <a:r>
              <a:rPr lang="zh-TW"/>
              <a:t> as output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This is the correct output for the </a:t>
            </a:r>
            <a:r>
              <a:rPr lang="zh-TW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assembly</a:t>
            </a:r>
            <a:r>
              <a:rPr lang="zh-TW"/>
              <a:t> sample project:</a:t>
            </a:r>
            <a:endParaRPr/>
          </a:p>
        </p:txBody>
      </p:sp>
      <p:sp>
        <p:nvSpPr>
          <p:cNvPr id="105" name="Google Shape;105;p21"/>
          <p:cNvSpPr txBox="1"/>
          <p:nvPr/>
        </p:nvSpPr>
        <p:spPr>
          <a:xfrm>
            <a:off x="1350575" y="2466600"/>
            <a:ext cx="3129900" cy="1262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bbl loader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Arduino digitalWrite(27, 1);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Arduino delay(1000);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Arduino digitalWrite(27, 0);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Arduino delay(1000);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925" y="2466604"/>
            <a:ext cx="4198375" cy="924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