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2D383AD9-92C7-443C-9B74-3A3210618903}">
          <p14:sldIdLst>
            <p14:sldId id="256"/>
            <p14:sldId id="260"/>
          </p14:sldIdLst>
        </p14:section>
        <p14:section name="Test Double" id="{0EA712DC-FE51-4141-A23E-DD7727631F7A}">
          <p14:sldIdLst>
            <p14:sldId id="259"/>
            <p14:sldId id="257"/>
            <p14:sldId id="258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928C-8919-4079-8CB5-882BC2C58241}" type="datetimeFigureOut">
              <a:rPr lang="en-US" smtClean="0"/>
              <a:t>19/11/2015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F9AF-D554-4BAF-A98A-2449145D1A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4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928C-8919-4079-8CB5-882BC2C58241}" type="datetimeFigureOut">
              <a:rPr lang="en-US" smtClean="0"/>
              <a:t>19/11/2015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F9AF-D554-4BAF-A98A-2449145D1A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0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928C-8919-4079-8CB5-882BC2C58241}" type="datetimeFigureOut">
              <a:rPr lang="en-US" smtClean="0"/>
              <a:t>19/11/2015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F9AF-D554-4BAF-A98A-2449145D1A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1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928C-8919-4079-8CB5-882BC2C58241}" type="datetimeFigureOut">
              <a:rPr lang="en-US" smtClean="0"/>
              <a:t>19/11/2015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F9AF-D554-4BAF-A98A-2449145D1A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5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928C-8919-4079-8CB5-882BC2C58241}" type="datetimeFigureOut">
              <a:rPr lang="en-US" smtClean="0"/>
              <a:t>19/11/2015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F9AF-D554-4BAF-A98A-2449145D1A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2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928C-8919-4079-8CB5-882BC2C58241}" type="datetimeFigureOut">
              <a:rPr lang="en-US" smtClean="0"/>
              <a:t>19/11/2015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F9AF-D554-4BAF-A98A-2449145D1A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928C-8919-4079-8CB5-882BC2C58241}" type="datetimeFigureOut">
              <a:rPr lang="en-US" smtClean="0"/>
              <a:t>19/11/2015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F9AF-D554-4BAF-A98A-2449145D1A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3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928C-8919-4079-8CB5-882BC2C58241}" type="datetimeFigureOut">
              <a:rPr lang="en-US" smtClean="0"/>
              <a:t>19/11/2015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F9AF-D554-4BAF-A98A-2449145D1A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5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928C-8919-4079-8CB5-882BC2C58241}" type="datetimeFigureOut">
              <a:rPr lang="en-US" smtClean="0"/>
              <a:t>19/11/2015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F9AF-D554-4BAF-A98A-2449145D1A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6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928C-8919-4079-8CB5-882BC2C58241}" type="datetimeFigureOut">
              <a:rPr lang="en-US" smtClean="0"/>
              <a:t>19/11/2015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F9AF-D554-4BAF-A98A-2449145D1A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928C-8919-4079-8CB5-882BC2C58241}" type="datetimeFigureOut">
              <a:rPr lang="en-US" smtClean="0"/>
              <a:t>19/11/2015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F9AF-D554-4BAF-A98A-2449145D1A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8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928C-8919-4079-8CB5-882BC2C58241}" type="datetimeFigureOut">
              <a:rPr lang="en-US" smtClean="0"/>
              <a:t>19/11/2015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BF9AF-D554-4BAF-A98A-2449145D1A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8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00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Librería</a:t>
            </a:r>
            <a:r>
              <a:rPr lang="en-US" dirty="0" smtClean="0"/>
              <a:t> de test </a:t>
            </a:r>
            <a:r>
              <a:rPr lang="en-US" dirty="0" err="1" smtClean="0"/>
              <a:t>basado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Behavior-driven development</a:t>
            </a:r>
          </a:p>
          <a:p>
            <a:r>
              <a:rPr lang="en-US" dirty="0" smtClean="0"/>
              <a:t>Las </a:t>
            </a:r>
            <a:r>
              <a:rPr lang="en-US" dirty="0" err="1" smtClean="0"/>
              <a:t>diferencias</a:t>
            </a:r>
            <a:r>
              <a:rPr lang="en-US" dirty="0" smtClean="0"/>
              <a:t> </a:t>
            </a:r>
            <a:r>
              <a:rPr lang="en-US" dirty="0" err="1" smtClean="0"/>
              <a:t>respecto</a:t>
            </a:r>
            <a:r>
              <a:rPr lang="en-US" dirty="0" smtClean="0"/>
              <a:t> a TDD son:</a:t>
            </a:r>
          </a:p>
          <a:p>
            <a:pPr lvl="1"/>
            <a:r>
              <a:rPr lang="en-US" dirty="0" smtClean="0"/>
              <a:t>Los test son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descriptivos</a:t>
            </a:r>
            <a:endParaRPr lang="en-US" dirty="0" smtClean="0"/>
          </a:p>
          <a:p>
            <a:pPr lvl="1"/>
            <a:r>
              <a:rPr lang="en-US" dirty="0" smtClean="0"/>
              <a:t>Son mas verbose</a:t>
            </a:r>
          </a:p>
          <a:p>
            <a:pPr lvl="1"/>
            <a:r>
              <a:rPr lang="en-US" dirty="0" smtClean="0"/>
              <a:t>Al </a:t>
            </a:r>
            <a:r>
              <a:rPr lang="en-US" dirty="0" err="1" smtClean="0"/>
              <a:t>cumplir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2 </a:t>
            </a:r>
            <a:r>
              <a:rPr lang="en-US" dirty="0" err="1" smtClean="0"/>
              <a:t>anteriores</a:t>
            </a:r>
            <a:r>
              <a:rPr lang="en-US" dirty="0" smtClean="0"/>
              <a:t> </a:t>
            </a:r>
            <a:r>
              <a:rPr lang="en-US" dirty="0" err="1" smtClean="0"/>
              <a:t>ayuda</a:t>
            </a:r>
            <a:r>
              <a:rPr lang="en-US" dirty="0" smtClean="0"/>
              <a:t> a que </a:t>
            </a:r>
            <a:r>
              <a:rPr lang="en-US" dirty="0" err="1" smtClean="0"/>
              <a:t>sirva</a:t>
            </a:r>
            <a:r>
              <a:rPr lang="en-US" dirty="0" smtClean="0"/>
              <a:t> de </a:t>
            </a:r>
            <a:r>
              <a:rPr lang="en-US" dirty="0" err="1" smtClean="0"/>
              <a:t>documentacion</a:t>
            </a:r>
            <a:r>
              <a:rPr lang="en-US" dirty="0" smtClean="0"/>
              <a:t> o que </a:t>
            </a:r>
            <a:r>
              <a:rPr lang="en-US" dirty="0" err="1" smtClean="0"/>
              <a:t>cualquiera</a:t>
            </a:r>
            <a:r>
              <a:rPr lang="en-US" dirty="0" smtClean="0"/>
              <a:t> </a:t>
            </a:r>
            <a:r>
              <a:rPr lang="en-US" dirty="0" err="1" smtClean="0"/>
              <a:t>pueda</a:t>
            </a:r>
            <a:r>
              <a:rPr lang="en-US" dirty="0" smtClean="0"/>
              <a:t> </a:t>
            </a:r>
            <a:r>
              <a:rPr lang="en-US" dirty="0" err="1" smtClean="0"/>
              <a:t>ententender</a:t>
            </a:r>
            <a:r>
              <a:rPr lang="en-US" dirty="0" smtClean="0"/>
              <a:t> la </a:t>
            </a:r>
            <a:r>
              <a:rPr lang="en-US" dirty="0" err="1" smtClean="0"/>
              <a:t>finalidad</a:t>
            </a:r>
            <a:r>
              <a:rPr lang="en-US" dirty="0" smtClean="0"/>
              <a:t> del test</a:t>
            </a:r>
          </a:p>
        </p:txBody>
      </p:sp>
    </p:spTree>
    <p:extLst>
      <p:ext uri="{BB962C8B-B14F-4D97-AF65-F5344CB8AC3E}">
        <p14:creationId xmlns:p14="http://schemas.microsoft.com/office/powerpoint/2010/main" val="181515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Double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 que se </a:t>
            </a:r>
            <a:r>
              <a:rPr lang="en-US" dirty="0" err="1" smtClean="0"/>
              <a:t>utiliza</a:t>
            </a:r>
            <a:r>
              <a:rPr lang="en-US" dirty="0" smtClean="0"/>
              <a:t> para </a:t>
            </a:r>
            <a:r>
              <a:rPr lang="en-US" dirty="0" err="1" smtClean="0"/>
              <a:t>sustituir</a:t>
            </a:r>
            <a:r>
              <a:rPr lang="en-US" dirty="0" smtClean="0"/>
              <a:t> </a:t>
            </a:r>
            <a:r>
              <a:rPr lang="en-US" dirty="0" err="1" smtClean="0"/>
              <a:t>servicios</a:t>
            </a:r>
            <a:r>
              <a:rPr lang="en-US" dirty="0" smtClean="0"/>
              <a:t>, collaborators, </a:t>
            </a:r>
            <a:r>
              <a:rPr lang="en-US" dirty="0" err="1" smtClean="0"/>
              <a:t>obejtos</a:t>
            </a:r>
            <a:r>
              <a:rPr lang="en-US" dirty="0" smtClean="0"/>
              <a:t> </a:t>
            </a:r>
            <a:r>
              <a:rPr lang="en-US" dirty="0" err="1" smtClean="0"/>
              <a:t>ajenos</a:t>
            </a:r>
            <a:r>
              <a:rPr lang="en-US" dirty="0" smtClean="0"/>
              <a:t> o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parametros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Los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son:</a:t>
            </a:r>
          </a:p>
          <a:p>
            <a:pPr lvl="1"/>
            <a:r>
              <a:rPr lang="en-US" dirty="0" smtClean="0"/>
              <a:t>Dummy</a:t>
            </a:r>
          </a:p>
          <a:p>
            <a:pPr lvl="1"/>
            <a:r>
              <a:rPr lang="en-US" dirty="0" smtClean="0"/>
              <a:t>Fake</a:t>
            </a:r>
          </a:p>
          <a:p>
            <a:pPr lvl="1"/>
            <a:r>
              <a:rPr lang="en-US" dirty="0" smtClean="0"/>
              <a:t>Stubs</a:t>
            </a:r>
          </a:p>
          <a:p>
            <a:pPr lvl="1"/>
            <a:r>
              <a:rPr lang="en-US" dirty="0" smtClean="0"/>
              <a:t>Spies</a:t>
            </a:r>
          </a:p>
          <a:p>
            <a:pPr lvl="1"/>
            <a:r>
              <a:rPr lang="en-US" dirty="0" smtClean="0"/>
              <a:t>Mocks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2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2657" y="365126"/>
            <a:ext cx="10515600" cy="1014942"/>
          </a:xfrm>
        </p:spPr>
        <p:txBody>
          <a:bodyPr/>
          <a:lstStyle/>
          <a:p>
            <a:r>
              <a:rPr lang="en-US" dirty="0" smtClean="0"/>
              <a:t>Dummy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2534" y="1380068"/>
            <a:ext cx="5325534" cy="4846108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Objetos</a:t>
            </a:r>
            <a:r>
              <a:rPr lang="en-US" dirty="0" smtClean="0"/>
              <a:t> sin </a:t>
            </a:r>
            <a:r>
              <a:rPr lang="en-US" dirty="0" err="1" smtClean="0"/>
              <a:t>comportamiento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utiliza</a:t>
            </a:r>
            <a:r>
              <a:rPr lang="en-US" dirty="0" smtClean="0"/>
              <a:t> para no </a:t>
            </a:r>
            <a:r>
              <a:rPr lang="en-US" dirty="0" err="1" smtClean="0"/>
              <a:t>pasar</a:t>
            </a:r>
            <a:r>
              <a:rPr lang="en-US" dirty="0" smtClean="0"/>
              <a:t> un null, </a:t>
            </a:r>
            <a:r>
              <a:rPr lang="en-US" dirty="0" err="1" smtClean="0"/>
              <a:t>agregar</a:t>
            </a:r>
            <a:r>
              <a:rPr lang="en-US" dirty="0" smtClean="0"/>
              <a:t> a arrays,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https://jsfiddle.net/Ericuss/b03zs7kg/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49" y="2741083"/>
            <a:ext cx="2371725" cy="26289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3" y="385494"/>
            <a:ext cx="4133850" cy="576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2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93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Fake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Objetos</a:t>
            </a:r>
            <a:r>
              <a:rPr lang="en-US" dirty="0" smtClean="0"/>
              <a:t> con </a:t>
            </a:r>
            <a:r>
              <a:rPr lang="en-US" dirty="0" err="1" smtClean="0"/>
              <a:t>funcionalidad</a:t>
            </a:r>
            <a:r>
              <a:rPr lang="en-US" dirty="0" smtClean="0"/>
              <a:t> </a:t>
            </a:r>
            <a:r>
              <a:rPr lang="en-US" dirty="0" err="1" smtClean="0"/>
              <a:t>básica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838200" y="537264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2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514" y="428966"/>
            <a:ext cx="5800726" cy="57067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0730"/>
            <a:ext cx="10515600" cy="1325563"/>
          </a:xfrm>
        </p:spPr>
        <p:txBody>
          <a:bodyPr/>
          <a:lstStyle/>
          <a:p>
            <a:r>
              <a:rPr lang="es-ES" dirty="0" err="1" smtClean="0"/>
              <a:t>Stubs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9358" y="1205947"/>
            <a:ext cx="6122504" cy="4348163"/>
          </a:xfrm>
        </p:spPr>
        <p:txBody>
          <a:bodyPr/>
          <a:lstStyle/>
          <a:p>
            <a:r>
              <a:rPr lang="en-US" dirty="0" err="1" smtClean="0"/>
              <a:t>Tiene</a:t>
            </a:r>
            <a:r>
              <a:rPr lang="en-US" dirty="0" smtClean="0"/>
              <a:t> las </a:t>
            </a:r>
            <a:r>
              <a:rPr lang="en-US" dirty="0" err="1" smtClean="0"/>
              <a:t>funciones</a:t>
            </a:r>
            <a:r>
              <a:rPr lang="en-US" dirty="0" smtClean="0"/>
              <a:t> que </a:t>
            </a:r>
            <a:r>
              <a:rPr lang="en-US" dirty="0" err="1" smtClean="0"/>
              <a:t>necesitamos</a:t>
            </a:r>
            <a:r>
              <a:rPr lang="en-US" dirty="0" smtClean="0"/>
              <a:t> </a:t>
            </a:r>
            <a:r>
              <a:rPr lang="en-US" dirty="0" err="1" smtClean="0"/>
              <a:t>devolviendo</a:t>
            </a:r>
            <a:r>
              <a:rPr lang="en-US" dirty="0" smtClean="0"/>
              <a:t> un valor </a:t>
            </a:r>
            <a:r>
              <a:rPr lang="en-US" dirty="0" err="1" smtClean="0"/>
              <a:t>fijo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 smtClean="0"/>
              <a:t>el </a:t>
            </a:r>
            <a:r>
              <a:rPr lang="en-US" sz="2400" dirty="0" err="1" smtClean="0"/>
              <a:t>resultado</a:t>
            </a:r>
            <a:r>
              <a:rPr lang="en-US" sz="2400" dirty="0" smtClean="0"/>
              <a:t> no se </a:t>
            </a:r>
            <a:r>
              <a:rPr lang="en-US" sz="2400" dirty="0" err="1" smtClean="0"/>
              <a:t>ve</a:t>
            </a:r>
            <a:r>
              <a:rPr lang="en-US" sz="2400" dirty="0" smtClean="0"/>
              <a:t> </a:t>
            </a:r>
            <a:r>
              <a:rPr lang="en-US" sz="2400" dirty="0" err="1" smtClean="0"/>
              <a:t>alterado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el </a:t>
            </a:r>
            <a:r>
              <a:rPr lang="en-US" sz="2400" dirty="0" err="1" smtClean="0"/>
              <a:t>contexto</a:t>
            </a:r>
            <a:r>
              <a:rPr lang="en-US" sz="2400" dirty="0" smtClean="0"/>
              <a:t>)</a:t>
            </a:r>
            <a:endParaRPr lang="es-E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81" y="2472201"/>
            <a:ext cx="4773889" cy="358404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080789" y="6056245"/>
            <a:ext cx="5429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http://jsfiddle.net/Ericuss/vujvaxx4</a:t>
            </a:r>
            <a:r>
              <a:rPr lang="es-E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374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0730"/>
            <a:ext cx="10515600" cy="1325563"/>
          </a:xfrm>
        </p:spPr>
        <p:txBody>
          <a:bodyPr/>
          <a:lstStyle/>
          <a:p>
            <a:r>
              <a:rPr lang="es-ES" dirty="0" err="1" smtClean="0"/>
              <a:t>Spy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3339" y="1205947"/>
            <a:ext cx="6228523" cy="4348163"/>
          </a:xfrm>
        </p:spPr>
        <p:txBody>
          <a:bodyPr/>
          <a:lstStyle/>
          <a:p>
            <a:r>
              <a:rPr lang="en-US" dirty="0" smtClean="0"/>
              <a:t>Son </a:t>
            </a:r>
            <a:r>
              <a:rPr lang="en-US" dirty="0" err="1" smtClean="0"/>
              <a:t>como</a:t>
            </a:r>
            <a:r>
              <a:rPr lang="en-US" dirty="0" smtClean="0"/>
              <a:t> “Stubs </a:t>
            </a:r>
            <a:r>
              <a:rPr lang="en-US" dirty="0" err="1" smtClean="0"/>
              <a:t>vitaminados</a:t>
            </a:r>
            <a:r>
              <a:rPr lang="en-US" dirty="0" smtClean="0"/>
              <a:t>”</a:t>
            </a:r>
          </a:p>
          <a:p>
            <a:r>
              <a:rPr lang="en-US" sz="2400" dirty="0" err="1" smtClean="0"/>
              <a:t>Tiene</a:t>
            </a:r>
            <a:r>
              <a:rPr lang="en-US" sz="2400" dirty="0" smtClean="0"/>
              <a:t> </a:t>
            </a:r>
            <a:r>
              <a:rPr lang="en-US" sz="2400" dirty="0" err="1" smtClean="0"/>
              <a:t>opciones</a:t>
            </a:r>
            <a:r>
              <a:rPr lang="en-US" sz="2400" dirty="0" smtClean="0"/>
              <a:t> para saber </a:t>
            </a:r>
            <a:r>
              <a:rPr lang="en-US" sz="2400" dirty="0" err="1" smtClean="0"/>
              <a:t>si</a:t>
            </a:r>
            <a:r>
              <a:rPr lang="en-US" sz="2400" dirty="0" smtClean="0"/>
              <a:t> se ha </a:t>
            </a:r>
            <a:r>
              <a:rPr lang="en-US" sz="2400" dirty="0" err="1" smtClean="0"/>
              <a:t>llamado</a:t>
            </a:r>
            <a:r>
              <a:rPr lang="en-US" sz="2400" dirty="0" smtClean="0"/>
              <a:t>, </a:t>
            </a:r>
            <a:r>
              <a:rPr lang="en-US" sz="2400" dirty="0" err="1" smtClean="0"/>
              <a:t>cuantas</a:t>
            </a:r>
            <a:r>
              <a:rPr lang="en-US" sz="2400" dirty="0" smtClean="0"/>
              <a:t> </a:t>
            </a:r>
            <a:r>
              <a:rPr lang="en-US" sz="2400" dirty="0" err="1" smtClean="0"/>
              <a:t>veces</a:t>
            </a:r>
            <a:r>
              <a:rPr lang="en-US" sz="2400" dirty="0" smtClean="0"/>
              <a:t>, que </a:t>
            </a:r>
            <a:r>
              <a:rPr lang="en-US" sz="2400" dirty="0" err="1" smtClean="0"/>
              <a:t>retorne</a:t>
            </a:r>
            <a:r>
              <a:rPr lang="en-US" sz="2400" dirty="0" smtClean="0"/>
              <a:t> </a:t>
            </a:r>
            <a:r>
              <a:rPr lang="en-US" sz="2400" dirty="0" err="1" smtClean="0"/>
              <a:t>determinados</a:t>
            </a:r>
            <a:r>
              <a:rPr lang="en-US" sz="2400" dirty="0" smtClean="0"/>
              <a:t> </a:t>
            </a:r>
            <a:r>
              <a:rPr lang="en-US" sz="2400" dirty="0" err="1" smtClean="0"/>
              <a:t>valores</a:t>
            </a:r>
            <a:r>
              <a:rPr lang="en-US" sz="2400" dirty="0" smtClean="0"/>
              <a:t>, etc.</a:t>
            </a:r>
            <a:endParaRPr lang="es-ES" sz="2400" dirty="0"/>
          </a:p>
        </p:txBody>
      </p:sp>
      <p:sp>
        <p:nvSpPr>
          <p:cNvPr id="5" name="Rectángulo 4"/>
          <p:cNvSpPr/>
          <p:nvPr/>
        </p:nvSpPr>
        <p:spPr>
          <a:xfrm>
            <a:off x="1080789" y="6056245"/>
            <a:ext cx="5739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http://jsfiddle.net/Ericuss/wyrov8bw/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37" y="2766805"/>
            <a:ext cx="4342986" cy="340130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660" y="130729"/>
            <a:ext cx="4886322" cy="677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4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</TotalTime>
  <Words>154</Words>
  <Application>Microsoft Office PowerPoint</Application>
  <PresentationFormat>Panorámica</PresentationFormat>
  <Paragraphs>34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Jasmine</vt:lpstr>
      <vt:lpstr>Test Double </vt:lpstr>
      <vt:lpstr>Dummy</vt:lpstr>
      <vt:lpstr>Fake</vt:lpstr>
      <vt:lpstr>Stubs</vt:lpstr>
      <vt:lpstr>Spy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 Torre</dc:creator>
  <cp:lastModifiedBy>Eric Torre</cp:lastModifiedBy>
  <cp:revision>15</cp:revision>
  <dcterms:created xsi:type="dcterms:W3CDTF">2015-11-09T08:55:17Z</dcterms:created>
  <dcterms:modified xsi:type="dcterms:W3CDTF">2015-11-19T15:22:46Z</dcterms:modified>
</cp:coreProperties>
</file>