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32"/>
  </p:notesMasterIdLst>
  <p:handoutMasterIdLst>
    <p:handoutMasterId r:id="rId33"/>
  </p:handoutMasterIdLst>
  <p:sldIdLst>
    <p:sldId id="256" r:id="rId11"/>
    <p:sldId id="360" r:id="rId12"/>
    <p:sldId id="378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7" r:id="rId24"/>
    <p:sldId id="377" r:id="rId25"/>
    <p:sldId id="381" r:id="rId26"/>
    <p:sldId id="375" r:id="rId27"/>
    <p:sldId id="379" r:id="rId28"/>
    <p:sldId id="380" r:id="rId29"/>
    <p:sldId id="368" r:id="rId30"/>
    <p:sldId id="265" r:id="rId3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  <p14:sldId id="378"/>
          </p14:sldIdLst>
        </p14:section>
        <p14:section name="Test Double" id="{D06BDDD4-E7FF-4514-BC12-CA326E728283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Demo VS PiedraPapelTIjera" id="{0AAA4355-2067-4205-85F4-D340880B79DC}">
          <p14:sldIdLst>
            <p14:sldId id="367"/>
            <p14:sldId id="377"/>
            <p14:sldId id="381"/>
            <p14:sldId id="375"/>
            <p14:sldId id="379"/>
            <p14:sldId id="380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109" d="100"/>
          <a:sy n="109" d="100"/>
        </p:scale>
        <p:origin x="918" y="9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25/11/2015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sfiddle.net/Ericuss/vujvaxx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Ericuss/vmyuqzoe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jsfiddle.net/Ericuss/d15p5oz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jsfiddle.net/Ericuss/Lramyuu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bacardit/MiercoleX-Sin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jsfiddle.net/Ericuss/srfxu7t2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YfG7CCr6E" TargetMode="External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on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sfiddle.net/Ericuss/b03zs7k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jsfiddle.net/Ericuss/sw3f3m41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Ericuss/wyrov8bw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sfiddle.net/Ericuss/wyrov8bw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170545"/>
            <a:ext cx="54298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4"/>
              </a:rPr>
              <a:t>http://jsfiddle.net/Ericuss/vujvaxx4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3"/>
              </a:rPr>
              <a:t>http://jsfiddle.net/Ericuss/vmyuqzoe</a:t>
            </a:r>
            <a:r>
              <a:rPr lang="es-ES" sz="2800" dirty="0" smtClean="0">
                <a:hlinkClick r:id="rId3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http://jsfiddle.net/Ericuss/d15p5ozL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http://jsfiddle.net/Ericuss/Lramyuum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¿Cómo podemos hacer test en Jasmine en Visual Studio?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Adapter</a:t>
            </a:r>
            <a:r>
              <a:rPr lang="es-ES" dirty="0" smtClean="0"/>
              <a:t> </a:t>
            </a:r>
            <a:r>
              <a:rPr lang="es-ES" dirty="0" err="1" smtClean="0"/>
              <a:t>Chutzpah</a:t>
            </a:r>
            <a:endParaRPr lang="es-ES" dirty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smtClean="0"/>
              <a:t>Sinon.js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914400" lvl="2" indent="0" algn="r">
              <a:buNone/>
            </a:pPr>
            <a:r>
              <a:rPr lang="es-ES" sz="4400" b="1" dirty="0" smtClean="0">
                <a:solidFill>
                  <a:srgbClr val="C00000"/>
                </a:solidFill>
              </a:rPr>
              <a:t>Vamos a por ello!!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13" y="2845253"/>
            <a:ext cx="71437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50" y="4053907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Visual Studio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github.com/juanbacardit/MiercoleX-Sinon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</a:t>
            </a:r>
            <a:r>
              <a:rPr lang="es-ES" dirty="0" err="1" smtClean="0"/>
              <a:t>JsFiddler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6331" y="1825625"/>
            <a:ext cx="7743092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Haciendo un </a:t>
            </a:r>
            <a:r>
              <a:rPr lang="es-ES" dirty="0" err="1" smtClean="0"/>
              <a:t>fork</a:t>
            </a:r>
            <a:r>
              <a:rPr lang="es-ES" dirty="0" smtClean="0"/>
              <a:t> del ejemplo vacío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4000" dirty="0">
                <a:hlinkClick r:id="rId2"/>
              </a:rPr>
              <a:t>http://jsfiddle.net/Ericuss/srfxu7t2</a:t>
            </a:r>
            <a:r>
              <a:rPr lang="es-ES" sz="4000" dirty="0" smtClean="0">
                <a:hlinkClick r:id="rId2"/>
              </a:rPr>
              <a:t>/</a:t>
            </a:r>
            <a:endParaRPr lang="es-ES" sz="4000" dirty="0" smtClean="0"/>
          </a:p>
          <a:p>
            <a:endParaRPr lang="es-ES" dirty="0"/>
          </a:p>
        </p:txBody>
      </p:sp>
      <p:pic>
        <p:nvPicPr>
          <p:cNvPr id="1034" name="Picture 10" descr="http://www.jubalslone.com/images/curr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" y="1825625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Recordad… </a:t>
            </a:r>
            <a:endParaRPr lang="es-ES" dirty="0"/>
          </a:p>
        </p:txBody>
      </p:sp>
      <p:pic>
        <p:nvPicPr>
          <p:cNvPr id="1026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25" y="1527773"/>
            <a:ext cx="737675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Kata Piedra Papel Tijera (30’)</a:t>
            </a:r>
            <a:endParaRPr lang="es-ES" dirty="0"/>
          </a:p>
        </p:txBody>
      </p:sp>
      <p:pic>
        <p:nvPicPr>
          <p:cNvPr id="2050" name="Picture 2" descr="http://www.portadas.biz/covers/preview/piedra%20papel%20tije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2067"/>
            <a:ext cx="693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1690688"/>
            <a:ext cx="3910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Papel gana Piedra</a:t>
            </a:r>
          </a:p>
          <a:p>
            <a:r>
              <a:rPr lang="es-ES" sz="3600" dirty="0" smtClean="0"/>
              <a:t>Tijera gana Papel</a:t>
            </a:r>
          </a:p>
          <a:p>
            <a:r>
              <a:rPr lang="es-ES" sz="3600" dirty="0" smtClean="0"/>
              <a:t>Piedra gana Tijera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6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los más atrevidos…</a:t>
            </a:r>
            <a:endParaRPr lang="es-ES" dirty="0"/>
          </a:p>
        </p:txBody>
      </p:sp>
      <p:pic>
        <p:nvPicPr>
          <p:cNvPr id="3076" name="Picture 4" descr="http://www.blog.ulisesgascon.com/wp-content/uploads/2015/06/pptls_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373148"/>
            <a:ext cx="6947263" cy="3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leYfG7CCr6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15223" y="3126378"/>
            <a:ext cx="5221435" cy="293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más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5" y="3555365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r>
              <a:rPr lang="es-ES" dirty="0" err="1" smtClean="0"/>
              <a:t>FizzBuzz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2800" dirty="0"/>
              <a:t>Tenemos una función que le pasamos un valor y nos devuelve el mismo valor si no se cumple una de las siguiente condiciones: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 y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s-ES" sz="2700" dirty="0" err="1" smtClean="0"/>
              <a:t>Ej</a:t>
            </a:r>
            <a:r>
              <a:rPr lang="es-ES" sz="2700" dirty="0"/>
              <a:t>: 1, 2, </a:t>
            </a:r>
            <a:r>
              <a:rPr lang="es-ES" sz="2700" dirty="0" err="1"/>
              <a:t>Fizz</a:t>
            </a:r>
            <a:r>
              <a:rPr lang="es-ES" sz="2700" dirty="0"/>
              <a:t>, 4, </a:t>
            </a:r>
            <a:r>
              <a:rPr lang="es-ES" sz="2700" dirty="0" err="1"/>
              <a:t>Buzz</a:t>
            </a:r>
            <a:r>
              <a:rPr lang="es-ES" sz="2700" dirty="0"/>
              <a:t>, </a:t>
            </a:r>
            <a:r>
              <a:rPr lang="es-ES" sz="2700" dirty="0" err="1"/>
              <a:t>Fizz</a:t>
            </a:r>
            <a:r>
              <a:rPr lang="es-ES" sz="2700" dirty="0"/>
              <a:t>, 7, 8, </a:t>
            </a:r>
            <a:r>
              <a:rPr lang="es-ES" sz="2700" dirty="0" err="1"/>
              <a:t>Fizz</a:t>
            </a:r>
            <a:r>
              <a:rPr lang="es-ES" sz="2700" dirty="0"/>
              <a:t>, </a:t>
            </a:r>
            <a:r>
              <a:rPr lang="es-ES" sz="2700" dirty="0" err="1"/>
              <a:t>Buzz</a:t>
            </a:r>
            <a:r>
              <a:rPr lang="es-ES" sz="2700" dirty="0"/>
              <a:t>, 11, </a:t>
            </a:r>
            <a:r>
              <a:rPr lang="es-ES" sz="2700" dirty="0" err="1"/>
              <a:t>Fizz</a:t>
            </a:r>
            <a:r>
              <a:rPr lang="es-ES" sz="2700" dirty="0"/>
              <a:t>, 13, 14, </a:t>
            </a:r>
            <a:r>
              <a:rPr lang="es-ES" sz="2700" dirty="0" err="1"/>
              <a:t>Fizz</a:t>
            </a:r>
            <a:r>
              <a:rPr lang="es-ES" sz="2700" dirty="0"/>
              <a:t> </a:t>
            </a:r>
            <a:r>
              <a:rPr lang="es-ES" sz="2700" dirty="0" err="1"/>
              <a:t>Buzz</a:t>
            </a:r>
            <a:r>
              <a:rPr lang="es-ES" sz="2700" dirty="0"/>
              <a:t>, 16, 17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colaboradores, objetos ajenos o por parámetros,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Sinon.js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un test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://sinonjs.org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https://jsfiddle.net/Ericuss/b03zs7kg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584856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://jsfiddle.net/Ericuss/sw3f3m41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31" y="2142066"/>
            <a:ext cx="4409681" cy="3620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747" y="202529"/>
            <a:ext cx="4932801" cy="6417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6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3"/>
              </a:rPr>
              <a:t>http://jsfiddle.net/Ericuss/wyrov8bw</a:t>
            </a:r>
            <a:r>
              <a:rPr lang="es-ES" sz="2800" dirty="0" smtClean="0">
                <a:hlinkClick r:id="rId3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hlinkClick r:id="rId2"/>
              </a:rPr>
              <a:t>http://jsfiddle.net/Ericuss/wyrov8bw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b8ba544-61ba-4092-92c0-bbfbc426b2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448</Words>
  <Application>Microsoft Office PowerPoint</Application>
  <PresentationFormat>Panorámica</PresentationFormat>
  <Paragraphs>114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7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Demo FizzBuzz </vt:lpstr>
      <vt:lpstr>Test Double </vt:lpstr>
      <vt:lpstr>Sinon.js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Cómo utilizarlos en VS</vt:lpstr>
      <vt:lpstr>Con Visual Studio Code</vt:lpstr>
      <vt:lpstr>Con JsFiddler </vt:lpstr>
      <vt:lpstr>Recordad… </vt:lpstr>
      <vt:lpstr>Kata Piedra Papel Tijera (30’)</vt:lpstr>
      <vt:lpstr>Para los más atrevidos…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295</cp:revision>
  <dcterms:created xsi:type="dcterms:W3CDTF">2014-01-07T15:51:03Z</dcterms:created>
  <dcterms:modified xsi:type="dcterms:W3CDTF">2015-11-25T15:28:40Z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