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2D383AD9-92C7-443C-9B74-3A3210618903}">
          <p14:sldIdLst>
            <p14:sldId id="256"/>
            <p14:sldId id="260"/>
          </p14:sldIdLst>
        </p14:section>
        <p14:section name="Test Double" id="{0EA712DC-FE51-4141-A23E-DD7727631F7A}">
          <p14:sldIdLst>
            <p14:sldId id="259"/>
            <p14:sldId id="257"/>
            <p14:sldId id="258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928C-8919-4079-8CB5-882BC2C58241}" type="datetimeFigureOut">
              <a:rPr lang="en-US" smtClean="0"/>
              <a:t>09/11/2015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a TDD son:</a:t>
            </a:r>
          </a:p>
          <a:p>
            <a:pPr lvl="1"/>
            <a:r>
              <a:rPr lang="en-US" dirty="0" smtClean="0"/>
              <a:t>Los test son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descriptivos</a:t>
            </a:r>
            <a:endParaRPr lang="en-US" dirty="0" smtClean="0"/>
          </a:p>
          <a:p>
            <a:pPr lvl="1"/>
            <a:r>
              <a:rPr lang="en-US" dirty="0" smtClean="0"/>
              <a:t>Son mas verbose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cumplir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2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que </a:t>
            </a:r>
            <a:r>
              <a:rPr lang="en-US" dirty="0" err="1" smtClean="0"/>
              <a:t>sirva</a:t>
            </a:r>
            <a:r>
              <a:rPr lang="en-US" dirty="0" smtClean="0"/>
              <a:t> de </a:t>
            </a:r>
            <a:r>
              <a:rPr lang="en-US" dirty="0" err="1" smtClean="0"/>
              <a:t>documentacion</a:t>
            </a:r>
            <a:r>
              <a:rPr lang="en-US" dirty="0" smtClean="0"/>
              <a:t> o que </a:t>
            </a:r>
            <a:r>
              <a:rPr lang="en-US" dirty="0" err="1" smtClean="0"/>
              <a:t>cualquiera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ententender</a:t>
            </a:r>
            <a:r>
              <a:rPr lang="en-US" dirty="0" smtClean="0"/>
              <a:t> la </a:t>
            </a:r>
            <a:r>
              <a:rPr lang="en-US" dirty="0" err="1" smtClean="0"/>
              <a:t>finalidad</a:t>
            </a:r>
            <a:r>
              <a:rPr lang="en-US" dirty="0" smtClean="0"/>
              <a:t> del test</a:t>
            </a:r>
          </a:p>
        </p:txBody>
      </p:sp>
    </p:spTree>
    <p:extLst>
      <p:ext uri="{BB962C8B-B14F-4D97-AF65-F5344CB8AC3E}">
        <p14:creationId xmlns:p14="http://schemas.microsoft.com/office/powerpoint/2010/main" val="181515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que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sustituir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, collaborators, </a:t>
            </a:r>
            <a:r>
              <a:rPr lang="en-US" dirty="0" err="1" smtClean="0"/>
              <a:t>obejtos</a:t>
            </a:r>
            <a:r>
              <a:rPr lang="en-US" dirty="0" smtClean="0"/>
              <a:t> </a:t>
            </a:r>
            <a:r>
              <a:rPr lang="en-US" dirty="0" err="1" smtClean="0"/>
              <a:t>ajenos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son:</a:t>
            </a:r>
          </a:p>
          <a:p>
            <a:pPr lvl="1"/>
            <a:r>
              <a:rPr lang="en-US" dirty="0" smtClean="0"/>
              <a:t>Dummy</a:t>
            </a:r>
          </a:p>
          <a:p>
            <a:pPr lvl="1"/>
            <a:r>
              <a:rPr lang="en-US" dirty="0" smtClean="0"/>
              <a:t>Fake</a:t>
            </a:r>
          </a:p>
          <a:p>
            <a:pPr lvl="1"/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smtClean="0"/>
              <a:t>Mocks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57" y="365126"/>
            <a:ext cx="10515600" cy="101494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534" y="1380068"/>
            <a:ext cx="5325534" cy="484610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sin </a:t>
            </a:r>
            <a:r>
              <a:rPr lang="en-US" dirty="0" err="1" smtClean="0"/>
              <a:t>comportamiento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no </a:t>
            </a:r>
            <a:r>
              <a:rPr lang="en-US" dirty="0" err="1" smtClean="0"/>
              <a:t>pasar</a:t>
            </a:r>
            <a:r>
              <a:rPr lang="en-US" dirty="0" smtClean="0"/>
              <a:t> un null, </a:t>
            </a:r>
            <a:r>
              <a:rPr lang="en-US" dirty="0" err="1" smtClean="0"/>
              <a:t>agregar</a:t>
            </a:r>
            <a:r>
              <a:rPr lang="en-US" dirty="0" smtClean="0"/>
              <a:t> a arrays,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2741083"/>
            <a:ext cx="2371725" cy="2628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385494"/>
            <a:ext cx="4133850" cy="57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con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70" y="2505604"/>
            <a:ext cx="2905125" cy="23717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5372642"/>
            <a:ext cx="384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https://jsfiddle.net/Ericuss/sw3f3m41/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54" y="1339863"/>
            <a:ext cx="4247180" cy="40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Tiene</a:t>
            </a:r>
            <a:r>
              <a:rPr lang="en-US" dirty="0" smtClean="0"/>
              <a:t> las </a:t>
            </a:r>
            <a:r>
              <a:rPr lang="en-US" dirty="0" err="1" smtClean="0"/>
              <a:t>funciones</a:t>
            </a:r>
            <a:r>
              <a:rPr lang="en-US" dirty="0" smtClean="0"/>
              <a:t> que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devolviendo</a:t>
            </a:r>
            <a:r>
              <a:rPr lang="en-US" dirty="0" smtClean="0"/>
              <a:t> un valor </a:t>
            </a:r>
            <a:r>
              <a:rPr lang="en-US" dirty="0" err="1" smtClean="0"/>
              <a:t>fijo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41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113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Jasmine</vt:lpstr>
      <vt:lpstr>Test Double </vt:lpstr>
      <vt:lpstr>Dummy</vt:lpstr>
      <vt:lpstr>Fake</vt:lpstr>
      <vt:lpstr>Stubs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Torre</dc:creator>
  <cp:lastModifiedBy>Eric Torre</cp:lastModifiedBy>
  <cp:revision>11</cp:revision>
  <dcterms:created xsi:type="dcterms:W3CDTF">2015-11-09T08:55:17Z</dcterms:created>
  <dcterms:modified xsi:type="dcterms:W3CDTF">2015-11-10T16:41:45Z</dcterms:modified>
</cp:coreProperties>
</file>