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360" r:id="rId12"/>
    <p:sldId id="378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7" r:id="rId24"/>
    <p:sldId id="377" r:id="rId25"/>
    <p:sldId id="375" r:id="rId26"/>
    <p:sldId id="379" r:id="rId27"/>
    <p:sldId id="380" r:id="rId28"/>
    <p:sldId id="368" r:id="rId29"/>
    <p:sldId id="265" r:id="rId3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  <p14:sldId id="378"/>
          </p14:sldIdLst>
        </p14:section>
        <p14:section name="Test Double" id="{D06BDDD4-E7FF-4514-BC12-CA326E728283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Demo VS PiedraPapelTIjera" id="{0AAA4355-2067-4205-85F4-D340880B79DC}">
          <p14:sldIdLst>
            <p14:sldId id="367"/>
            <p14:sldId id="377"/>
            <p14:sldId id="375"/>
            <p14:sldId id="379"/>
            <p14:sldId id="380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1" autoAdjust="0"/>
    <p:restoredTop sz="94381" autoAdjust="0"/>
  </p:normalViewPr>
  <p:slideViewPr>
    <p:cSldViewPr snapToGrid="0">
      <p:cViewPr varScale="1">
        <p:scale>
          <a:sx n="80" d="100"/>
          <a:sy n="80" d="100"/>
        </p:scale>
        <p:origin x="984" y="6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25/11/2015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25/11/2015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bacardit/MiercoleX-Sino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eYfG7CCr6E" TargetMode="External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non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s-ES" sz="2400" dirty="0" smtClean="0"/>
              <a:t>(sabemos si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1705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s-ES" sz="2400" dirty="0" smtClean="0"/>
              <a:t>    (sabemos si se llama, etc.)</a:t>
            </a:r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http://jsfiddle.net/Ericuss/vmyuqzoe/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http://jsfiddle.net/Ericuss/d15p5ozL/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http://jsfiddle.net/Ericuss/Lramyuum/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242697"/>
            <a:ext cx="6092951" cy="516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¿Cómo podemos hacer test en Jasmine en Visual Studio?</a:t>
            </a:r>
          </a:p>
          <a:p>
            <a:pPr lvl="1"/>
            <a:r>
              <a:rPr lang="es-ES" dirty="0" smtClean="0"/>
              <a:t>Test </a:t>
            </a:r>
            <a:r>
              <a:rPr lang="es-ES" dirty="0" err="1" smtClean="0"/>
              <a:t>Adapter</a:t>
            </a:r>
            <a:r>
              <a:rPr lang="es-ES" dirty="0" smtClean="0"/>
              <a:t> </a:t>
            </a:r>
            <a:r>
              <a:rPr lang="es-ES" dirty="0" err="1" smtClean="0"/>
              <a:t>Chutzpah</a:t>
            </a:r>
            <a:endParaRPr lang="es-ES" dirty="0"/>
          </a:p>
          <a:p>
            <a:pPr lvl="2"/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 smtClean="0"/>
              <a:t>Sinon.js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914400" lvl="2" indent="0" algn="r">
              <a:buNone/>
            </a:pPr>
            <a:r>
              <a:rPr lang="es-ES" sz="4400" b="1" dirty="0" smtClean="0">
                <a:solidFill>
                  <a:srgbClr val="C00000"/>
                </a:solidFill>
              </a:rPr>
              <a:t>Vamos a por ello!!</a:t>
            </a:r>
            <a:endParaRPr lang="es-ES" sz="44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13" y="2845253"/>
            <a:ext cx="7143750" cy="819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50" y="4053907"/>
            <a:ext cx="7000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 Visual Studio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 algn="ctr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github.com/juanbacardit/MiercoleX-Sinon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Recordad… </a:t>
            </a:r>
            <a:endParaRPr lang="es-ES" dirty="0"/>
          </a:p>
        </p:txBody>
      </p:sp>
      <p:pic>
        <p:nvPicPr>
          <p:cNvPr id="1026" name="Picture 2" descr="http://marcabraham.files.wordpress.com/2012/04/06_red_green_refa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25" y="1527773"/>
            <a:ext cx="7376750" cy="43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Kata Piedra Papel Tijera (30’)</a:t>
            </a:r>
            <a:endParaRPr lang="es-ES" dirty="0"/>
          </a:p>
        </p:txBody>
      </p:sp>
      <p:pic>
        <p:nvPicPr>
          <p:cNvPr id="2050" name="Picture 2" descr="http://www.portadas.biz/covers/preview/piedra%20papel%20tijer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12067"/>
            <a:ext cx="6934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1690688"/>
            <a:ext cx="3910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Papel gana Piedra</a:t>
            </a:r>
          </a:p>
          <a:p>
            <a:r>
              <a:rPr lang="es-ES" sz="3600" dirty="0" smtClean="0"/>
              <a:t>Tijera gana Papel</a:t>
            </a:r>
          </a:p>
          <a:p>
            <a:r>
              <a:rPr lang="es-ES" sz="3600" dirty="0" smtClean="0"/>
              <a:t>Piedra gana Tijera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56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los más atrevidos…</a:t>
            </a:r>
            <a:endParaRPr lang="es-ES" dirty="0"/>
          </a:p>
        </p:txBody>
      </p:sp>
      <p:pic>
        <p:nvPicPr>
          <p:cNvPr id="3076" name="Picture 4" descr="http://www.blog.ulisesgascon.com/wp-content/uploads/2015/06/pptls_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1373148"/>
            <a:ext cx="6947263" cy="33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leYfG7CCr6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15223" y="3126378"/>
            <a:ext cx="5221435" cy="293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8574"/>
            <a:ext cx="10515600" cy="4351338"/>
          </a:xfrm>
        </p:spPr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85" y="3555365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</a:t>
            </a:r>
            <a:r>
              <a:rPr lang="en-US" dirty="0"/>
              <a:t>D</a:t>
            </a:r>
            <a:r>
              <a:rPr lang="en-US" dirty="0" smtClean="0"/>
              <a:t>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más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r>
              <a:rPr lang="es-ES" dirty="0" err="1" smtClean="0"/>
              <a:t>FizzBuzz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2800" dirty="0"/>
              <a:t>Tenemos una función que le pasamos un valor y nos devuelve el mismo valor si no se cumple una de las siguiente condiciones: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lvl="2"/>
            <a:r>
              <a:rPr lang="es-ES" sz="2800" dirty="0"/>
              <a:t>Devuelve </a:t>
            </a:r>
            <a:r>
              <a:rPr lang="es-ES" sz="2800" b="1" dirty="0" err="1"/>
              <a:t>FizzBuzz</a:t>
            </a:r>
            <a:r>
              <a:rPr lang="es-ES" sz="2800" dirty="0"/>
              <a:t> si el número es divisible por </a:t>
            </a:r>
            <a:r>
              <a:rPr lang="es-ES" sz="2800" b="1" dirty="0"/>
              <a:t>3</a:t>
            </a:r>
            <a:r>
              <a:rPr lang="es-ES" sz="2800" dirty="0"/>
              <a:t> y por </a:t>
            </a:r>
            <a:r>
              <a:rPr lang="es-ES" sz="2800" b="1" dirty="0"/>
              <a:t>5</a:t>
            </a:r>
            <a:r>
              <a:rPr lang="es-ES" sz="2800" dirty="0"/>
              <a:t>.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s-ES" sz="2700" dirty="0" err="1" smtClean="0"/>
              <a:t>Ej</a:t>
            </a:r>
            <a:r>
              <a:rPr lang="es-ES" sz="2700" dirty="0"/>
              <a:t>: 1, 2, </a:t>
            </a:r>
            <a:r>
              <a:rPr lang="es-ES" sz="2700" dirty="0" err="1"/>
              <a:t>Fizz</a:t>
            </a:r>
            <a:r>
              <a:rPr lang="es-ES" sz="2700" dirty="0"/>
              <a:t>, 4, </a:t>
            </a:r>
            <a:r>
              <a:rPr lang="es-ES" sz="2700" dirty="0" err="1"/>
              <a:t>Buzz</a:t>
            </a:r>
            <a:r>
              <a:rPr lang="es-ES" sz="2700" dirty="0"/>
              <a:t>, </a:t>
            </a:r>
            <a:r>
              <a:rPr lang="es-ES" sz="2700" dirty="0" err="1"/>
              <a:t>Fizz</a:t>
            </a:r>
            <a:r>
              <a:rPr lang="es-ES" sz="2700" dirty="0"/>
              <a:t>, 7, 8, </a:t>
            </a:r>
            <a:r>
              <a:rPr lang="es-ES" sz="2700" dirty="0" err="1"/>
              <a:t>Fizz</a:t>
            </a:r>
            <a:r>
              <a:rPr lang="es-ES" sz="2700" dirty="0"/>
              <a:t>, </a:t>
            </a:r>
            <a:r>
              <a:rPr lang="es-ES" sz="2700" dirty="0" err="1"/>
              <a:t>Buzz</a:t>
            </a:r>
            <a:r>
              <a:rPr lang="es-ES" sz="2700" dirty="0"/>
              <a:t>, 11, </a:t>
            </a:r>
            <a:r>
              <a:rPr lang="es-ES" sz="2700" dirty="0" err="1"/>
              <a:t>Fizz</a:t>
            </a:r>
            <a:r>
              <a:rPr lang="es-ES" sz="2700" dirty="0"/>
              <a:t>, 13, 14, </a:t>
            </a:r>
            <a:r>
              <a:rPr lang="es-ES" sz="2700" dirty="0" err="1"/>
              <a:t>Fizz</a:t>
            </a:r>
            <a:r>
              <a:rPr lang="es-ES" sz="2700" dirty="0"/>
              <a:t> </a:t>
            </a:r>
            <a:r>
              <a:rPr lang="es-ES" sz="2700" dirty="0" err="1"/>
              <a:t>Buzz</a:t>
            </a:r>
            <a:r>
              <a:rPr lang="es-ES" sz="2700" dirty="0"/>
              <a:t>, 16, 17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0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colaboradores, objetos ajenos o por parámetros,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Sinon.js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/>
              <a:t>e</a:t>
            </a:r>
            <a:r>
              <a:rPr lang="en-US" dirty="0" err="1" smtClean="0"/>
              <a:t>s</a:t>
            </a:r>
            <a:r>
              <a:rPr lang="en-US" dirty="0" smtClean="0"/>
              <a:t> un test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://sinonjs.org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32120"/>
          </a:xfrm>
        </p:spPr>
        <p:txBody>
          <a:bodyPr>
            <a:normAutofit/>
          </a:bodyPr>
          <a:lstStyle/>
          <a:p>
            <a:r>
              <a:rPr lang="es-ES" dirty="0" smtClean="0"/>
              <a:t>Objetos sin comportamiento</a:t>
            </a:r>
          </a:p>
          <a:p>
            <a:r>
              <a:rPr lang="es-ES" dirty="0" smtClean="0"/>
              <a:t>Se utiliza para no pasar un 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</a:p>
          <a:p>
            <a:pPr marL="457200" lvl="1" indent="0">
              <a:buNone/>
            </a:pPr>
            <a:r>
              <a:rPr lang="es-ES" sz="2800" dirty="0" smtClean="0"/>
              <a:t>agregar a </a:t>
            </a:r>
            <a:r>
              <a:rPr lang="es-ES" sz="2800" dirty="0" err="1" smtClean="0"/>
              <a:t>arrays</a:t>
            </a:r>
            <a:r>
              <a:rPr lang="es-ES" sz="2800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42" y="2694354"/>
            <a:ext cx="3251671" cy="3220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2" y="112034"/>
            <a:ext cx="4102798" cy="588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584856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</a:t>
            </a:r>
            <a:r>
              <a:rPr lang="es-ES" dirty="0"/>
              <a:t>://jsfiddle.net/Ericuss/sw3f3m41</a:t>
            </a:r>
            <a:r>
              <a:rPr lang="es-ES" dirty="0" smtClean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45" y="2070004"/>
            <a:ext cx="3547497" cy="321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97" y="165954"/>
            <a:ext cx="4591380" cy="5826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6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b8ba544-61ba-4092-92c0-bbfbc426b2b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436</Words>
  <Application>Microsoft Office PowerPoint</Application>
  <PresentationFormat>Panorámica</PresentationFormat>
  <Paragraphs>109</Paragraphs>
  <Slides>20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Demo FizzBuzz </vt:lpstr>
      <vt:lpstr>Test Double </vt:lpstr>
      <vt:lpstr>Sinon.js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Cómo utilizarlos en VS</vt:lpstr>
      <vt:lpstr>Con Visual Studio Code</vt:lpstr>
      <vt:lpstr>Recordad… </vt:lpstr>
      <vt:lpstr>Kata Piedra Papel Tijera (30’)</vt:lpstr>
      <vt:lpstr>Para los más atrevidos…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293</cp:revision>
  <dcterms:created xsi:type="dcterms:W3CDTF">2014-01-07T15:51:03Z</dcterms:created>
  <dcterms:modified xsi:type="dcterms:W3CDTF">2015-11-25T12:30:40Z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