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7937F-083B-8832-9ECD-BEB0E31C2218}" v="530" dt="2022-03-03T19:45:19.443"/>
    <p1510:client id="{487BB9E0-89DC-48C7-B150-F3EB39978341}" v="1187" dt="2022-03-02T19:51:35.981"/>
    <p1510:client id="{5E942950-2AC3-2C1C-A4F8-467FF1A67ABA}" v="223" dt="2022-03-03T20:10:30.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Vance" userId="S::evance@my365.bellevue.edu::bae2bf21-bbb0-4a6c-b77b-019341c1b55e" providerId="AD" clId="Web-{487BB9E0-89DC-48C7-B150-F3EB39978341}"/>
    <pc:docChg chg="addSld delSld modSld addMainMaster delMainMaster">
      <pc:chgData name="Eric Vance" userId="S::evance@my365.bellevue.edu::bae2bf21-bbb0-4a6c-b77b-019341c1b55e" providerId="AD" clId="Web-{487BB9E0-89DC-48C7-B150-F3EB39978341}" dt="2022-03-02T19:51:35.981" v="1139" actId="20577"/>
      <pc:docMkLst>
        <pc:docMk/>
      </pc:docMkLst>
      <pc:sldChg chg="addSp delSp modSp mod setBg modClrScheme addAnim setClrOvrMap chgLayout">
        <pc:chgData name="Eric Vance" userId="S::evance@my365.bellevue.edu::bae2bf21-bbb0-4a6c-b77b-019341c1b55e" providerId="AD" clId="Web-{487BB9E0-89DC-48C7-B150-F3EB39978341}" dt="2022-03-02T19:18:45.921" v="280" actId="20577"/>
        <pc:sldMkLst>
          <pc:docMk/>
          <pc:sldMk cId="109857222" sldId="256"/>
        </pc:sldMkLst>
        <pc:spChg chg="mod">
          <ac:chgData name="Eric Vance" userId="S::evance@my365.bellevue.edu::bae2bf21-bbb0-4a6c-b77b-019341c1b55e" providerId="AD" clId="Web-{487BB9E0-89DC-48C7-B150-F3EB39978341}" dt="2022-03-02T19:18:45.921" v="280" actId="20577"/>
          <ac:spMkLst>
            <pc:docMk/>
            <pc:sldMk cId="109857222" sldId="256"/>
            <ac:spMk id="2" creationId="{00000000-0000-0000-0000-000000000000}"/>
          </ac:spMkLst>
        </pc:spChg>
        <pc:spChg chg="mod">
          <ac:chgData name="Eric Vance" userId="S::evance@my365.bellevue.edu::bae2bf21-bbb0-4a6c-b77b-019341c1b55e" providerId="AD" clId="Web-{487BB9E0-89DC-48C7-B150-F3EB39978341}" dt="2022-03-02T19:15:17.477" v="14"/>
          <ac:spMkLst>
            <pc:docMk/>
            <pc:sldMk cId="109857222" sldId="256"/>
            <ac:spMk id="3" creationId="{00000000-0000-0000-0000-000000000000}"/>
          </ac:spMkLst>
        </pc:spChg>
        <pc:spChg chg="add del">
          <ac:chgData name="Eric Vance" userId="S::evance@my365.bellevue.edu::bae2bf21-bbb0-4a6c-b77b-019341c1b55e" providerId="AD" clId="Web-{487BB9E0-89DC-48C7-B150-F3EB39978341}" dt="2022-03-02T19:15:17.477" v="14"/>
          <ac:spMkLst>
            <pc:docMk/>
            <pc:sldMk cId="109857222" sldId="256"/>
            <ac:spMk id="8" creationId="{4EFE82FE-7465-AE46-88DF-34D347E83B84}"/>
          </ac:spMkLst>
        </pc:spChg>
        <pc:spChg chg="add">
          <ac:chgData name="Eric Vance" userId="S::evance@my365.bellevue.edu::bae2bf21-bbb0-4a6c-b77b-019341c1b55e" providerId="AD" clId="Web-{487BB9E0-89DC-48C7-B150-F3EB39978341}" dt="2022-03-02T19:15:17.477" v="14"/>
          <ac:spMkLst>
            <pc:docMk/>
            <pc:sldMk cId="109857222" sldId="256"/>
            <ac:spMk id="41" creationId="{A38827F1-3359-44F6-9009-43AE2B17FEAD}"/>
          </ac:spMkLst>
        </pc:spChg>
        <pc:spChg chg="add">
          <ac:chgData name="Eric Vance" userId="S::evance@my365.bellevue.edu::bae2bf21-bbb0-4a6c-b77b-019341c1b55e" providerId="AD" clId="Web-{487BB9E0-89DC-48C7-B150-F3EB39978341}" dt="2022-03-02T19:15:17.477" v="14"/>
          <ac:spMkLst>
            <pc:docMk/>
            <pc:sldMk cId="109857222" sldId="256"/>
            <ac:spMk id="43" creationId="{17AFAD67-5350-4773-886F-D6DD7E66DB04}"/>
          </ac:spMkLst>
        </pc:spChg>
        <pc:grpChg chg="add del">
          <ac:chgData name="Eric Vance" userId="S::evance@my365.bellevue.edu::bae2bf21-bbb0-4a6c-b77b-019341c1b55e" providerId="AD" clId="Web-{487BB9E0-89DC-48C7-B150-F3EB39978341}" dt="2022-03-02T19:15:17.477" v="14"/>
          <ac:grpSpMkLst>
            <pc:docMk/>
            <pc:sldMk cId="109857222" sldId="256"/>
            <ac:grpSpMk id="12" creationId="{68BCC8C1-CBFD-084B-8A24-1F2940018100}"/>
          </ac:grpSpMkLst>
        </pc:grpChg>
        <pc:grpChg chg="add">
          <ac:chgData name="Eric Vance" userId="S::evance@my365.bellevue.edu::bae2bf21-bbb0-4a6c-b77b-019341c1b55e" providerId="AD" clId="Web-{487BB9E0-89DC-48C7-B150-F3EB39978341}" dt="2022-03-02T19:15:17.477" v="14"/>
          <ac:grpSpMkLst>
            <pc:docMk/>
            <pc:sldMk cId="109857222" sldId="256"/>
            <ac:grpSpMk id="45" creationId="{3914D2BD-3C47-433D-81FE-DC6C39595F0E}"/>
          </ac:grpSpMkLst>
        </pc:grpChg>
        <pc:picChg chg="add">
          <ac:chgData name="Eric Vance" userId="S::evance@my365.bellevue.edu::bae2bf21-bbb0-4a6c-b77b-019341c1b55e" providerId="AD" clId="Web-{487BB9E0-89DC-48C7-B150-F3EB39978341}" dt="2022-03-02T19:15:17.477" v="14"/>
          <ac:picMkLst>
            <pc:docMk/>
            <pc:sldMk cId="109857222" sldId="256"/>
            <ac:picMk id="4" creationId="{5B64048A-DB51-4051-B580-709F37CC0C96}"/>
          </ac:picMkLst>
        </pc:picChg>
        <pc:cxnChg chg="add del">
          <ac:chgData name="Eric Vance" userId="S::evance@my365.bellevue.edu::bae2bf21-bbb0-4a6c-b77b-019341c1b55e" providerId="AD" clId="Web-{487BB9E0-89DC-48C7-B150-F3EB39978341}" dt="2022-03-02T19:15:17.477" v="14"/>
          <ac:cxnSpMkLst>
            <pc:docMk/>
            <pc:sldMk cId="109857222" sldId="256"/>
            <ac:cxnSpMk id="10" creationId="{41C79BB7-CCAB-2243-9830-5569626C4D01}"/>
          </ac:cxnSpMkLst>
        </pc:cxnChg>
      </pc:sldChg>
      <pc:sldChg chg="addSp delSp modSp new mod setBg">
        <pc:chgData name="Eric Vance" userId="S::evance@my365.bellevue.edu::bae2bf21-bbb0-4a6c-b77b-019341c1b55e" providerId="AD" clId="Web-{487BB9E0-89DC-48C7-B150-F3EB39978341}" dt="2022-03-02T19:19:00.453" v="283"/>
        <pc:sldMkLst>
          <pc:docMk/>
          <pc:sldMk cId="1325168438" sldId="257"/>
        </pc:sldMkLst>
        <pc:spChg chg="mod">
          <ac:chgData name="Eric Vance" userId="S::evance@my365.bellevue.edu::bae2bf21-bbb0-4a6c-b77b-019341c1b55e" providerId="AD" clId="Web-{487BB9E0-89DC-48C7-B150-F3EB39978341}" dt="2022-03-02T19:19:00.453" v="283"/>
          <ac:spMkLst>
            <pc:docMk/>
            <pc:sldMk cId="1325168438" sldId="257"/>
            <ac:spMk id="2" creationId="{DE0A269B-711F-464D-ACED-467A35ABCA2D}"/>
          </ac:spMkLst>
        </pc:spChg>
        <pc:spChg chg="add del mod">
          <ac:chgData name="Eric Vance" userId="S::evance@my365.bellevue.edu::bae2bf21-bbb0-4a6c-b77b-019341c1b55e" providerId="AD" clId="Web-{487BB9E0-89DC-48C7-B150-F3EB39978341}" dt="2022-03-02T19:19:00.453" v="283"/>
          <ac:spMkLst>
            <pc:docMk/>
            <pc:sldMk cId="1325168438" sldId="257"/>
            <ac:spMk id="3" creationId="{7D1C5A28-39E1-4900-A486-B548B19714F9}"/>
          </ac:spMkLst>
        </pc:spChg>
        <pc:spChg chg="add del">
          <ac:chgData name="Eric Vance" userId="S::evance@my365.bellevue.edu::bae2bf21-bbb0-4a6c-b77b-019341c1b55e" providerId="AD" clId="Web-{487BB9E0-89DC-48C7-B150-F3EB39978341}" dt="2022-03-02T19:19:00.437" v="282"/>
          <ac:spMkLst>
            <pc:docMk/>
            <pc:sldMk cId="1325168438" sldId="257"/>
            <ac:spMk id="9" creationId="{B62E0F97-3B68-4A9A-81FD-184E8051D278}"/>
          </ac:spMkLst>
        </pc:spChg>
        <pc:spChg chg="add del">
          <ac:chgData name="Eric Vance" userId="S::evance@my365.bellevue.edu::bae2bf21-bbb0-4a6c-b77b-019341c1b55e" providerId="AD" clId="Web-{487BB9E0-89DC-48C7-B150-F3EB39978341}" dt="2022-03-02T19:19:00.437" v="282"/>
          <ac:spMkLst>
            <pc:docMk/>
            <pc:sldMk cId="1325168438" sldId="257"/>
            <ac:spMk id="11" creationId="{1A9C0995-256A-4F90-97D6-FB8958A5D433}"/>
          </ac:spMkLst>
        </pc:spChg>
        <pc:spChg chg="add">
          <ac:chgData name="Eric Vance" userId="S::evance@my365.bellevue.edu::bae2bf21-bbb0-4a6c-b77b-019341c1b55e" providerId="AD" clId="Web-{487BB9E0-89DC-48C7-B150-F3EB39978341}" dt="2022-03-02T19:19:00.453" v="283"/>
          <ac:spMkLst>
            <pc:docMk/>
            <pc:sldMk cId="1325168438" sldId="257"/>
            <ac:spMk id="19" creationId="{B62E0F97-3B68-4A9A-81FD-184E8051D278}"/>
          </ac:spMkLst>
        </pc:spChg>
        <pc:spChg chg="add">
          <ac:chgData name="Eric Vance" userId="S::evance@my365.bellevue.edu::bae2bf21-bbb0-4a6c-b77b-019341c1b55e" providerId="AD" clId="Web-{487BB9E0-89DC-48C7-B150-F3EB39978341}" dt="2022-03-02T19:19:00.453" v="283"/>
          <ac:spMkLst>
            <pc:docMk/>
            <pc:sldMk cId="1325168438" sldId="257"/>
            <ac:spMk id="20" creationId="{1A9C0995-256A-4F90-97D6-FB8958A5D433}"/>
          </ac:spMkLst>
        </pc:spChg>
        <pc:grpChg chg="add del">
          <ac:chgData name="Eric Vance" userId="S::evance@my365.bellevue.edu::bae2bf21-bbb0-4a6c-b77b-019341c1b55e" providerId="AD" clId="Web-{487BB9E0-89DC-48C7-B150-F3EB39978341}" dt="2022-03-02T19:19:00.437" v="282"/>
          <ac:grpSpMkLst>
            <pc:docMk/>
            <pc:sldMk cId="1325168438" sldId="257"/>
            <ac:grpSpMk id="13" creationId="{2C500373-6BCD-49C7-86D2-7DC695C43C83}"/>
          </ac:grpSpMkLst>
        </pc:grpChg>
        <pc:grpChg chg="add">
          <ac:chgData name="Eric Vance" userId="S::evance@my365.bellevue.edu::bae2bf21-bbb0-4a6c-b77b-019341c1b55e" providerId="AD" clId="Web-{487BB9E0-89DC-48C7-B150-F3EB39978341}" dt="2022-03-02T19:19:00.453" v="283"/>
          <ac:grpSpMkLst>
            <pc:docMk/>
            <pc:sldMk cId="1325168438" sldId="257"/>
            <ac:grpSpMk id="21" creationId="{2C500373-6BCD-49C7-86D2-7DC695C43C83}"/>
          </ac:grpSpMkLst>
        </pc:grpChg>
        <pc:graphicFrameChg chg="add del">
          <ac:chgData name="Eric Vance" userId="S::evance@my365.bellevue.edu::bae2bf21-bbb0-4a6c-b77b-019341c1b55e" providerId="AD" clId="Web-{487BB9E0-89DC-48C7-B150-F3EB39978341}" dt="2022-03-02T19:19:00.437" v="282"/>
          <ac:graphicFrameMkLst>
            <pc:docMk/>
            <pc:sldMk cId="1325168438" sldId="257"/>
            <ac:graphicFrameMk id="5" creationId="{4B491890-0760-48A0-BA3C-21F2C1125DF4}"/>
          </ac:graphicFrameMkLst>
        </pc:graphicFrameChg>
        <pc:graphicFrameChg chg="add">
          <ac:chgData name="Eric Vance" userId="S::evance@my365.bellevue.edu::bae2bf21-bbb0-4a6c-b77b-019341c1b55e" providerId="AD" clId="Web-{487BB9E0-89DC-48C7-B150-F3EB39978341}" dt="2022-03-02T19:19:00.453" v="283"/>
          <ac:graphicFrameMkLst>
            <pc:docMk/>
            <pc:sldMk cId="1325168438" sldId="257"/>
            <ac:graphicFrameMk id="22" creationId="{EF7BDF48-AB4F-45B5-AADC-10E937E45B9C}"/>
          </ac:graphicFrameMkLst>
        </pc:graphicFrameChg>
      </pc:sldChg>
      <pc:sldChg chg="new del">
        <pc:chgData name="Eric Vance" userId="S::evance@my365.bellevue.edu::bae2bf21-bbb0-4a6c-b77b-019341c1b55e" providerId="AD" clId="Web-{487BB9E0-89DC-48C7-B150-F3EB39978341}" dt="2022-03-02T19:15:02.946" v="13"/>
        <pc:sldMkLst>
          <pc:docMk/>
          <pc:sldMk cId="1675703414" sldId="257"/>
        </pc:sldMkLst>
      </pc:sldChg>
      <pc:sldChg chg="modSp new">
        <pc:chgData name="Eric Vance" userId="S::evance@my365.bellevue.edu::bae2bf21-bbb0-4a6c-b77b-019341c1b55e" providerId="AD" clId="Web-{487BB9E0-89DC-48C7-B150-F3EB39978341}" dt="2022-03-02T19:34:25.481" v="669" actId="20577"/>
        <pc:sldMkLst>
          <pc:docMk/>
          <pc:sldMk cId="1654302925" sldId="258"/>
        </pc:sldMkLst>
        <pc:spChg chg="mod">
          <ac:chgData name="Eric Vance" userId="S::evance@my365.bellevue.edu::bae2bf21-bbb0-4a6c-b77b-019341c1b55e" providerId="AD" clId="Web-{487BB9E0-89DC-48C7-B150-F3EB39978341}" dt="2022-03-02T19:20:07.392" v="302" actId="20577"/>
          <ac:spMkLst>
            <pc:docMk/>
            <pc:sldMk cId="1654302925" sldId="258"/>
            <ac:spMk id="2" creationId="{75ACE3B8-9FB7-4ABA-825E-B1D0E8C55B80}"/>
          </ac:spMkLst>
        </pc:spChg>
        <pc:spChg chg="mod">
          <ac:chgData name="Eric Vance" userId="S::evance@my365.bellevue.edu::bae2bf21-bbb0-4a6c-b77b-019341c1b55e" providerId="AD" clId="Web-{487BB9E0-89DC-48C7-B150-F3EB39978341}" dt="2022-03-02T19:34:25.481" v="669" actId="20577"/>
          <ac:spMkLst>
            <pc:docMk/>
            <pc:sldMk cId="1654302925" sldId="258"/>
            <ac:spMk id="3" creationId="{5E2D28D2-4343-4050-817D-7A58EB946DD1}"/>
          </ac:spMkLst>
        </pc:spChg>
      </pc:sldChg>
      <pc:sldChg chg="new del">
        <pc:chgData name="Eric Vance" userId="S::evance@my365.bellevue.edu::bae2bf21-bbb0-4a6c-b77b-019341c1b55e" providerId="AD" clId="Web-{487BB9E0-89DC-48C7-B150-F3EB39978341}" dt="2022-03-02T19:19:16.500" v="285"/>
        <pc:sldMkLst>
          <pc:docMk/>
          <pc:sldMk cId="3877861309" sldId="258"/>
        </pc:sldMkLst>
      </pc:sldChg>
      <pc:sldChg chg="addSp modSp new">
        <pc:chgData name="Eric Vance" userId="S::evance@my365.bellevue.edu::bae2bf21-bbb0-4a6c-b77b-019341c1b55e" providerId="AD" clId="Web-{487BB9E0-89DC-48C7-B150-F3EB39978341}" dt="2022-03-02T19:43:05.825" v="743" actId="1076"/>
        <pc:sldMkLst>
          <pc:docMk/>
          <pc:sldMk cId="2552512849" sldId="259"/>
        </pc:sldMkLst>
        <pc:spChg chg="mod">
          <ac:chgData name="Eric Vance" userId="S::evance@my365.bellevue.edu::bae2bf21-bbb0-4a6c-b77b-019341c1b55e" providerId="AD" clId="Web-{487BB9E0-89DC-48C7-B150-F3EB39978341}" dt="2022-03-02T19:34:28.497" v="671" actId="20577"/>
          <ac:spMkLst>
            <pc:docMk/>
            <pc:sldMk cId="2552512849" sldId="259"/>
            <ac:spMk id="2" creationId="{49E164F2-CB88-4656-B89D-75B39A5B496D}"/>
          </ac:spMkLst>
        </pc:spChg>
        <pc:spChg chg="add mod">
          <ac:chgData name="Eric Vance" userId="S::evance@my365.bellevue.edu::bae2bf21-bbb0-4a6c-b77b-019341c1b55e" providerId="AD" clId="Web-{487BB9E0-89DC-48C7-B150-F3EB39978341}" dt="2022-03-02T19:40:29.195" v="694" actId="1076"/>
          <ac:spMkLst>
            <pc:docMk/>
            <pc:sldMk cId="2552512849" sldId="259"/>
            <ac:spMk id="8" creationId="{E812B134-D015-47FB-9542-385DCE145D56}"/>
          </ac:spMkLst>
        </pc:spChg>
        <pc:spChg chg="add mod">
          <ac:chgData name="Eric Vance" userId="S::evance@my365.bellevue.edu::bae2bf21-bbb0-4a6c-b77b-019341c1b55e" providerId="AD" clId="Web-{487BB9E0-89DC-48C7-B150-F3EB39978341}" dt="2022-03-02T19:40:55.086" v="706" actId="1076"/>
          <ac:spMkLst>
            <pc:docMk/>
            <pc:sldMk cId="2552512849" sldId="259"/>
            <ac:spMk id="9" creationId="{C381E0DB-6655-4413-B2E1-81AE8470E26B}"/>
          </ac:spMkLst>
        </pc:spChg>
        <pc:spChg chg="add mod">
          <ac:chgData name="Eric Vance" userId="S::evance@my365.bellevue.edu::bae2bf21-bbb0-4a6c-b77b-019341c1b55e" providerId="AD" clId="Web-{487BB9E0-89DC-48C7-B150-F3EB39978341}" dt="2022-03-02T19:41:55.823" v="725" actId="14100"/>
          <ac:spMkLst>
            <pc:docMk/>
            <pc:sldMk cId="2552512849" sldId="259"/>
            <ac:spMk id="10" creationId="{350F316F-EA44-41B3-942A-FE34426BACCA}"/>
          </ac:spMkLst>
        </pc:spChg>
        <pc:spChg chg="add mod">
          <ac:chgData name="Eric Vance" userId="S::evance@my365.bellevue.edu::bae2bf21-bbb0-4a6c-b77b-019341c1b55e" providerId="AD" clId="Web-{487BB9E0-89DC-48C7-B150-F3EB39978341}" dt="2022-03-02T19:42:37.886" v="736" actId="1076"/>
          <ac:spMkLst>
            <pc:docMk/>
            <pc:sldMk cId="2552512849" sldId="259"/>
            <ac:spMk id="11" creationId="{CC6CAB92-7D10-4B5C-85B9-EFA9931E9CF4}"/>
          </ac:spMkLst>
        </pc:spChg>
        <pc:spChg chg="add mod">
          <ac:chgData name="Eric Vance" userId="S::evance@my365.bellevue.edu::bae2bf21-bbb0-4a6c-b77b-019341c1b55e" providerId="AD" clId="Web-{487BB9E0-89DC-48C7-B150-F3EB39978341}" dt="2022-03-02T19:43:05.825" v="743" actId="1076"/>
          <ac:spMkLst>
            <pc:docMk/>
            <pc:sldMk cId="2552512849" sldId="259"/>
            <ac:spMk id="12" creationId="{24689E3C-948A-49E8-A6EA-64BFBC1B78D7}"/>
          </ac:spMkLst>
        </pc:spChg>
        <pc:picChg chg="add mod">
          <ac:chgData name="Eric Vance" userId="S::evance@my365.bellevue.edu::bae2bf21-bbb0-4a6c-b77b-019341c1b55e" providerId="AD" clId="Web-{487BB9E0-89DC-48C7-B150-F3EB39978341}" dt="2022-03-02T19:39:44.584" v="688" actId="1076"/>
          <ac:picMkLst>
            <pc:docMk/>
            <pc:sldMk cId="2552512849" sldId="259"/>
            <ac:picMk id="3" creationId="{DC0ACB61-7724-41C9-9556-DBD39BC4CD80}"/>
          </ac:picMkLst>
        </pc:picChg>
        <pc:picChg chg="add mod">
          <ac:chgData name="Eric Vance" userId="S::evance@my365.bellevue.edu::bae2bf21-bbb0-4a6c-b77b-019341c1b55e" providerId="AD" clId="Web-{487BB9E0-89DC-48C7-B150-F3EB39978341}" dt="2022-03-02T19:42:05.120" v="727" actId="1076"/>
          <ac:picMkLst>
            <pc:docMk/>
            <pc:sldMk cId="2552512849" sldId="259"/>
            <ac:picMk id="4" creationId="{7B6D3132-C3D6-437E-BEC7-ADC77DC15C69}"/>
          </ac:picMkLst>
        </pc:picChg>
        <pc:picChg chg="add mod">
          <ac:chgData name="Eric Vance" userId="S::evance@my365.bellevue.edu::bae2bf21-bbb0-4a6c-b77b-019341c1b55e" providerId="AD" clId="Web-{487BB9E0-89DC-48C7-B150-F3EB39978341}" dt="2022-03-02T19:39:39.897" v="687" actId="1076"/>
          <ac:picMkLst>
            <pc:docMk/>
            <pc:sldMk cId="2552512849" sldId="259"/>
            <ac:picMk id="5" creationId="{12976007-F42B-4698-88AC-254B494912E8}"/>
          </ac:picMkLst>
        </pc:picChg>
        <pc:picChg chg="add mod">
          <ac:chgData name="Eric Vance" userId="S::evance@my365.bellevue.edu::bae2bf21-bbb0-4a6c-b77b-019341c1b55e" providerId="AD" clId="Web-{487BB9E0-89DC-48C7-B150-F3EB39978341}" dt="2022-03-02T19:42:01.604" v="726" actId="1076"/>
          <ac:picMkLst>
            <pc:docMk/>
            <pc:sldMk cId="2552512849" sldId="259"/>
            <ac:picMk id="6" creationId="{0E3A65E3-4CAC-40D2-A889-75400F1F4788}"/>
          </ac:picMkLst>
        </pc:picChg>
        <pc:picChg chg="add mod">
          <ac:chgData name="Eric Vance" userId="S::evance@my365.bellevue.edu::bae2bf21-bbb0-4a6c-b77b-019341c1b55e" providerId="AD" clId="Web-{487BB9E0-89DC-48C7-B150-F3EB39978341}" dt="2022-03-02T19:39:25.146" v="681" actId="1076"/>
          <ac:picMkLst>
            <pc:docMk/>
            <pc:sldMk cId="2552512849" sldId="259"/>
            <ac:picMk id="7" creationId="{2FF66648-9B0D-4936-91FE-674A801B21E2}"/>
          </ac:picMkLst>
        </pc:picChg>
      </pc:sldChg>
      <pc:sldChg chg="modSp new">
        <pc:chgData name="Eric Vance" userId="S::evance@my365.bellevue.edu::bae2bf21-bbb0-4a6c-b77b-019341c1b55e" providerId="AD" clId="Web-{487BB9E0-89DC-48C7-B150-F3EB39978341}" dt="2022-03-02T19:49:49.071" v="1081" actId="20577"/>
        <pc:sldMkLst>
          <pc:docMk/>
          <pc:sldMk cId="178408121" sldId="260"/>
        </pc:sldMkLst>
        <pc:spChg chg="mod">
          <ac:chgData name="Eric Vance" userId="S::evance@my365.bellevue.edu::bae2bf21-bbb0-4a6c-b77b-019341c1b55e" providerId="AD" clId="Web-{487BB9E0-89DC-48C7-B150-F3EB39978341}" dt="2022-03-02T19:43:50.264" v="751" actId="20577"/>
          <ac:spMkLst>
            <pc:docMk/>
            <pc:sldMk cId="178408121" sldId="260"/>
            <ac:spMk id="2" creationId="{52CE294A-D34F-445B-B378-A3F2F34A4627}"/>
          </ac:spMkLst>
        </pc:spChg>
        <pc:spChg chg="mod">
          <ac:chgData name="Eric Vance" userId="S::evance@my365.bellevue.edu::bae2bf21-bbb0-4a6c-b77b-019341c1b55e" providerId="AD" clId="Web-{487BB9E0-89DC-48C7-B150-F3EB39978341}" dt="2022-03-02T19:49:49.071" v="1081" actId="20577"/>
          <ac:spMkLst>
            <pc:docMk/>
            <pc:sldMk cId="178408121" sldId="260"/>
            <ac:spMk id="3" creationId="{50B548BB-4861-4D79-8A16-16D4E76C2EDB}"/>
          </ac:spMkLst>
        </pc:spChg>
      </pc:sldChg>
      <pc:sldChg chg="add del">
        <pc:chgData name="Eric Vance" userId="S::evance@my365.bellevue.edu::bae2bf21-bbb0-4a6c-b77b-019341c1b55e" providerId="AD" clId="Web-{487BB9E0-89DC-48C7-B150-F3EB39978341}" dt="2022-03-02T19:34:40.825" v="675"/>
        <pc:sldMkLst>
          <pc:docMk/>
          <pc:sldMk cId="2580493168" sldId="260"/>
        </pc:sldMkLst>
      </pc:sldChg>
      <pc:sldChg chg="add del">
        <pc:chgData name="Eric Vance" userId="S::evance@my365.bellevue.edu::bae2bf21-bbb0-4a6c-b77b-019341c1b55e" providerId="AD" clId="Web-{487BB9E0-89DC-48C7-B150-F3EB39978341}" dt="2022-03-02T19:34:32.247" v="673"/>
        <pc:sldMkLst>
          <pc:docMk/>
          <pc:sldMk cId="2993694855" sldId="260"/>
        </pc:sldMkLst>
      </pc:sldChg>
      <pc:sldChg chg="addSp delSp modSp new mod setBg">
        <pc:chgData name="Eric Vance" userId="S::evance@my365.bellevue.edu::bae2bf21-bbb0-4a6c-b77b-019341c1b55e" providerId="AD" clId="Web-{487BB9E0-89DC-48C7-B150-F3EB39978341}" dt="2022-03-02T19:51:35.981" v="1139" actId="20577"/>
        <pc:sldMkLst>
          <pc:docMk/>
          <pc:sldMk cId="3857386125" sldId="261"/>
        </pc:sldMkLst>
        <pc:spChg chg="mod">
          <ac:chgData name="Eric Vance" userId="S::evance@my365.bellevue.edu::bae2bf21-bbb0-4a6c-b77b-019341c1b55e" providerId="AD" clId="Web-{487BB9E0-89DC-48C7-B150-F3EB39978341}" dt="2022-03-02T19:51:15.731" v="1101" actId="20577"/>
          <ac:spMkLst>
            <pc:docMk/>
            <pc:sldMk cId="3857386125" sldId="261"/>
            <ac:spMk id="2" creationId="{ADD6C5CB-C19F-4C1C-8D25-E16E09EE025A}"/>
          </ac:spMkLst>
        </pc:spChg>
        <pc:spChg chg="add del">
          <ac:chgData name="Eric Vance" userId="S::evance@my365.bellevue.edu::bae2bf21-bbb0-4a6c-b77b-019341c1b55e" providerId="AD" clId="Web-{487BB9E0-89DC-48C7-B150-F3EB39978341}" dt="2022-03-02T19:50:59.808" v="1089"/>
          <ac:spMkLst>
            <pc:docMk/>
            <pc:sldMk cId="3857386125" sldId="261"/>
            <ac:spMk id="3" creationId="{422BE573-4AC2-4EE4-BD73-18B978EC372E}"/>
          </ac:spMkLst>
        </pc:spChg>
        <pc:spChg chg="add del mod">
          <ac:chgData name="Eric Vance" userId="S::evance@my365.bellevue.edu::bae2bf21-bbb0-4a6c-b77b-019341c1b55e" providerId="AD" clId="Web-{487BB9E0-89DC-48C7-B150-F3EB39978341}" dt="2022-03-02T19:49:59.212" v="1087"/>
          <ac:spMkLst>
            <pc:docMk/>
            <pc:sldMk cId="3857386125" sldId="261"/>
            <ac:spMk id="6" creationId="{34D3B1AE-9EF7-446D-B5A8-7C666AA42449}"/>
          </ac:spMkLst>
        </pc:spChg>
        <pc:spChg chg="add mod">
          <ac:chgData name="Eric Vance" userId="S::evance@my365.bellevue.edu::bae2bf21-bbb0-4a6c-b77b-019341c1b55e" providerId="AD" clId="Web-{487BB9E0-89DC-48C7-B150-F3EB39978341}" dt="2022-03-02T19:51:35.981" v="1139" actId="20577"/>
          <ac:spMkLst>
            <pc:docMk/>
            <pc:sldMk cId="3857386125" sldId="261"/>
            <ac:spMk id="12" creationId="{C78FDE11-2FA7-4A39-9106-D4D08DF66A0E}"/>
          </ac:spMkLst>
        </pc:spChg>
        <pc:spChg chg="add">
          <ac:chgData name="Eric Vance" userId="S::evance@my365.bellevue.edu::bae2bf21-bbb0-4a6c-b77b-019341c1b55e" providerId="AD" clId="Web-{487BB9E0-89DC-48C7-B150-F3EB39978341}" dt="2022-03-02T19:51:06.496" v="1091"/>
          <ac:spMkLst>
            <pc:docMk/>
            <pc:sldMk cId="3857386125" sldId="261"/>
            <ac:spMk id="15" creationId="{CF10C978-51B5-420C-9A05-C8F194EACAC3}"/>
          </ac:spMkLst>
        </pc:spChg>
        <pc:spChg chg="add">
          <ac:chgData name="Eric Vance" userId="S::evance@my365.bellevue.edu::bae2bf21-bbb0-4a6c-b77b-019341c1b55e" providerId="AD" clId="Web-{487BB9E0-89DC-48C7-B150-F3EB39978341}" dt="2022-03-02T19:51:06.496" v="1091"/>
          <ac:spMkLst>
            <pc:docMk/>
            <pc:sldMk cId="3857386125" sldId="261"/>
            <ac:spMk id="17" creationId="{28D34D1C-4E49-4D32-96F1-E49CEBBF86E0}"/>
          </ac:spMkLst>
        </pc:spChg>
        <pc:grpChg chg="add">
          <ac:chgData name="Eric Vance" userId="S::evance@my365.bellevue.edu::bae2bf21-bbb0-4a6c-b77b-019341c1b55e" providerId="AD" clId="Web-{487BB9E0-89DC-48C7-B150-F3EB39978341}" dt="2022-03-02T19:51:06.496" v="1091"/>
          <ac:grpSpMkLst>
            <pc:docMk/>
            <pc:sldMk cId="3857386125" sldId="261"/>
            <ac:grpSpMk id="19" creationId="{8DE1C2A4-07AC-4931-BB55-109C585A5739}"/>
          </ac:grpSpMkLst>
        </pc:grpChg>
        <pc:graphicFrameChg chg="add del mod ord modGraphic">
          <ac:chgData name="Eric Vance" userId="S::evance@my365.bellevue.edu::bae2bf21-bbb0-4a6c-b77b-019341c1b55e" providerId="AD" clId="Web-{487BB9E0-89DC-48C7-B150-F3EB39978341}" dt="2022-03-02T19:49:59.228" v="1088"/>
          <ac:graphicFrameMkLst>
            <pc:docMk/>
            <pc:sldMk cId="3857386125" sldId="261"/>
            <ac:graphicFrameMk id="5" creationId="{AE377CAE-1928-4C35-83F5-6694CD012060}"/>
          </ac:graphicFrameMkLst>
        </pc:graphicFrameChg>
        <pc:picChg chg="add mod ord">
          <ac:chgData name="Eric Vance" userId="S::evance@my365.bellevue.edu::bae2bf21-bbb0-4a6c-b77b-019341c1b55e" providerId="AD" clId="Web-{487BB9E0-89DC-48C7-B150-F3EB39978341}" dt="2022-03-02T19:51:06.496" v="1091"/>
          <ac:picMkLst>
            <pc:docMk/>
            <pc:sldMk cId="3857386125" sldId="261"/>
            <ac:picMk id="7" creationId="{00E03D53-CB3D-4C88-98E8-893381535DEB}"/>
          </ac:picMkLst>
        </pc:picChg>
        <pc:picChg chg="add mod">
          <ac:chgData name="Eric Vance" userId="S::evance@my365.bellevue.edu::bae2bf21-bbb0-4a6c-b77b-019341c1b55e" providerId="AD" clId="Web-{487BB9E0-89DC-48C7-B150-F3EB39978341}" dt="2022-03-02T19:51:06.496" v="1091"/>
          <ac:picMkLst>
            <pc:docMk/>
            <pc:sldMk cId="3857386125" sldId="261"/>
            <ac:picMk id="8" creationId="{DE9162A2-8BB4-49BF-95CA-0F89010A27F2}"/>
          </ac:picMkLst>
        </pc:picChg>
      </pc:sldChg>
      <pc:sldMasterChg chg="del delSldLayout">
        <pc:chgData name="Eric Vance" userId="S::evance@my365.bellevue.edu::bae2bf21-bbb0-4a6c-b77b-019341c1b55e" providerId="AD" clId="Web-{487BB9E0-89DC-48C7-B150-F3EB39978341}" dt="2022-03-02T19:14:41.133" v="0"/>
        <pc:sldMasterMkLst>
          <pc:docMk/>
          <pc:sldMasterMk cId="2460954070" sldId="2147483660"/>
        </pc:sldMasterMkLst>
        <pc:sldLayoutChg chg="del">
          <pc:chgData name="Eric Vance" userId="S::evance@my365.bellevue.edu::bae2bf21-bbb0-4a6c-b77b-019341c1b55e" providerId="AD" clId="Web-{487BB9E0-89DC-48C7-B150-F3EB39978341}" dt="2022-03-02T19:14:41.133" v="0"/>
          <pc:sldLayoutMkLst>
            <pc:docMk/>
            <pc:sldMasterMk cId="2460954070" sldId="2147483660"/>
            <pc:sldLayoutMk cId="2385387890" sldId="2147483661"/>
          </pc:sldLayoutMkLst>
        </pc:sldLayoutChg>
        <pc:sldLayoutChg chg="del">
          <pc:chgData name="Eric Vance" userId="S::evance@my365.bellevue.edu::bae2bf21-bbb0-4a6c-b77b-019341c1b55e" providerId="AD" clId="Web-{487BB9E0-89DC-48C7-B150-F3EB39978341}" dt="2022-03-02T19:14:41.133" v="0"/>
          <pc:sldLayoutMkLst>
            <pc:docMk/>
            <pc:sldMasterMk cId="2460954070" sldId="2147483660"/>
            <pc:sldLayoutMk cId="949138452" sldId="2147483662"/>
          </pc:sldLayoutMkLst>
        </pc:sldLayoutChg>
        <pc:sldLayoutChg chg="del">
          <pc:chgData name="Eric Vance" userId="S::evance@my365.bellevue.edu::bae2bf21-bbb0-4a6c-b77b-019341c1b55e" providerId="AD" clId="Web-{487BB9E0-89DC-48C7-B150-F3EB39978341}" dt="2022-03-02T19:14:41.133" v="0"/>
          <pc:sldLayoutMkLst>
            <pc:docMk/>
            <pc:sldMasterMk cId="2460954070" sldId="2147483660"/>
            <pc:sldLayoutMk cId="2591524520" sldId="2147483663"/>
          </pc:sldLayoutMkLst>
        </pc:sldLayoutChg>
        <pc:sldLayoutChg chg="del">
          <pc:chgData name="Eric Vance" userId="S::evance@my365.bellevue.edu::bae2bf21-bbb0-4a6c-b77b-019341c1b55e" providerId="AD" clId="Web-{487BB9E0-89DC-48C7-B150-F3EB39978341}" dt="2022-03-02T19:14:41.133" v="0"/>
          <pc:sldLayoutMkLst>
            <pc:docMk/>
            <pc:sldMasterMk cId="2460954070" sldId="2147483660"/>
            <pc:sldLayoutMk cId="1203092039" sldId="2147483664"/>
          </pc:sldLayoutMkLst>
        </pc:sldLayoutChg>
        <pc:sldLayoutChg chg="del">
          <pc:chgData name="Eric Vance" userId="S::evance@my365.bellevue.edu::bae2bf21-bbb0-4a6c-b77b-019341c1b55e" providerId="AD" clId="Web-{487BB9E0-89DC-48C7-B150-F3EB39978341}" dt="2022-03-02T19:14:41.133" v="0"/>
          <pc:sldLayoutMkLst>
            <pc:docMk/>
            <pc:sldMasterMk cId="2460954070" sldId="2147483660"/>
            <pc:sldLayoutMk cId="3733172339" sldId="2147483665"/>
          </pc:sldLayoutMkLst>
        </pc:sldLayoutChg>
        <pc:sldLayoutChg chg="del">
          <pc:chgData name="Eric Vance" userId="S::evance@my365.bellevue.edu::bae2bf21-bbb0-4a6c-b77b-019341c1b55e" providerId="AD" clId="Web-{487BB9E0-89DC-48C7-B150-F3EB39978341}" dt="2022-03-02T19:14:41.133" v="0"/>
          <pc:sldLayoutMkLst>
            <pc:docMk/>
            <pc:sldMasterMk cId="2460954070" sldId="2147483660"/>
            <pc:sldLayoutMk cId="3210312558" sldId="2147483666"/>
          </pc:sldLayoutMkLst>
        </pc:sldLayoutChg>
        <pc:sldLayoutChg chg="del">
          <pc:chgData name="Eric Vance" userId="S::evance@my365.bellevue.edu::bae2bf21-bbb0-4a6c-b77b-019341c1b55e" providerId="AD" clId="Web-{487BB9E0-89DC-48C7-B150-F3EB39978341}" dt="2022-03-02T19:14:41.133" v="0"/>
          <pc:sldLayoutMkLst>
            <pc:docMk/>
            <pc:sldMasterMk cId="2460954070" sldId="2147483660"/>
            <pc:sldLayoutMk cId="3146388984" sldId="2147483667"/>
          </pc:sldLayoutMkLst>
        </pc:sldLayoutChg>
        <pc:sldLayoutChg chg="del">
          <pc:chgData name="Eric Vance" userId="S::evance@my365.bellevue.edu::bae2bf21-bbb0-4a6c-b77b-019341c1b55e" providerId="AD" clId="Web-{487BB9E0-89DC-48C7-B150-F3EB39978341}" dt="2022-03-02T19:14:41.133" v="0"/>
          <pc:sldLayoutMkLst>
            <pc:docMk/>
            <pc:sldMasterMk cId="2460954070" sldId="2147483660"/>
            <pc:sldLayoutMk cId="3171841454" sldId="2147483668"/>
          </pc:sldLayoutMkLst>
        </pc:sldLayoutChg>
        <pc:sldLayoutChg chg="del">
          <pc:chgData name="Eric Vance" userId="S::evance@my365.bellevue.edu::bae2bf21-bbb0-4a6c-b77b-019341c1b55e" providerId="AD" clId="Web-{487BB9E0-89DC-48C7-B150-F3EB39978341}" dt="2022-03-02T19:14:41.133" v="0"/>
          <pc:sldLayoutMkLst>
            <pc:docMk/>
            <pc:sldMasterMk cId="2460954070" sldId="2147483660"/>
            <pc:sldLayoutMk cId="1718958274" sldId="2147483669"/>
          </pc:sldLayoutMkLst>
        </pc:sldLayoutChg>
        <pc:sldLayoutChg chg="del">
          <pc:chgData name="Eric Vance" userId="S::evance@my365.bellevue.edu::bae2bf21-bbb0-4a6c-b77b-019341c1b55e" providerId="AD" clId="Web-{487BB9E0-89DC-48C7-B150-F3EB39978341}" dt="2022-03-02T19:14:41.133" v="0"/>
          <pc:sldLayoutMkLst>
            <pc:docMk/>
            <pc:sldMasterMk cId="2460954070" sldId="2147483660"/>
            <pc:sldLayoutMk cId="2202905451" sldId="2147483670"/>
          </pc:sldLayoutMkLst>
        </pc:sldLayoutChg>
        <pc:sldLayoutChg chg="del">
          <pc:chgData name="Eric Vance" userId="S::evance@my365.bellevue.edu::bae2bf21-bbb0-4a6c-b77b-019341c1b55e" providerId="AD" clId="Web-{487BB9E0-89DC-48C7-B150-F3EB39978341}" dt="2022-03-02T19:14:41.133" v="0"/>
          <pc:sldLayoutMkLst>
            <pc:docMk/>
            <pc:sldMasterMk cId="2460954070" sldId="2147483660"/>
            <pc:sldLayoutMk cId="3479445657" sldId="2147483671"/>
          </pc:sldLayoutMkLst>
        </pc:sldLayoutChg>
      </pc:sldMasterChg>
      <pc:sldMasterChg chg="add del addSldLayout delSldLayout">
        <pc:chgData name="Eric Vance" userId="S::evance@my365.bellevue.edu::bae2bf21-bbb0-4a6c-b77b-019341c1b55e" providerId="AD" clId="Web-{487BB9E0-89DC-48C7-B150-F3EB39978341}" dt="2022-03-02T19:15:17.477" v="14"/>
        <pc:sldMasterMkLst>
          <pc:docMk/>
          <pc:sldMasterMk cId="2475452773" sldId="2147483685"/>
        </pc:sldMasterMkLst>
        <pc:sldLayoutChg chg="add del">
          <pc:chgData name="Eric Vance" userId="S::evance@my365.bellevue.edu::bae2bf21-bbb0-4a6c-b77b-019341c1b55e" providerId="AD" clId="Web-{487BB9E0-89DC-48C7-B150-F3EB39978341}" dt="2022-03-02T19:15:17.477" v="14"/>
          <pc:sldLayoutMkLst>
            <pc:docMk/>
            <pc:sldMasterMk cId="2475452773" sldId="2147483685"/>
            <pc:sldLayoutMk cId="409919597" sldId="2147483674"/>
          </pc:sldLayoutMkLst>
        </pc:sldLayoutChg>
        <pc:sldLayoutChg chg="add del">
          <pc:chgData name="Eric Vance" userId="S::evance@my365.bellevue.edu::bae2bf21-bbb0-4a6c-b77b-019341c1b55e" providerId="AD" clId="Web-{487BB9E0-89DC-48C7-B150-F3EB39978341}" dt="2022-03-02T19:15:17.477" v="14"/>
          <pc:sldLayoutMkLst>
            <pc:docMk/>
            <pc:sldMasterMk cId="2475452773" sldId="2147483685"/>
            <pc:sldLayoutMk cId="188846582" sldId="2147483675"/>
          </pc:sldLayoutMkLst>
        </pc:sldLayoutChg>
        <pc:sldLayoutChg chg="add del">
          <pc:chgData name="Eric Vance" userId="S::evance@my365.bellevue.edu::bae2bf21-bbb0-4a6c-b77b-019341c1b55e" providerId="AD" clId="Web-{487BB9E0-89DC-48C7-B150-F3EB39978341}" dt="2022-03-02T19:15:17.477" v="14"/>
          <pc:sldLayoutMkLst>
            <pc:docMk/>
            <pc:sldMasterMk cId="2475452773" sldId="2147483685"/>
            <pc:sldLayoutMk cId="1561319113" sldId="2147483676"/>
          </pc:sldLayoutMkLst>
        </pc:sldLayoutChg>
        <pc:sldLayoutChg chg="add del">
          <pc:chgData name="Eric Vance" userId="S::evance@my365.bellevue.edu::bae2bf21-bbb0-4a6c-b77b-019341c1b55e" providerId="AD" clId="Web-{487BB9E0-89DC-48C7-B150-F3EB39978341}" dt="2022-03-02T19:15:17.477" v="14"/>
          <pc:sldLayoutMkLst>
            <pc:docMk/>
            <pc:sldMasterMk cId="2475452773" sldId="2147483685"/>
            <pc:sldLayoutMk cId="2003164809" sldId="2147483677"/>
          </pc:sldLayoutMkLst>
        </pc:sldLayoutChg>
        <pc:sldLayoutChg chg="add del">
          <pc:chgData name="Eric Vance" userId="S::evance@my365.bellevue.edu::bae2bf21-bbb0-4a6c-b77b-019341c1b55e" providerId="AD" clId="Web-{487BB9E0-89DC-48C7-B150-F3EB39978341}" dt="2022-03-02T19:15:17.477" v="14"/>
          <pc:sldLayoutMkLst>
            <pc:docMk/>
            <pc:sldMasterMk cId="2475452773" sldId="2147483685"/>
            <pc:sldLayoutMk cId="3761372433" sldId="2147483678"/>
          </pc:sldLayoutMkLst>
        </pc:sldLayoutChg>
        <pc:sldLayoutChg chg="add del">
          <pc:chgData name="Eric Vance" userId="S::evance@my365.bellevue.edu::bae2bf21-bbb0-4a6c-b77b-019341c1b55e" providerId="AD" clId="Web-{487BB9E0-89DC-48C7-B150-F3EB39978341}" dt="2022-03-02T19:15:17.477" v="14"/>
          <pc:sldLayoutMkLst>
            <pc:docMk/>
            <pc:sldMasterMk cId="2475452773" sldId="2147483685"/>
            <pc:sldLayoutMk cId="3328359159" sldId="2147483679"/>
          </pc:sldLayoutMkLst>
        </pc:sldLayoutChg>
        <pc:sldLayoutChg chg="add del">
          <pc:chgData name="Eric Vance" userId="S::evance@my365.bellevue.edu::bae2bf21-bbb0-4a6c-b77b-019341c1b55e" providerId="AD" clId="Web-{487BB9E0-89DC-48C7-B150-F3EB39978341}" dt="2022-03-02T19:15:17.477" v="14"/>
          <pc:sldLayoutMkLst>
            <pc:docMk/>
            <pc:sldMasterMk cId="2475452773" sldId="2147483685"/>
            <pc:sldLayoutMk cId="2435325532" sldId="2147483680"/>
          </pc:sldLayoutMkLst>
        </pc:sldLayoutChg>
        <pc:sldLayoutChg chg="add del">
          <pc:chgData name="Eric Vance" userId="S::evance@my365.bellevue.edu::bae2bf21-bbb0-4a6c-b77b-019341c1b55e" providerId="AD" clId="Web-{487BB9E0-89DC-48C7-B150-F3EB39978341}" dt="2022-03-02T19:15:17.477" v="14"/>
          <pc:sldLayoutMkLst>
            <pc:docMk/>
            <pc:sldMasterMk cId="2475452773" sldId="2147483685"/>
            <pc:sldLayoutMk cId="170226905" sldId="2147483681"/>
          </pc:sldLayoutMkLst>
        </pc:sldLayoutChg>
        <pc:sldLayoutChg chg="add del">
          <pc:chgData name="Eric Vance" userId="S::evance@my365.bellevue.edu::bae2bf21-bbb0-4a6c-b77b-019341c1b55e" providerId="AD" clId="Web-{487BB9E0-89DC-48C7-B150-F3EB39978341}" dt="2022-03-02T19:15:17.477" v="14"/>
          <pc:sldLayoutMkLst>
            <pc:docMk/>
            <pc:sldMasterMk cId="2475452773" sldId="2147483685"/>
            <pc:sldLayoutMk cId="355103673" sldId="2147483682"/>
          </pc:sldLayoutMkLst>
        </pc:sldLayoutChg>
        <pc:sldLayoutChg chg="add del">
          <pc:chgData name="Eric Vance" userId="S::evance@my365.bellevue.edu::bae2bf21-bbb0-4a6c-b77b-019341c1b55e" providerId="AD" clId="Web-{487BB9E0-89DC-48C7-B150-F3EB39978341}" dt="2022-03-02T19:15:17.477" v="14"/>
          <pc:sldLayoutMkLst>
            <pc:docMk/>
            <pc:sldMasterMk cId="2475452773" sldId="2147483685"/>
            <pc:sldLayoutMk cId="1859025896" sldId="2147483683"/>
          </pc:sldLayoutMkLst>
        </pc:sldLayoutChg>
        <pc:sldLayoutChg chg="add del">
          <pc:chgData name="Eric Vance" userId="S::evance@my365.bellevue.edu::bae2bf21-bbb0-4a6c-b77b-019341c1b55e" providerId="AD" clId="Web-{487BB9E0-89DC-48C7-B150-F3EB39978341}" dt="2022-03-02T19:15:17.477" v="14"/>
          <pc:sldLayoutMkLst>
            <pc:docMk/>
            <pc:sldMasterMk cId="2475452773" sldId="2147483685"/>
            <pc:sldLayoutMk cId="257639617" sldId="2147483684"/>
          </pc:sldLayoutMkLst>
        </pc:sldLayoutChg>
      </pc:sldMasterChg>
      <pc:sldMasterChg chg="add addSldLayout">
        <pc:chgData name="Eric Vance" userId="S::evance@my365.bellevue.edu::bae2bf21-bbb0-4a6c-b77b-019341c1b55e" providerId="AD" clId="Web-{487BB9E0-89DC-48C7-B150-F3EB39978341}" dt="2022-03-02T19:15:17.477" v="14"/>
        <pc:sldMasterMkLst>
          <pc:docMk/>
          <pc:sldMasterMk cId="3154429387" sldId="2147483722"/>
        </pc:sldMasterMkLst>
        <pc:sldLayoutChg chg="add">
          <pc:chgData name="Eric Vance" userId="S::evance@my365.bellevue.edu::bae2bf21-bbb0-4a6c-b77b-019341c1b55e" providerId="AD" clId="Web-{487BB9E0-89DC-48C7-B150-F3EB39978341}" dt="2022-03-02T19:15:17.477" v="14"/>
          <pc:sldLayoutMkLst>
            <pc:docMk/>
            <pc:sldMasterMk cId="3154429387" sldId="2147483722"/>
            <pc:sldLayoutMk cId="3647800130" sldId="2147483711"/>
          </pc:sldLayoutMkLst>
        </pc:sldLayoutChg>
        <pc:sldLayoutChg chg="add">
          <pc:chgData name="Eric Vance" userId="S::evance@my365.bellevue.edu::bae2bf21-bbb0-4a6c-b77b-019341c1b55e" providerId="AD" clId="Web-{487BB9E0-89DC-48C7-B150-F3EB39978341}" dt="2022-03-02T19:15:17.477" v="14"/>
          <pc:sldLayoutMkLst>
            <pc:docMk/>
            <pc:sldMasterMk cId="3154429387" sldId="2147483722"/>
            <pc:sldLayoutMk cId="1554480527" sldId="2147483712"/>
          </pc:sldLayoutMkLst>
        </pc:sldLayoutChg>
        <pc:sldLayoutChg chg="add">
          <pc:chgData name="Eric Vance" userId="S::evance@my365.bellevue.edu::bae2bf21-bbb0-4a6c-b77b-019341c1b55e" providerId="AD" clId="Web-{487BB9E0-89DC-48C7-B150-F3EB39978341}" dt="2022-03-02T19:15:17.477" v="14"/>
          <pc:sldLayoutMkLst>
            <pc:docMk/>
            <pc:sldMasterMk cId="3154429387" sldId="2147483722"/>
            <pc:sldLayoutMk cId="241125957" sldId="2147483713"/>
          </pc:sldLayoutMkLst>
        </pc:sldLayoutChg>
        <pc:sldLayoutChg chg="add">
          <pc:chgData name="Eric Vance" userId="S::evance@my365.bellevue.edu::bae2bf21-bbb0-4a6c-b77b-019341c1b55e" providerId="AD" clId="Web-{487BB9E0-89DC-48C7-B150-F3EB39978341}" dt="2022-03-02T19:15:17.477" v="14"/>
          <pc:sldLayoutMkLst>
            <pc:docMk/>
            <pc:sldMasterMk cId="3154429387" sldId="2147483722"/>
            <pc:sldLayoutMk cId="1404987731" sldId="2147483714"/>
          </pc:sldLayoutMkLst>
        </pc:sldLayoutChg>
        <pc:sldLayoutChg chg="add">
          <pc:chgData name="Eric Vance" userId="S::evance@my365.bellevue.edu::bae2bf21-bbb0-4a6c-b77b-019341c1b55e" providerId="AD" clId="Web-{487BB9E0-89DC-48C7-B150-F3EB39978341}" dt="2022-03-02T19:15:17.477" v="14"/>
          <pc:sldLayoutMkLst>
            <pc:docMk/>
            <pc:sldMasterMk cId="3154429387" sldId="2147483722"/>
            <pc:sldLayoutMk cId="2597565873" sldId="2147483715"/>
          </pc:sldLayoutMkLst>
        </pc:sldLayoutChg>
        <pc:sldLayoutChg chg="add">
          <pc:chgData name="Eric Vance" userId="S::evance@my365.bellevue.edu::bae2bf21-bbb0-4a6c-b77b-019341c1b55e" providerId="AD" clId="Web-{487BB9E0-89DC-48C7-B150-F3EB39978341}" dt="2022-03-02T19:15:17.477" v="14"/>
          <pc:sldLayoutMkLst>
            <pc:docMk/>
            <pc:sldMasterMk cId="3154429387" sldId="2147483722"/>
            <pc:sldLayoutMk cId="1609969106" sldId="2147483716"/>
          </pc:sldLayoutMkLst>
        </pc:sldLayoutChg>
        <pc:sldLayoutChg chg="add">
          <pc:chgData name="Eric Vance" userId="S::evance@my365.bellevue.edu::bae2bf21-bbb0-4a6c-b77b-019341c1b55e" providerId="AD" clId="Web-{487BB9E0-89DC-48C7-B150-F3EB39978341}" dt="2022-03-02T19:15:17.477" v="14"/>
          <pc:sldLayoutMkLst>
            <pc:docMk/>
            <pc:sldMasterMk cId="3154429387" sldId="2147483722"/>
            <pc:sldLayoutMk cId="407227291" sldId="2147483717"/>
          </pc:sldLayoutMkLst>
        </pc:sldLayoutChg>
        <pc:sldLayoutChg chg="add">
          <pc:chgData name="Eric Vance" userId="S::evance@my365.bellevue.edu::bae2bf21-bbb0-4a6c-b77b-019341c1b55e" providerId="AD" clId="Web-{487BB9E0-89DC-48C7-B150-F3EB39978341}" dt="2022-03-02T19:15:17.477" v="14"/>
          <pc:sldLayoutMkLst>
            <pc:docMk/>
            <pc:sldMasterMk cId="3154429387" sldId="2147483722"/>
            <pc:sldLayoutMk cId="2413223000" sldId="2147483718"/>
          </pc:sldLayoutMkLst>
        </pc:sldLayoutChg>
        <pc:sldLayoutChg chg="add">
          <pc:chgData name="Eric Vance" userId="S::evance@my365.bellevue.edu::bae2bf21-bbb0-4a6c-b77b-019341c1b55e" providerId="AD" clId="Web-{487BB9E0-89DC-48C7-B150-F3EB39978341}" dt="2022-03-02T19:15:17.477" v="14"/>
          <pc:sldLayoutMkLst>
            <pc:docMk/>
            <pc:sldMasterMk cId="3154429387" sldId="2147483722"/>
            <pc:sldLayoutMk cId="3649852696" sldId="2147483719"/>
          </pc:sldLayoutMkLst>
        </pc:sldLayoutChg>
        <pc:sldLayoutChg chg="add">
          <pc:chgData name="Eric Vance" userId="S::evance@my365.bellevue.edu::bae2bf21-bbb0-4a6c-b77b-019341c1b55e" providerId="AD" clId="Web-{487BB9E0-89DC-48C7-B150-F3EB39978341}" dt="2022-03-02T19:15:17.477" v="14"/>
          <pc:sldLayoutMkLst>
            <pc:docMk/>
            <pc:sldMasterMk cId="3154429387" sldId="2147483722"/>
            <pc:sldLayoutMk cId="1370763314" sldId="2147483720"/>
          </pc:sldLayoutMkLst>
        </pc:sldLayoutChg>
        <pc:sldLayoutChg chg="add">
          <pc:chgData name="Eric Vance" userId="S::evance@my365.bellevue.edu::bae2bf21-bbb0-4a6c-b77b-019341c1b55e" providerId="AD" clId="Web-{487BB9E0-89DC-48C7-B150-F3EB39978341}" dt="2022-03-02T19:15:17.477" v="14"/>
          <pc:sldLayoutMkLst>
            <pc:docMk/>
            <pc:sldMasterMk cId="3154429387" sldId="2147483722"/>
            <pc:sldLayoutMk cId="3279889026" sldId="2147483721"/>
          </pc:sldLayoutMkLst>
        </pc:sldLayoutChg>
      </pc:sldMasterChg>
    </pc:docChg>
  </pc:docChgLst>
  <pc:docChgLst>
    <pc:chgData name="Eric Vance" userId="S::evance@my365.bellevue.edu::bae2bf21-bbb0-4a6c-b77b-019341c1b55e" providerId="AD" clId="Web-{5E942950-2AC3-2C1C-A4F8-467FF1A67ABA}"/>
    <pc:docChg chg="addSld delSld modSld">
      <pc:chgData name="Eric Vance" userId="S::evance@my365.bellevue.edu::bae2bf21-bbb0-4a6c-b77b-019341c1b55e" providerId="AD" clId="Web-{5E942950-2AC3-2C1C-A4F8-467FF1A67ABA}" dt="2022-03-03T20:10:30.080" v="218" actId="20577"/>
      <pc:docMkLst>
        <pc:docMk/>
      </pc:docMkLst>
      <pc:sldChg chg="new del">
        <pc:chgData name="Eric Vance" userId="S::evance@my365.bellevue.edu::bae2bf21-bbb0-4a6c-b77b-019341c1b55e" providerId="AD" clId="Web-{5E942950-2AC3-2C1C-A4F8-467FF1A67ABA}" dt="2022-03-03T20:07:55.108" v="1"/>
        <pc:sldMkLst>
          <pc:docMk/>
          <pc:sldMk cId="1412847338" sldId="266"/>
        </pc:sldMkLst>
      </pc:sldChg>
      <pc:sldChg chg="addSp delSp modSp new">
        <pc:chgData name="Eric Vance" userId="S::evance@my365.bellevue.edu::bae2bf21-bbb0-4a6c-b77b-019341c1b55e" providerId="AD" clId="Web-{5E942950-2AC3-2C1C-A4F8-467FF1A67ABA}" dt="2022-03-03T20:09:17.469" v="104" actId="20577"/>
        <pc:sldMkLst>
          <pc:docMk/>
          <pc:sldMk cId="1626170766" sldId="266"/>
        </pc:sldMkLst>
        <pc:spChg chg="mod">
          <ac:chgData name="Eric Vance" userId="S::evance@my365.bellevue.edu::bae2bf21-bbb0-4a6c-b77b-019341c1b55e" providerId="AD" clId="Web-{5E942950-2AC3-2C1C-A4F8-467FF1A67ABA}" dt="2022-03-03T20:08:05.593" v="3" actId="20577"/>
          <ac:spMkLst>
            <pc:docMk/>
            <pc:sldMk cId="1626170766" sldId="266"/>
            <ac:spMk id="2" creationId="{5388842B-C21D-4A8E-B02D-4B31C01DA81E}"/>
          </ac:spMkLst>
        </pc:spChg>
        <pc:spChg chg="del">
          <ac:chgData name="Eric Vance" userId="S::evance@my365.bellevue.edu::bae2bf21-bbb0-4a6c-b77b-019341c1b55e" providerId="AD" clId="Web-{5E942950-2AC3-2C1C-A4F8-467FF1A67ABA}" dt="2022-03-03T20:08:24.265" v="6"/>
          <ac:spMkLst>
            <pc:docMk/>
            <pc:sldMk cId="1626170766" sldId="266"/>
            <ac:spMk id="3" creationId="{CFFF600C-BFA9-454B-8FE7-565A8664EE83}"/>
          </ac:spMkLst>
        </pc:spChg>
        <pc:spChg chg="mod">
          <ac:chgData name="Eric Vance" userId="S::evance@my365.bellevue.edu::bae2bf21-bbb0-4a6c-b77b-019341c1b55e" providerId="AD" clId="Web-{5E942950-2AC3-2C1C-A4F8-467FF1A67ABA}" dt="2022-03-03T20:09:17.469" v="104" actId="20577"/>
          <ac:spMkLst>
            <pc:docMk/>
            <pc:sldMk cId="1626170766" sldId="266"/>
            <ac:spMk id="4" creationId="{C2A2DF8F-75DC-4B09-B981-0FB76055D7F0}"/>
          </ac:spMkLst>
        </pc:spChg>
        <pc:picChg chg="add mod ord">
          <ac:chgData name="Eric Vance" userId="S::evance@my365.bellevue.edu::bae2bf21-bbb0-4a6c-b77b-019341c1b55e" providerId="AD" clId="Web-{5E942950-2AC3-2C1C-A4F8-467FF1A67ABA}" dt="2022-03-03T20:08:28.843" v="7" actId="14100"/>
          <ac:picMkLst>
            <pc:docMk/>
            <pc:sldMk cId="1626170766" sldId="266"/>
            <ac:picMk id="5" creationId="{98CACA40-49AB-4C43-A97B-70E91663FC5E}"/>
          </ac:picMkLst>
        </pc:picChg>
      </pc:sldChg>
      <pc:sldChg chg="modSp new">
        <pc:chgData name="Eric Vance" userId="S::evance@my365.bellevue.edu::bae2bf21-bbb0-4a6c-b77b-019341c1b55e" providerId="AD" clId="Web-{5E942950-2AC3-2C1C-A4F8-467FF1A67ABA}" dt="2022-03-03T20:10:30.080" v="218" actId="20577"/>
        <pc:sldMkLst>
          <pc:docMk/>
          <pc:sldMk cId="720864477" sldId="267"/>
        </pc:sldMkLst>
        <pc:spChg chg="mod">
          <ac:chgData name="Eric Vance" userId="S::evance@my365.bellevue.edu::bae2bf21-bbb0-4a6c-b77b-019341c1b55e" providerId="AD" clId="Web-{5E942950-2AC3-2C1C-A4F8-467FF1A67ABA}" dt="2022-03-03T20:09:20.532" v="111" actId="20577"/>
          <ac:spMkLst>
            <pc:docMk/>
            <pc:sldMk cId="720864477" sldId="267"/>
            <ac:spMk id="2" creationId="{A268B0B8-DA44-433D-B5D7-2466D0AAD4B1}"/>
          </ac:spMkLst>
        </pc:spChg>
        <pc:spChg chg="mod">
          <ac:chgData name="Eric Vance" userId="S::evance@my365.bellevue.edu::bae2bf21-bbb0-4a6c-b77b-019341c1b55e" providerId="AD" clId="Web-{5E942950-2AC3-2C1C-A4F8-467FF1A67ABA}" dt="2022-03-03T20:10:30.080" v="218" actId="20577"/>
          <ac:spMkLst>
            <pc:docMk/>
            <pc:sldMk cId="720864477" sldId="267"/>
            <ac:spMk id="3" creationId="{2ED701DF-AB4B-4282-91DA-B255EA4797CF}"/>
          </ac:spMkLst>
        </pc:spChg>
      </pc:sldChg>
      <pc:sldChg chg="add del">
        <pc:chgData name="Eric Vance" userId="S::evance@my365.bellevue.edu::bae2bf21-bbb0-4a6c-b77b-019341c1b55e" providerId="AD" clId="Web-{5E942950-2AC3-2C1C-A4F8-467FF1A67ABA}" dt="2022-03-03T20:08:13.624" v="5"/>
        <pc:sldMkLst>
          <pc:docMk/>
          <pc:sldMk cId="853110864" sldId="267"/>
        </pc:sldMkLst>
      </pc:sldChg>
    </pc:docChg>
  </pc:docChgLst>
  <pc:docChgLst>
    <pc:chgData name="Eric Vance" userId="S::evance@my365.bellevue.edu::bae2bf21-bbb0-4a6c-b77b-019341c1b55e" providerId="AD" clId="Web-{3127937F-083B-8832-9ECD-BEB0E31C2218}"/>
    <pc:docChg chg="addSld modSld">
      <pc:chgData name="Eric Vance" userId="S::evance@my365.bellevue.edu::bae2bf21-bbb0-4a6c-b77b-019341c1b55e" providerId="AD" clId="Web-{3127937F-083B-8832-9ECD-BEB0E31C2218}" dt="2022-03-03T19:45:19.443" v="524" actId="14100"/>
      <pc:docMkLst>
        <pc:docMk/>
      </pc:docMkLst>
      <pc:sldChg chg="addSp delSp modSp new">
        <pc:chgData name="Eric Vance" userId="S::evance@my365.bellevue.edu::bae2bf21-bbb0-4a6c-b77b-019341c1b55e" providerId="AD" clId="Web-{3127937F-083B-8832-9ECD-BEB0E31C2218}" dt="2022-03-03T19:39:15.809" v="126" actId="20577"/>
        <pc:sldMkLst>
          <pc:docMk/>
          <pc:sldMk cId="4214691626" sldId="262"/>
        </pc:sldMkLst>
        <pc:spChg chg="mod">
          <ac:chgData name="Eric Vance" userId="S::evance@my365.bellevue.edu::bae2bf21-bbb0-4a6c-b77b-019341c1b55e" providerId="AD" clId="Web-{3127937F-083B-8832-9ECD-BEB0E31C2218}" dt="2022-03-03T19:36:56.165" v="6" actId="20577"/>
          <ac:spMkLst>
            <pc:docMk/>
            <pc:sldMk cId="4214691626" sldId="262"/>
            <ac:spMk id="2" creationId="{05C6F66E-F03B-4033-BABA-3BBF177691EC}"/>
          </ac:spMkLst>
        </pc:spChg>
        <pc:spChg chg="del">
          <ac:chgData name="Eric Vance" userId="S::evance@my365.bellevue.edu::bae2bf21-bbb0-4a6c-b77b-019341c1b55e" providerId="AD" clId="Web-{3127937F-083B-8832-9ECD-BEB0E31C2218}" dt="2022-03-03T19:37:07.431" v="7"/>
          <ac:spMkLst>
            <pc:docMk/>
            <pc:sldMk cId="4214691626" sldId="262"/>
            <ac:spMk id="3" creationId="{5AEF0BE1-7E7F-4770-8559-0FE7E7929F85}"/>
          </ac:spMkLst>
        </pc:spChg>
        <pc:spChg chg="mod">
          <ac:chgData name="Eric Vance" userId="S::evance@my365.bellevue.edu::bae2bf21-bbb0-4a6c-b77b-019341c1b55e" providerId="AD" clId="Web-{3127937F-083B-8832-9ECD-BEB0E31C2218}" dt="2022-03-03T19:39:15.809" v="126" actId="20577"/>
          <ac:spMkLst>
            <pc:docMk/>
            <pc:sldMk cId="4214691626" sldId="262"/>
            <ac:spMk id="4" creationId="{1BFB927C-5980-4471-B5BB-46E485A00E36}"/>
          </ac:spMkLst>
        </pc:spChg>
        <pc:spChg chg="add del mod">
          <ac:chgData name="Eric Vance" userId="S::evance@my365.bellevue.edu::bae2bf21-bbb0-4a6c-b77b-019341c1b55e" providerId="AD" clId="Web-{3127937F-083B-8832-9ECD-BEB0E31C2218}" dt="2022-03-03T19:38:10.214" v="62"/>
          <ac:spMkLst>
            <pc:docMk/>
            <pc:sldMk cId="4214691626" sldId="262"/>
            <ac:spMk id="7" creationId="{AC25FB95-5B1C-4991-96B2-2EC361FB0D60}"/>
          </ac:spMkLst>
        </pc:spChg>
        <pc:picChg chg="add del mod ord">
          <ac:chgData name="Eric Vance" userId="S::evance@my365.bellevue.edu::bae2bf21-bbb0-4a6c-b77b-019341c1b55e" providerId="AD" clId="Web-{3127937F-083B-8832-9ECD-BEB0E31C2218}" dt="2022-03-03T19:38:00.963" v="61"/>
          <ac:picMkLst>
            <pc:docMk/>
            <pc:sldMk cId="4214691626" sldId="262"/>
            <ac:picMk id="5" creationId="{8313FA7B-C286-44AA-9F22-7376D088AB0C}"/>
          </ac:picMkLst>
        </pc:picChg>
        <pc:picChg chg="add mod ord">
          <ac:chgData name="Eric Vance" userId="S::evance@my365.bellevue.edu::bae2bf21-bbb0-4a6c-b77b-019341c1b55e" providerId="AD" clId="Web-{3127937F-083B-8832-9ECD-BEB0E31C2218}" dt="2022-03-03T19:38:10.214" v="62"/>
          <ac:picMkLst>
            <pc:docMk/>
            <pc:sldMk cId="4214691626" sldId="262"/>
            <ac:picMk id="8" creationId="{497CADDB-30EE-429E-B1F2-4FBE1753C121}"/>
          </ac:picMkLst>
        </pc:picChg>
      </pc:sldChg>
      <pc:sldChg chg="addSp delSp modSp new">
        <pc:chgData name="Eric Vance" userId="S::evance@my365.bellevue.edu::bae2bf21-bbb0-4a6c-b77b-019341c1b55e" providerId="AD" clId="Web-{3127937F-083B-8832-9ECD-BEB0E31C2218}" dt="2022-03-03T19:40:52.546" v="250" actId="20577"/>
        <pc:sldMkLst>
          <pc:docMk/>
          <pc:sldMk cId="3820790102" sldId="263"/>
        </pc:sldMkLst>
        <pc:spChg chg="mod">
          <ac:chgData name="Eric Vance" userId="S::evance@my365.bellevue.edu::bae2bf21-bbb0-4a6c-b77b-019341c1b55e" providerId="AD" clId="Web-{3127937F-083B-8832-9ECD-BEB0E31C2218}" dt="2022-03-03T19:39:20.325" v="129" actId="20577"/>
          <ac:spMkLst>
            <pc:docMk/>
            <pc:sldMk cId="3820790102" sldId="263"/>
            <ac:spMk id="2" creationId="{357D07EE-1FBD-470D-A4BF-C1D6AA4FE378}"/>
          </ac:spMkLst>
        </pc:spChg>
        <pc:spChg chg="del">
          <ac:chgData name="Eric Vance" userId="S::evance@my365.bellevue.edu::bae2bf21-bbb0-4a6c-b77b-019341c1b55e" providerId="AD" clId="Web-{3127937F-083B-8832-9ECD-BEB0E31C2218}" dt="2022-03-03T19:39:30.466" v="130"/>
          <ac:spMkLst>
            <pc:docMk/>
            <pc:sldMk cId="3820790102" sldId="263"/>
            <ac:spMk id="3" creationId="{C9A921DD-2424-463F-8418-7B62EF581B94}"/>
          </ac:spMkLst>
        </pc:spChg>
        <pc:spChg chg="mod">
          <ac:chgData name="Eric Vance" userId="S::evance@my365.bellevue.edu::bae2bf21-bbb0-4a6c-b77b-019341c1b55e" providerId="AD" clId="Web-{3127937F-083B-8832-9ECD-BEB0E31C2218}" dt="2022-03-03T19:40:52.546" v="250" actId="20577"/>
          <ac:spMkLst>
            <pc:docMk/>
            <pc:sldMk cId="3820790102" sldId="263"/>
            <ac:spMk id="4" creationId="{E8B55D5F-46CB-4D97-A66F-64B0EE8A1AA0}"/>
          </ac:spMkLst>
        </pc:spChg>
        <pc:picChg chg="add mod ord">
          <ac:chgData name="Eric Vance" userId="S::evance@my365.bellevue.edu::bae2bf21-bbb0-4a6c-b77b-019341c1b55e" providerId="AD" clId="Web-{3127937F-083B-8832-9ECD-BEB0E31C2218}" dt="2022-03-03T19:39:30.466" v="130"/>
          <ac:picMkLst>
            <pc:docMk/>
            <pc:sldMk cId="3820790102" sldId="263"/>
            <ac:picMk id="5" creationId="{68E67364-CF33-4EDB-8181-B696E3D383E2}"/>
          </ac:picMkLst>
        </pc:picChg>
      </pc:sldChg>
      <pc:sldChg chg="addSp delSp modSp new">
        <pc:chgData name="Eric Vance" userId="S::evance@my365.bellevue.edu::bae2bf21-bbb0-4a6c-b77b-019341c1b55e" providerId="AD" clId="Web-{3127937F-083B-8832-9ECD-BEB0E31C2218}" dt="2022-03-03T19:43:09.159" v="396" actId="20577"/>
        <pc:sldMkLst>
          <pc:docMk/>
          <pc:sldMk cId="1149778634" sldId="264"/>
        </pc:sldMkLst>
        <pc:spChg chg="mod">
          <ac:chgData name="Eric Vance" userId="S::evance@my365.bellevue.edu::bae2bf21-bbb0-4a6c-b77b-019341c1b55e" providerId="AD" clId="Web-{3127937F-083B-8832-9ECD-BEB0E31C2218}" dt="2022-03-03T19:41:35.969" v="253" actId="20577"/>
          <ac:spMkLst>
            <pc:docMk/>
            <pc:sldMk cId="1149778634" sldId="264"/>
            <ac:spMk id="2" creationId="{A251486B-6AC1-4365-9D4B-B708F7409577}"/>
          </ac:spMkLst>
        </pc:spChg>
        <pc:spChg chg="mod">
          <ac:chgData name="Eric Vance" userId="S::evance@my365.bellevue.edu::bae2bf21-bbb0-4a6c-b77b-019341c1b55e" providerId="AD" clId="Web-{3127937F-083B-8832-9ECD-BEB0E31C2218}" dt="2022-03-03T19:42:37.455" v="330" actId="20577"/>
          <ac:spMkLst>
            <pc:docMk/>
            <pc:sldMk cId="1149778634" sldId="264"/>
            <ac:spMk id="3" creationId="{A3DD4217-1DE6-41E3-B68E-FA42089829A2}"/>
          </ac:spMkLst>
        </pc:spChg>
        <pc:spChg chg="del">
          <ac:chgData name="Eric Vance" userId="S::evance@my365.bellevue.edu::bae2bf21-bbb0-4a6c-b77b-019341c1b55e" providerId="AD" clId="Web-{3127937F-083B-8832-9ECD-BEB0E31C2218}" dt="2022-03-03T19:41:45.875" v="254"/>
          <ac:spMkLst>
            <pc:docMk/>
            <pc:sldMk cId="1149778634" sldId="264"/>
            <ac:spMk id="4" creationId="{7E399F13-C348-4AE1-9A5A-B7409573E38B}"/>
          </ac:spMkLst>
        </pc:spChg>
        <pc:spChg chg="mod">
          <ac:chgData name="Eric Vance" userId="S::evance@my365.bellevue.edu::bae2bf21-bbb0-4a6c-b77b-019341c1b55e" providerId="AD" clId="Web-{3127937F-083B-8832-9ECD-BEB0E31C2218}" dt="2022-03-03T19:43:09.159" v="396" actId="20577"/>
          <ac:spMkLst>
            <pc:docMk/>
            <pc:sldMk cId="1149778634" sldId="264"/>
            <ac:spMk id="5" creationId="{40561DF9-D2EC-467A-87BD-E379ADC70024}"/>
          </ac:spMkLst>
        </pc:spChg>
        <pc:spChg chg="del">
          <ac:chgData name="Eric Vance" userId="S::evance@my365.bellevue.edu::bae2bf21-bbb0-4a6c-b77b-019341c1b55e" providerId="AD" clId="Web-{3127937F-083B-8832-9ECD-BEB0E31C2218}" dt="2022-03-03T19:41:46.110" v="255"/>
          <ac:spMkLst>
            <pc:docMk/>
            <pc:sldMk cId="1149778634" sldId="264"/>
            <ac:spMk id="6" creationId="{CF5D971A-4457-4623-9AD8-CD22A3B4E058}"/>
          </ac:spMkLst>
        </pc:spChg>
        <pc:picChg chg="add mod ord">
          <ac:chgData name="Eric Vance" userId="S::evance@my365.bellevue.edu::bae2bf21-bbb0-4a6c-b77b-019341c1b55e" providerId="AD" clId="Web-{3127937F-083B-8832-9ECD-BEB0E31C2218}" dt="2022-03-03T19:41:45.875" v="254"/>
          <ac:picMkLst>
            <pc:docMk/>
            <pc:sldMk cId="1149778634" sldId="264"/>
            <ac:picMk id="7" creationId="{F5048400-BF7E-4580-8E01-9024E83B1FCD}"/>
          </ac:picMkLst>
        </pc:picChg>
        <pc:picChg chg="add mod ord">
          <ac:chgData name="Eric Vance" userId="S::evance@my365.bellevue.edu::bae2bf21-bbb0-4a6c-b77b-019341c1b55e" providerId="AD" clId="Web-{3127937F-083B-8832-9ECD-BEB0E31C2218}" dt="2022-03-03T19:41:46.110" v="255"/>
          <ac:picMkLst>
            <pc:docMk/>
            <pc:sldMk cId="1149778634" sldId="264"/>
            <ac:picMk id="8" creationId="{5A7B01F9-2B2C-414D-95AD-D424D0C8B1F9}"/>
          </ac:picMkLst>
        </pc:picChg>
      </pc:sldChg>
      <pc:sldChg chg="addSp modSp new">
        <pc:chgData name="Eric Vance" userId="S::evance@my365.bellevue.edu::bae2bf21-bbb0-4a6c-b77b-019341c1b55e" providerId="AD" clId="Web-{3127937F-083B-8832-9ECD-BEB0E31C2218}" dt="2022-03-03T19:45:19.443" v="524" actId="14100"/>
        <pc:sldMkLst>
          <pc:docMk/>
          <pc:sldMk cId="3469130152" sldId="265"/>
        </pc:sldMkLst>
        <pc:spChg chg="mod">
          <ac:chgData name="Eric Vance" userId="S::evance@my365.bellevue.edu::bae2bf21-bbb0-4a6c-b77b-019341c1b55e" providerId="AD" clId="Web-{3127937F-083B-8832-9ECD-BEB0E31C2218}" dt="2022-03-03T19:43:24.565" v="399" actId="20577"/>
          <ac:spMkLst>
            <pc:docMk/>
            <pc:sldMk cId="3469130152" sldId="265"/>
            <ac:spMk id="2" creationId="{3D47E36A-2D19-4948-A2E5-684D5EEE2872}"/>
          </ac:spMkLst>
        </pc:spChg>
        <pc:spChg chg="mod">
          <ac:chgData name="Eric Vance" userId="S::evance@my365.bellevue.edu::bae2bf21-bbb0-4a6c-b77b-019341c1b55e" providerId="AD" clId="Web-{3127937F-083B-8832-9ECD-BEB0E31C2218}" dt="2022-03-03T19:45:13.755" v="521" actId="20577"/>
          <ac:spMkLst>
            <pc:docMk/>
            <pc:sldMk cId="3469130152" sldId="265"/>
            <ac:spMk id="3" creationId="{6BDA17F6-E2BF-4610-9A7C-DEBA9C88050D}"/>
          </ac:spMkLst>
        </pc:spChg>
        <pc:picChg chg="add mod">
          <ac:chgData name="Eric Vance" userId="S::evance@my365.bellevue.edu::bae2bf21-bbb0-4a6c-b77b-019341c1b55e" providerId="AD" clId="Web-{3127937F-083B-8832-9ECD-BEB0E31C2218}" dt="2022-03-03T19:45:19.443" v="524" actId="14100"/>
          <ac:picMkLst>
            <pc:docMk/>
            <pc:sldMk cId="3469130152" sldId="265"/>
            <ac:picMk id="4" creationId="{1F83F3BE-765C-4A2C-9752-10144A8CE9D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2EB6C-E436-416D-9541-F239954D8A7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2582C88-727C-418F-806F-BECB93E6757B}">
      <dgm:prSet/>
      <dgm:spPr/>
      <dgm:t>
        <a:bodyPr/>
        <a:lstStyle/>
        <a:p>
          <a:r>
            <a:rPr lang="en-US"/>
            <a:t>My dataset was downloaded from Kaggle, and the subject is NBA basketball shot selection from the 2014-2015 season. </a:t>
          </a:r>
        </a:p>
      </dgm:t>
    </dgm:pt>
    <dgm:pt modelId="{183E798A-F05E-45AC-A3E4-918A5C735B8E}" type="parTrans" cxnId="{9D19C9FF-2A56-481E-B5A7-88B878FA6361}">
      <dgm:prSet/>
      <dgm:spPr/>
      <dgm:t>
        <a:bodyPr/>
        <a:lstStyle/>
        <a:p>
          <a:endParaRPr lang="en-US"/>
        </a:p>
      </dgm:t>
    </dgm:pt>
    <dgm:pt modelId="{EDF5BC61-8A65-41CE-8BB4-1CAB73D5563E}" type="sibTrans" cxnId="{9D19C9FF-2A56-481E-B5A7-88B878FA6361}">
      <dgm:prSet/>
      <dgm:spPr/>
      <dgm:t>
        <a:bodyPr/>
        <a:lstStyle/>
        <a:p>
          <a:endParaRPr lang="en-US"/>
        </a:p>
      </dgm:t>
    </dgm:pt>
    <dgm:pt modelId="{BBD7185A-BC94-4A14-A778-76D8913C08A0}">
      <dgm:prSet/>
      <dgm:spPr/>
      <dgm:t>
        <a:bodyPr/>
        <a:lstStyle/>
        <a:p>
          <a:r>
            <a:rPr lang="en-US"/>
            <a:t>This information was gathered by the NBA itself and made available to the public.</a:t>
          </a:r>
        </a:p>
      </dgm:t>
    </dgm:pt>
    <dgm:pt modelId="{939DF4F5-E373-47D0-A646-9761032E34DF}" type="parTrans" cxnId="{5D269F67-E7CC-4489-9F20-395E77B84C99}">
      <dgm:prSet/>
      <dgm:spPr/>
      <dgm:t>
        <a:bodyPr/>
        <a:lstStyle/>
        <a:p>
          <a:endParaRPr lang="en-US"/>
        </a:p>
      </dgm:t>
    </dgm:pt>
    <dgm:pt modelId="{A100303D-463C-4CA8-9A71-021C4D91A42E}" type="sibTrans" cxnId="{5D269F67-E7CC-4489-9F20-395E77B84C99}">
      <dgm:prSet/>
      <dgm:spPr/>
      <dgm:t>
        <a:bodyPr/>
        <a:lstStyle/>
        <a:p>
          <a:endParaRPr lang="en-US"/>
        </a:p>
      </dgm:t>
    </dgm:pt>
    <dgm:pt modelId="{0DD5938C-AAB7-4C35-8B68-BA0DAA807BE1}">
      <dgm:prSet/>
      <dgm:spPr/>
      <dgm:t>
        <a:bodyPr/>
        <a:lstStyle/>
        <a:p>
          <a:r>
            <a:rPr lang="en-US"/>
            <a:t>It includes several different fields, including the score of the game at the time of the shot, how much time was left on the shot clock, the distance of the shot, who shot it, and many more.</a:t>
          </a:r>
        </a:p>
      </dgm:t>
    </dgm:pt>
    <dgm:pt modelId="{0EB5346B-0E58-4CB3-BF6B-44804C6F5040}" type="parTrans" cxnId="{92B3A071-FD2B-4A1E-BCC3-F8A879D9E288}">
      <dgm:prSet/>
      <dgm:spPr/>
      <dgm:t>
        <a:bodyPr/>
        <a:lstStyle/>
        <a:p>
          <a:endParaRPr lang="en-US"/>
        </a:p>
      </dgm:t>
    </dgm:pt>
    <dgm:pt modelId="{F8561C07-E53D-41FD-8933-C8938727144E}" type="sibTrans" cxnId="{92B3A071-FD2B-4A1E-BCC3-F8A879D9E288}">
      <dgm:prSet/>
      <dgm:spPr/>
      <dgm:t>
        <a:bodyPr/>
        <a:lstStyle/>
        <a:p>
          <a:endParaRPr lang="en-US"/>
        </a:p>
      </dgm:t>
    </dgm:pt>
    <dgm:pt modelId="{646B58B0-193D-4F98-B5FB-4AE0F67FBAF0}">
      <dgm:prSet/>
      <dgm:spPr/>
      <dgm:t>
        <a:bodyPr/>
        <a:lstStyle/>
        <a:p>
          <a:r>
            <a:rPr lang="en-US"/>
            <a:t>This data had tens of thousands of rows and was very comprehensive in nature.</a:t>
          </a:r>
        </a:p>
      </dgm:t>
    </dgm:pt>
    <dgm:pt modelId="{2C24223A-4B75-46C3-8DC9-788984B5CFA4}" type="parTrans" cxnId="{12C972F1-72D5-4963-8724-C5663D7DA66A}">
      <dgm:prSet/>
      <dgm:spPr/>
      <dgm:t>
        <a:bodyPr/>
        <a:lstStyle/>
        <a:p>
          <a:endParaRPr lang="en-US"/>
        </a:p>
      </dgm:t>
    </dgm:pt>
    <dgm:pt modelId="{B4CD3FAD-8AB1-4A88-B980-0FA921CFDE74}" type="sibTrans" cxnId="{12C972F1-72D5-4963-8724-C5663D7DA66A}">
      <dgm:prSet/>
      <dgm:spPr/>
      <dgm:t>
        <a:bodyPr/>
        <a:lstStyle/>
        <a:p>
          <a:endParaRPr lang="en-US"/>
        </a:p>
      </dgm:t>
    </dgm:pt>
    <dgm:pt modelId="{0F1F24B2-FBED-4F18-8341-1D9C1BC5D458}" type="pres">
      <dgm:prSet presAssocID="{F912EB6C-E436-416D-9541-F239954D8A70}" presName="linear" presStyleCnt="0">
        <dgm:presLayoutVars>
          <dgm:animLvl val="lvl"/>
          <dgm:resizeHandles val="exact"/>
        </dgm:presLayoutVars>
      </dgm:prSet>
      <dgm:spPr/>
    </dgm:pt>
    <dgm:pt modelId="{9DF9B544-7BF5-4921-835D-EF6515F37CEC}" type="pres">
      <dgm:prSet presAssocID="{62582C88-727C-418F-806F-BECB93E6757B}" presName="parentText" presStyleLbl="node1" presStyleIdx="0" presStyleCnt="4">
        <dgm:presLayoutVars>
          <dgm:chMax val="0"/>
          <dgm:bulletEnabled val="1"/>
        </dgm:presLayoutVars>
      </dgm:prSet>
      <dgm:spPr/>
    </dgm:pt>
    <dgm:pt modelId="{58AEFECE-F821-40F1-B214-3CCA6A4F16BB}" type="pres">
      <dgm:prSet presAssocID="{EDF5BC61-8A65-41CE-8BB4-1CAB73D5563E}" presName="spacer" presStyleCnt="0"/>
      <dgm:spPr/>
    </dgm:pt>
    <dgm:pt modelId="{A35271CB-4B8C-4415-936E-83C711970C1A}" type="pres">
      <dgm:prSet presAssocID="{BBD7185A-BC94-4A14-A778-76D8913C08A0}" presName="parentText" presStyleLbl="node1" presStyleIdx="1" presStyleCnt="4">
        <dgm:presLayoutVars>
          <dgm:chMax val="0"/>
          <dgm:bulletEnabled val="1"/>
        </dgm:presLayoutVars>
      </dgm:prSet>
      <dgm:spPr/>
    </dgm:pt>
    <dgm:pt modelId="{9DE7FCAE-72F7-4DC8-A47C-AE01DDD657F2}" type="pres">
      <dgm:prSet presAssocID="{A100303D-463C-4CA8-9A71-021C4D91A42E}" presName="spacer" presStyleCnt="0"/>
      <dgm:spPr/>
    </dgm:pt>
    <dgm:pt modelId="{1F28CE9F-8F04-46AE-B3C1-EAC2E1C702E8}" type="pres">
      <dgm:prSet presAssocID="{0DD5938C-AAB7-4C35-8B68-BA0DAA807BE1}" presName="parentText" presStyleLbl="node1" presStyleIdx="2" presStyleCnt="4">
        <dgm:presLayoutVars>
          <dgm:chMax val="0"/>
          <dgm:bulletEnabled val="1"/>
        </dgm:presLayoutVars>
      </dgm:prSet>
      <dgm:spPr/>
    </dgm:pt>
    <dgm:pt modelId="{3F734896-8692-4EC4-B688-C3B03591AC90}" type="pres">
      <dgm:prSet presAssocID="{F8561C07-E53D-41FD-8933-C8938727144E}" presName="spacer" presStyleCnt="0"/>
      <dgm:spPr/>
    </dgm:pt>
    <dgm:pt modelId="{40AA0441-75DD-40F6-B9B5-5566B85D391F}" type="pres">
      <dgm:prSet presAssocID="{646B58B0-193D-4F98-B5FB-4AE0F67FBAF0}" presName="parentText" presStyleLbl="node1" presStyleIdx="3" presStyleCnt="4">
        <dgm:presLayoutVars>
          <dgm:chMax val="0"/>
          <dgm:bulletEnabled val="1"/>
        </dgm:presLayoutVars>
      </dgm:prSet>
      <dgm:spPr/>
    </dgm:pt>
  </dgm:ptLst>
  <dgm:cxnLst>
    <dgm:cxn modelId="{2754782F-9B3D-481E-99B4-8DBF46EAB4E5}" type="presOf" srcId="{0DD5938C-AAB7-4C35-8B68-BA0DAA807BE1}" destId="{1F28CE9F-8F04-46AE-B3C1-EAC2E1C702E8}" srcOrd="0" destOrd="0" presId="urn:microsoft.com/office/officeart/2005/8/layout/vList2"/>
    <dgm:cxn modelId="{746E643F-B783-4D6D-891E-FB419BC38701}" type="presOf" srcId="{646B58B0-193D-4F98-B5FB-4AE0F67FBAF0}" destId="{40AA0441-75DD-40F6-B9B5-5566B85D391F}" srcOrd="0" destOrd="0" presId="urn:microsoft.com/office/officeart/2005/8/layout/vList2"/>
    <dgm:cxn modelId="{5D269F67-E7CC-4489-9F20-395E77B84C99}" srcId="{F912EB6C-E436-416D-9541-F239954D8A70}" destId="{BBD7185A-BC94-4A14-A778-76D8913C08A0}" srcOrd="1" destOrd="0" parTransId="{939DF4F5-E373-47D0-A646-9761032E34DF}" sibTransId="{A100303D-463C-4CA8-9A71-021C4D91A42E}"/>
    <dgm:cxn modelId="{92B3A071-FD2B-4A1E-BCC3-F8A879D9E288}" srcId="{F912EB6C-E436-416D-9541-F239954D8A70}" destId="{0DD5938C-AAB7-4C35-8B68-BA0DAA807BE1}" srcOrd="2" destOrd="0" parTransId="{0EB5346B-0E58-4CB3-BF6B-44804C6F5040}" sibTransId="{F8561C07-E53D-41FD-8933-C8938727144E}"/>
    <dgm:cxn modelId="{A5C8FD71-3001-4FAC-806D-E169698B4C5B}" type="presOf" srcId="{F912EB6C-E436-416D-9541-F239954D8A70}" destId="{0F1F24B2-FBED-4F18-8341-1D9C1BC5D458}" srcOrd="0" destOrd="0" presId="urn:microsoft.com/office/officeart/2005/8/layout/vList2"/>
    <dgm:cxn modelId="{50D18AC2-9C35-40FC-A79A-C81D8C4BFD09}" type="presOf" srcId="{BBD7185A-BC94-4A14-A778-76D8913C08A0}" destId="{A35271CB-4B8C-4415-936E-83C711970C1A}" srcOrd="0" destOrd="0" presId="urn:microsoft.com/office/officeart/2005/8/layout/vList2"/>
    <dgm:cxn modelId="{353092DB-F6E5-4420-B91D-5F5022337C2B}" type="presOf" srcId="{62582C88-727C-418F-806F-BECB93E6757B}" destId="{9DF9B544-7BF5-4921-835D-EF6515F37CEC}" srcOrd="0" destOrd="0" presId="urn:microsoft.com/office/officeart/2005/8/layout/vList2"/>
    <dgm:cxn modelId="{12C972F1-72D5-4963-8724-C5663D7DA66A}" srcId="{F912EB6C-E436-416D-9541-F239954D8A70}" destId="{646B58B0-193D-4F98-B5FB-4AE0F67FBAF0}" srcOrd="3" destOrd="0" parTransId="{2C24223A-4B75-46C3-8DC9-788984B5CFA4}" sibTransId="{B4CD3FAD-8AB1-4A88-B980-0FA921CFDE74}"/>
    <dgm:cxn modelId="{9D19C9FF-2A56-481E-B5A7-88B878FA6361}" srcId="{F912EB6C-E436-416D-9541-F239954D8A70}" destId="{62582C88-727C-418F-806F-BECB93E6757B}" srcOrd="0" destOrd="0" parTransId="{183E798A-F05E-45AC-A3E4-918A5C735B8E}" sibTransId="{EDF5BC61-8A65-41CE-8BB4-1CAB73D5563E}"/>
    <dgm:cxn modelId="{6F74E1C4-D15C-4FF9-81E8-55DEF50A4ECD}" type="presParOf" srcId="{0F1F24B2-FBED-4F18-8341-1D9C1BC5D458}" destId="{9DF9B544-7BF5-4921-835D-EF6515F37CEC}" srcOrd="0" destOrd="0" presId="urn:microsoft.com/office/officeart/2005/8/layout/vList2"/>
    <dgm:cxn modelId="{B129A2E8-4EB8-453F-97FC-1E9058CE5D25}" type="presParOf" srcId="{0F1F24B2-FBED-4F18-8341-1D9C1BC5D458}" destId="{58AEFECE-F821-40F1-B214-3CCA6A4F16BB}" srcOrd="1" destOrd="0" presId="urn:microsoft.com/office/officeart/2005/8/layout/vList2"/>
    <dgm:cxn modelId="{23B1C1DD-94FE-4FA5-A34F-BE354FAF6E36}" type="presParOf" srcId="{0F1F24B2-FBED-4F18-8341-1D9C1BC5D458}" destId="{A35271CB-4B8C-4415-936E-83C711970C1A}" srcOrd="2" destOrd="0" presId="urn:microsoft.com/office/officeart/2005/8/layout/vList2"/>
    <dgm:cxn modelId="{4CA1B1E1-4E72-4967-9147-057012CE5C15}" type="presParOf" srcId="{0F1F24B2-FBED-4F18-8341-1D9C1BC5D458}" destId="{9DE7FCAE-72F7-4DC8-A47C-AE01DDD657F2}" srcOrd="3" destOrd="0" presId="urn:microsoft.com/office/officeart/2005/8/layout/vList2"/>
    <dgm:cxn modelId="{A20F921F-561D-42F5-9471-3FE203451E4F}" type="presParOf" srcId="{0F1F24B2-FBED-4F18-8341-1D9C1BC5D458}" destId="{1F28CE9F-8F04-46AE-B3C1-EAC2E1C702E8}" srcOrd="4" destOrd="0" presId="urn:microsoft.com/office/officeart/2005/8/layout/vList2"/>
    <dgm:cxn modelId="{D5D511D7-600E-46A5-A5E7-950612E388F8}" type="presParOf" srcId="{0F1F24B2-FBED-4F18-8341-1D9C1BC5D458}" destId="{3F734896-8692-4EC4-B688-C3B03591AC90}" srcOrd="5" destOrd="0" presId="urn:microsoft.com/office/officeart/2005/8/layout/vList2"/>
    <dgm:cxn modelId="{87B762D1-F24D-402D-9987-FF0E1283A452}" type="presParOf" srcId="{0F1F24B2-FBED-4F18-8341-1D9C1BC5D458}" destId="{40AA0441-75DD-40F6-B9B5-5566B85D391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F9B544-7BF5-4921-835D-EF6515F37CEC}">
      <dsp:nvSpPr>
        <dsp:cNvPr id="0" name=""/>
        <dsp:cNvSpPr/>
      </dsp:nvSpPr>
      <dsp:spPr>
        <a:xfrm>
          <a:off x="0" y="34422"/>
          <a:ext cx="5826934" cy="126820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My dataset was downloaded from Kaggle, and the subject is NBA basketball shot selection from the 2014-2015 season. </a:t>
          </a:r>
        </a:p>
      </dsp:txBody>
      <dsp:txXfrm>
        <a:off x="61909" y="96331"/>
        <a:ext cx="5703116" cy="1144388"/>
      </dsp:txXfrm>
    </dsp:sp>
    <dsp:sp modelId="{A35271CB-4B8C-4415-936E-83C711970C1A}">
      <dsp:nvSpPr>
        <dsp:cNvPr id="0" name=""/>
        <dsp:cNvSpPr/>
      </dsp:nvSpPr>
      <dsp:spPr>
        <a:xfrm>
          <a:off x="0" y="1354469"/>
          <a:ext cx="5826934" cy="1268206"/>
        </a:xfrm>
        <a:prstGeom prst="roundRect">
          <a:avLst/>
        </a:prstGeom>
        <a:solidFill>
          <a:schemeClr val="accent2">
            <a:hueOff val="-511988"/>
            <a:satOff val="-1895"/>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This information was gathered by the NBA itself and made available to the public.</a:t>
          </a:r>
        </a:p>
      </dsp:txBody>
      <dsp:txXfrm>
        <a:off x="61909" y="1416378"/>
        <a:ext cx="5703116" cy="1144388"/>
      </dsp:txXfrm>
    </dsp:sp>
    <dsp:sp modelId="{1F28CE9F-8F04-46AE-B3C1-EAC2E1C702E8}">
      <dsp:nvSpPr>
        <dsp:cNvPr id="0" name=""/>
        <dsp:cNvSpPr/>
      </dsp:nvSpPr>
      <dsp:spPr>
        <a:xfrm>
          <a:off x="0" y="2674516"/>
          <a:ext cx="5826934" cy="1268206"/>
        </a:xfrm>
        <a:prstGeom prst="roundRect">
          <a:avLst/>
        </a:prstGeom>
        <a:solidFill>
          <a:schemeClr val="accent2">
            <a:hueOff val="-1023976"/>
            <a:satOff val="-3789"/>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It includes several different fields, including the score of the game at the time of the shot, how much time was left on the shot clock, the distance of the shot, who shot it, and many more.</a:t>
          </a:r>
        </a:p>
      </dsp:txBody>
      <dsp:txXfrm>
        <a:off x="61909" y="2736425"/>
        <a:ext cx="5703116" cy="1144388"/>
      </dsp:txXfrm>
    </dsp:sp>
    <dsp:sp modelId="{40AA0441-75DD-40F6-B9B5-5566B85D391F}">
      <dsp:nvSpPr>
        <dsp:cNvPr id="0" name=""/>
        <dsp:cNvSpPr/>
      </dsp:nvSpPr>
      <dsp:spPr>
        <a:xfrm>
          <a:off x="0" y="3994562"/>
          <a:ext cx="5826934" cy="1268206"/>
        </a:xfrm>
        <a:prstGeom prst="roundRect">
          <a:avLst/>
        </a:prstGeom>
        <a:solidFill>
          <a:schemeClr val="accent2">
            <a:hueOff val="-1535965"/>
            <a:satOff val="-5684"/>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This data had tens of thousands of rows and was very comprehensive in nature.</a:t>
          </a:r>
        </a:p>
      </dsp:txBody>
      <dsp:txXfrm>
        <a:off x="61909" y="4056471"/>
        <a:ext cx="5703116" cy="11443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3/3/2022</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4780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3/3/2022</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37076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3/3/2022</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27988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3/3/2022</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55448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3/3/2022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24112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3/3/2022</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4049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3/3/2022</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97565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3/3/2022</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0996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3/3/2022</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0722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3/3/2022</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41322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3/3/2022</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49852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3/3/2022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315442938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olls of blueprints">
            <a:extLst>
              <a:ext uri="{FF2B5EF4-FFF2-40B4-BE49-F238E27FC236}">
                <a16:creationId xmlns:a16="http://schemas.microsoft.com/office/drawing/2014/main" id="{5B64048A-DB51-4051-B580-709F37CC0C96}"/>
              </a:ext>
            </a:extLst>
          </p:cNvPr>
          <p:cNvPicPr>
            <a:picLocks noChangeAspect="1"/>
          </p:cNvPicPr>
          <p:nvPr/>
        </p:nvPicPr>
        <p:blipFill rotWithShape="1">
          <a:blip r:embed="rId2">
            <a:alphaModFix amt="40000"/>
          </a:blip>
          <a:srcRect t="1138" r="-1" b="14260"/>
          <a:stretch/>
        </p:blipFill>
        <p:spPr>
          <a:xfrm>
            <a:off x="20" y="-1"/>
            <a:ext cx="12189789" cy="6873457"/>
          </a:xfrm>
          <a:prstGeom prst="rect">
            <a:avLst/>
          </a:prstGeom>
          <a:ln w="12700">
            <a:noFill/>
          </a:ln>
        </p:spPr>
      </p:pic>
      <p:grpSp>
        <p:nvGrpSpPr>
          <p:cNvPr id="45" name="Group 44">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46" name="Straight Connector 45">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0"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1"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p:cNvSpPr>
            <a:spLocks noGrp="1"/>
          </p:cNvSpPr>
          <p:nvPr>
            <p:ph type="ctrTitle"/>
          </p:nvPr>
        </p:nvSpPr>
        <p:spPr>
          <a:xfrm>
            <a:off x="841248" y="3429000"/>
            <a:ext cx="7151357" cy="2387600"/>
          </a:xfrm>
        </p:spPr>
        <p:txBody>
          <a:bodyPr anchor="t">
            <a:normAutofit/>
          </a:bodyPr>
          <a:lstStyle/>
          <a:p>
            <a:r>
              <a:rPr lang="en-US" dirty="0">
                <a:solidFill>
                  <a:srgbClr val="FFFFFF"/>
                </a:solidFill>
              </a:rPr>
              <a:t>DSC530 Final Project</a:t>
            </a:r>
          </a:p>
        </p:txBody>
      </p:sp>
      <p:sp>
        <p:nvSpPr>
          <p:cNvPr id="3" name="Subtitle 2"/>
          <p:cNvSpPr>
            <a:spLocks noGrp="1"/>
          </p:cNvSpPr>
          <p:nvPr>
            <p:ph type="subTitle" idx="1"/>
          </p:nvPr>
        </p:nvSpPr>
        <p:spPr>
          <a:xfrm>
            <a:off x="841248" y="1040986"/>
            <a:ext cx="7151357" cy="2272483"/>
          </a:xfrm>
        </p:spPr>
        <p:txBody>
          <a:bodyPr anchor="b">
            <a:normAutofit/>
          </a:bodyPr>
          <a:lstStyle/>
          <a:p>
            <a:r>
              <a:rPr lang="en-US">
                <a:solidFill>
                  <a:srgbClr val="FFFFFF"/>
                </a:solidFill>
              </a:rPr>
              <a:t>Eric Vance</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7E36A-2D19-4948-A2E5-684D5EEE2872}"/>
              </a:ext>
            </a:extLst>
          </p:cNvPr>
          <p:cNvSpPr>
            <a:spLocks noGrp="1"/>
          </p:cNvSpPr>
          <p:nvPr>
            <p:ph type="title"/>
          </p:nvPr>
        </p:nvSpPr>
        <p:spPr/>
        <p:txBody>
          <a:bodyPr/>
          <a:lstStyle/>
          <a:p>
            <a:r>
              <a:rPr lang="en-US" dirty="0"/>
              <a:t>Hypothesis Test</a:t>
            </a:r>
          </a:p>
        </p:txBody>
      </p:sp>
      <p:sp>
        <p:nvSpPr>
          <p:cNvPr id="3" name="Content Placeholder 2">
            <a:extLst>
              <a:ext uri="{FF2B5EF4-FFF2-40B4-BE49-F238E27FC236}">
                <a16:creationId xmlns:a16="http://schemas.microsoft.com/office/drawing/2014/main" id="{6BDA17F6-E2BF-4610-9A7C-DEBA9C88050D}"/>
              </a:ext>
            </a:extLst>
          </p:cNvPr>
          <p:cNvSpPr>
            <a:spLocks noGrp="1"/>
          </p:cNvSpPr>
          <p:nvPr>
            <p:ph idx="1"/>
          </p:nvPr>
        </p:nvSpPr>
        <p:spPr/>
        <p:txBody>
          <a:bodyPr vert="horz" lIns="91440" tIns="45720" rIns="91440" bIns="45720" rtlCol="0" anchor="t">
            <a:normAutofit/>
          </a:bodyPr>
          <a:lstStyle/>
          <a:p>
            <a:r>
              <a:rPr lang="en-US" dirty="0">
                <a:ea typeface="+mn-lt"/>
                <a:cs typeface="+mn-lt"/>
              </a:rPr>
              <a:t>Hypothesis: there is a difference between average time left on shot clock when it comes to shot distance.</a:t>
            </a:r>
          </a:p>
          <a:p>
            <a:r>
              <a:rPr lang="en-US" dirty="0"/>
              <a:t>After running the test, it turned out the p-value associated with the test came back as slightly over 0.00. This is under the conventional 0.05, meaning that this is a statistically significant test.</a:t>
            </a:r>
          </a:p>
        </p:txBody>
      </p:sp>
      <p:pic>
        <p:nvPicPr>
          <p:cNvPr id="4" name="Picture 4" descr="Text&#10;&#10;Description automatically generated">
            <a:extLst>
              <a:ext uri="{FF2B5EF4-FFF2-40B4-BE49-F238E27FC236}">
                <a16:creationId xmlns:a16="http://schemas.microsoft.com/office/drawing/2014/main" id="{1F83F3BE-765C-4A2C-9752-10144A8CE9DF}"/>
              </a:ext>
            </a:extLst>
          </p:cNvPr>
          <p:cNvPicPr>
            <a:picLocks noChangeAspect="1"/>
          </p:cNvPicPr>
          <p:nvPr/>
        </p:nvPicPr>
        <p:blipFill>
          <a:blip r:embed="rId2"/>
          <a:stretch>
            <a:fillRect/>
          </a:stretch>
        </p:blipFill>
        <p:spPr>
          <a:xfrm>
            <a:off x="841829" y="3859320"/>
            <a:ext cx="8113485" cy="2085759"/>
          </a:xfrm>
          <a:prstGeom prst="rect">
            <a:avLst/>
          </a:prstGeom>
        </p:spPr>
      </p:pic>
    </p:spTree>
    <p:extLst>
      <p:ext uri="{BB962C8B-B14F-4D97-AF65-F5344CB8AC3E}">
        <p14:creationId xmlns:p14="http://schemas.microsoft.com/office/powerpoint/2010/main" val="346913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842B-C21D-4A8E-B02D-4B31C01DA81E}"/>
              </a:ext>
            </a:extLst>
          </p:cNvPr>
          <p:cNvSpPr>
            <a:spLocks noGrp="1"/>
          </p:cNvSpPr>
          <p:nvPr>
            <p:ph type="title"/>
          </p:nvPr>
        </p:nvSpPr>
        <p:spPr/>
        <p:txBody>
          <a:bodyPr/>
          <a:lstStyle/>
          <a:p>
            <a:r>
              <a:rPr lang="en-US" dirty="0"/>
              <a:t>Regression</a:t>
            </a:r>
          </a:p>
        </p:txBody>
      </p:sp>
      <p:pic>
        <p:nvPicPr>
          <p:cNvPr id="5" name="Picture 5" descr="Table&#10;&#10;Description automatically generated">
            <a:extLst>
              <a:ext uri="{FF2B5EF4-FFF2-40B4-BE49-F238E27FC236}">
                <a16:creationId xmlns:a16="http://schemas.microsoft.com/office/drawing/2014/main" id="{98CACA40-49AB-4C43-A97B-70E91663FC5E}"/>
              </a:ext>
            </a:extLst>
          </p:cNvPr>
          <p:cNvPicPr>
            <a:picLocks noGrp="1" noChangeAspect="1"/>
          </p:cNvPicPr>
          <p:nvPr>
            <p:ph sz="half" idx="1"/>
          </p:nvPr>
        </p:nvPicPr>
        <p:blipFill>
          <a:blip r:embed="rId2"/>
          <a:stretch>
            <a:fillRect/>
          </a:stretch>
        </p:blipFill>
        <p:spPr>
          <a:xfrm>
            <a:off x="1835720" y="1781717"/>
            <a:ext cx="2910474" cy="4395245"/>
          </a:xfrm>
        </p:spPr>
      </p:pic>
      <p:sp>
        <p:nvSpPr>
          <p:cNvPr id="4" name="Content Placeholder 3">
            <a:extLst>
              <a:ext uri="{FF2B5EF4-FFF2-40B4-BE49-F238E27FC236}">
                <a16:creationId xmlns:a16="http://schemas.microsoft.com/office/drawing/2014/main" id="{C2A2DF8F-75DC-4B09-B981-0FB76055D7F0}"/>
              </a:ext>
            </a:extLst>
          </p:cNvPr>
          <p:cNvSpPr>
            <a:spLocks noGrp="1"/>
          </p:cNvSpPr>
          <p:nvPr>
            <p:ph sz="half" idx="2"/>
          </p:nvPr>
        </p:nvSpPr>
        <p:spPr/>
        <p:txBody>
          <a:bodyPr vert="horz" lIns="91440" tIns="45720" rIns="91440" bIns="45720" rtlCol="0" anchor="t">
            <a:normAutofit/>
          </a:bodyPr>
          <a:lstStyle/>
          <a:p>
            <a:r>
              <a:rPr lang="en-US" dirty="0"/>
              <a:t>Here is the regression analysis done.</a:t>
            </a:r>
          </a:p>
          <a:p>
            <a:r>
              <a:rPr lang="en-US" dirty="0"/>
              <a:t>The predictor variable was shot clock time left and the reactant variable was the shot distance.</a:t>
            </a:r>
          </a:p>
          <a:p>
            <a:r>
              <a:rPr lang="en-US" dirty="0"/>
              <a:t>This was completed using the </a:t>
            </a:r>
            <a:r>
              <a:rPr lang="en-US" dirty="0" err="1"/>
              <a:t>statsmodels</a:t>
            </a:r>
            <a:r>
              <a:rPr lang="en-US" dirty="0"/>
              <a:t> library.</a:t>
            </a:r>
          </a:p>
        </p:txBody>
      </p:sp>
    </p:spTree>
    <p:extLst>
      <p:ext uri="{BB962C8B-B14F-4D97-AF65-F5344CB8AC3E}">
        <p14:creationId xmlns:p14="http://schemas.microsoft.com/office/powerpoint/2010/main" val="162617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B0B8-DA44-433D-B5D7-2466D0AAD4B1}"/>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ED701DF-AB4B-4282-91DA-B255EA4797CF}"/>
              </a:ext>
            </a:extLst>
          </p:cNvPr>
          <p:cNvSpPr>
            <a:spLocks noGrp="1"/>
          </p:cNvSpPr>
          <p:nvPr>
            <p:ph idx="1"/>
          </p:nvPr>
        </p:nvSpPr>
        <p:spPr/>
        <p:txBody>
          <a:bodyPr vert="horz" lIns="91440" tIns="45720" rIns="91440" bIns="45720" rtlCol="0" anchor="t">
            <a:normAutofit/>
          </a:bodyPr>
          <a:lstStyle/>
          <a:p>
            <a:r>
              <a:rPr lang="en-US" dirty="0"/>
              <a:t>It was a pleasure being in this class, and I feel as if I learned a lot. My one piece of negative feedback would be an overreliance on the code from the book, as that may be tough to use out in the real world. But again, thank you so much for the great semester!</a:t>
            </a:r>
          </a:p>
        </p:txBody>
      </p:sp>
    </p:spTree>
    <p:extLst>
      <p:ext uri="{BB962C8B-B14F-4D97-AF65-F5344CB8AC3E}">
        <p14:creationId xmlns:p14="http://schemas.microsoft.com/office/powerpoint/2010/main" val="72086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0A269B-711F-464D-ACED-467A35ABCA2D}"/>
              </a:ext>
            </a:extLst>
          </p:cNvPr>
          <p:cNvSpPr>
            <a:spLocks noGrp="1"/>
          </p:cNvSpPr>
          <p:nvPr>
            <p:ph type="title"/>
          </p:nvPr>
        </p:nvSpPr>
        <p:spPr>
          <a:xfrm>
            <a:off x="838201" y="581336"/>
            <a:ext cx="4076910" cy="5695389"/>
          </a:xfrm>
        </p:spPr>
        <p:txBody>
          <a:bodyPr anchor="ctr">
            <a:normAutofit/>
          </a:bodyPr>
          <a:lstStyle/>
          <a:p>
            <a:r>
              <a:rPr lang="en-US" sz="5200"/>
              <a:t>My Dataset</a:t>
            </a:r>
          </a:p>
        </p:txBody>
      </p:sp>
      <p:grpSp>
        <p:nvGrpSpPr>
          <p:cNvPr id="21" name="Group 12">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4" name="Straight Connector 13">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22" name="Content Placeholder 2">
            <a:extLst>
              <a:ext uri="{FF2B5EF4-FFF2-40B4-BE49-F238E27FC236}">
                <a16:creationId xmlns:a16="http://schemas.microsoft.com/office/drawing/2014/main" id="{EF7BDF48-AB4F-45B5-AADC-10E937E45B9C}"/>
              </a:ext>
            </a:extLst>
          </p:cNvPr>
          <p:cNvGraphicFramePr>
            <a:graphicFrameLocks noGrp="1"/>
          </p:cNvGraphicFramePr>
          <p:nvPr>
            <p:ph idx="1"/>
            <p:extLst>
              <p:ext uri="{D42A27DB-BD31-4B8C-83A1-F6EECF244321}">
                <p14:modId xmlns:p14="http://schemas.microsoft.com/office/powerpoint/2010/main" val="4289552449"/>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168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E3B8-9FB7-4ABA-825E-B1D0E8C55B80}"/>
              </a:ext>
            </a:extLst>
          </p:cNvPr>
          <p:cNvSpPr>
            <a:spLocks noGrp="1"/>
          </p:cNvSpPr>
          <p:nvPr>
            <p:ph type="title"/>
          </p:nvPr>
        </p:nvSpPr>
        <p:spPr/>
        <p:txBody>
          <a:bodyPr/>
          <a:lstStyle/>
          <a:p>
            <a:r>
              <a:rPr lang="en-US" dirty="0"/>
              <a:t>Five Variables for Investigation</a:t>
            </a:r>
          </a:p>
        </p:txBody>
      </p:sp>
      <p:sp>
        <p:nvSpPr>
          <p:cNvPr id="3" name="Content Placeholder 2">
            <a:extLst>
              <a:ext uri="{FF2B5EF4-FFF2-40B4-BE49-F238E27FC236}">
                <a16:creationId xmlns:a16="http://schemas.microsoft.com/office/drawing/2014/main" id="{5E2D28D2-4343-4050-817D-7A58EB946DD1}"/>
              </a:ext>
            </a:extLst>
          </p:cNvPr>
          <p:cNvSpPr>
            <a:spLocks noGrp="1"/>
          </p:cNvSpPr>
          <p:nvPr>
            <p:ph idx="1"/>
          </p:nvPr>
        </p:nvSpPr>
        <p:spPr/>
        <p:txBody>
          <a:bodyPr vert="horz" lIns="91440" tIns="45720" rIns="91440" bIns="45720" rtlCol="0" anchor="t">
            <a:normAutofit/>
          </a:bodyPr>
          <a:lstStyle/>
          <a:p>
            <a:r>
              <a:rPr lang="en-US" dirty="0"/>
              <a:t>The goal of this exercise was to analyze shot data to see how different factors affected a shot's outcome. For example, does a shot have a lower percentage of going in when pressed for time? What shot distance is most likely to be made?</a:t>
            </a:r>
          </a:p>
          <a:p>
            <a:r>
              <a:rPr lang="en-US" dirty="0"/>
              <a:t>The five variables I chose were as follows:</a:t>
            </a:r>
          </a:p>
          <a:p>
            <a:pPr lvl="1"/>
            <a:r>
              <a:rPr lang="en-US" dirty="0"/>
              <a:t>SHOT_CLOCK: Signifies how much time was left on the shot clock when the shot was taken. Ranges from 0-24 seconds.</a:t>
            </a:r>
          </a:p>
          <a:p>
            <a:pPr lvl="1"/>
            <a:r>
              <a:rPr lang="en-US" dirty="0"/>
              <a:t>SHOT_DISTANCE: The distance away from the basket that the shot was taken from.</a:t>
            </a:r>
          </a:p>
          <a:p>
            <a:pPr lvl="1"/>
            <a:r>
              <a:rPr lang="en-US" dirty="0"/>
              <a:t>CLOSE_DEF_DISTANCE: How far away the closest defender to the shooter was.</a:t>
            </a:r>
          </a:p>
          <a:p>
            <a:pPr lvl="1"/>
            <a:r>
              <a:rPr lang="en-US" dirty="0"/>
              <a:t>DRIBBLES: How many dribbles the shooter took before attempting the shot.</a:t>
            </a:r>
          </a:p>
          <a:p>
            <a:pPr lvl="1"/>
            <a:r>
              <a:rPr lang="en-US" dirty="0"/>
              <a:t>TOUCH_TIME: How long the shooter actually held the ball in his possession before shooting.</a:t>
            </a:r>
          </a:p>
        </p:txBody>
      </p:sp>
    </p:spTree>
    <p:extLst>
      <p:ext uri="{BB962C8B-B14F-4D97-AF65-F5344CB8AC3E}">
        <p14:creationId xmlns:p14="http://schemas.microsoft.com/office/powerpoint/2010/main" val="165430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64F2-CB88-4656-B89D-75B39A5B496D}"/>
              </a:ext>
            </a:extLst>
          </p:cNvPr>
          <p:cNvSpPr>
            <a:spLocks noGrp="1"/>
          </p:cNvSpPr>
          <p:nvPr>
            <p:ph type="title"/>
          </p:nvPr>
        </p:nvSpPr>
        <p:spPr/>
        <p:txBody>
          <a:bodyPr/>
          <a:lstStyle/>
          <a:p>
            <a:r>
              <a:rPr lang="en-US" dirty="0"/>
              <a:t>Histograms</a:t>
            </a:r>
          </a:p>
        </p:txBody>
      </p:sp>
      <p:pic>
        <p:nvPicPr>
          <p:cNvPr id="3" name="Picture 3" descr="Chart, bar chart, histogram&#10;&#10;Description automatically generated">
            <a:extLst>
              <a:ext uri="{FF2B5EF4-FFF2-40B4-BE49-F238E27FC236}">
                <a16:creationId xmlns:a16="http://schemas.microsoft.com/office/drawing/2014/main" id="{DC0ACB61-7724-41C9-9556-DBD39BC4CD80}"/>
              </a:ext>
            </a:extLst>
          </p:cNvPr>
          <p:cNvPicPr>
            <a:picLocks noChangeAspect="1"/>
          </p:cNvPicPr>
          <p:nvPr/>
        </p:nvPicPr>
        <p:blipFill>
          <a:blip r:embed="rId2"/>
          <a:stretch>
            <a:fillRect/>
          </a:stretch>
        </p:blipFill>
        <p:spPr>
          <a:xfrm>
            <a:off x="4724400" y="2829823"/>
            <a:ext cx="2743200" cy="1860965"/>
          </a:xfrm>
          <a:prstGeom prst="rect">
            <a:avLst/>
          </a:prstGeom>
        </p:spPr>
      </p:pic>
      <p:pic>
        <p:nvPicPr>
          <p:cNvPr id="4" name="Picture 4" descr="Chart, histogram&#10;&#10;Description automatically generated">
            <a:extLst>
              <a:ext uri="{FF2B5EF4-FFF2-40B4-BE49-F238E27FC236}">
                <a16:creationId xmlns:a16="http://schemas.microsoft.com/office/drawing/2014/main" id="{7B6D3132-C3D6-437E-BEC7-ADC77DC15C69}"/>
              </a:ext>
            </a:extLst>
          </p:cNvPr>
          <p:cNvPicPr>
            <a:picLocks noChangeAspect="1"/>
          </p:cNvPicPr>
          <p:nvPr/>
        </p:nvPicPr>
        <p:blipFill>
          <a:blip r:embed="rId3"/>
          <a:stretch>
            <a:fillRect/>
          </a:stretch>
        </p:blipFill>
        <p:spPr>
          <a:xfrm>
            <a:off x="837096" y="4060587"/>
            <a:ext cx="2743200" cy="1884218"/>
          </a:xfrm>
          <a:prstGeom prst="rect">
            <a:avLst/>
          </a:prstGeom>
        </p:spPr>
      </p:pic>
      <p:pic>
        <p:nvPicPr>
          <p:cNvPr id="5" name="Picture 5" descr="Chart, histogram&#10;&#10;Description automatically generated">
            <a:extLst>
              <a:ext uri="{FF2B5EF4-FFF2-40B4-BE49-F238E27FC236}">
                <a16:creationId xmlns:a16="http://schemas.microsoft.com/office/drawing/2014/main" id="{12976007-F42B-4698-88AC-254B494912E8}"/>
              </a:ext>
            </a:extLst>
          </p:cNvPr>
          <p:cNvPicPr>
            <a:picLocks noChangeAspect="1"/>
          </p:cNvPicPr>
          <p:nvPr/>
        </p:nvPicPr>
        <p:blipFill>
          <a:blip r:embed="rId4"/>
          <a:stretch>
            <a:fillRect/>
          </a:stretch>
        </p:blipFill>
        <p:spPr>
          <a:xfrm>
            <a:off x="8545443" y="1750322"/>
            <a:ext cx="2743200" cy="1800225"/>
          </a:xfrm>
          <a:prstGeom prst="rect">
            <a:avLst/>
          </a:prstGeom>
        </p:spPr>
      </p:pic>
      <p:pic>
        <p:nvPicPr>
          <p:cNvPr id="6" name="Picture 6" descr="Chart, histogram&#10;&#10;Description automatically generated">
            <a:extLst>
              <a:ext uri="{FF2B5EF4-FFF2-40B4-BE49-F238E27FC236}">
                <a16:creationId xmlns:a16="http://schemas.microsoft.com/office/drawing/2014/main" id="{0E3A65E3-4CAC-40D2-A889-75400F1F4788}"/>
              </a:ext>
            </a:extLst>
          </p:cNvPr>
          <p:cNvPicPr>
            <a:picLocks noChangeAspect="1"/>
          </p:cNvPicPr>
          <p:nvPr/>
        </p:nvPicPr>
        <p:blipFill>
          <a:blip r:embed="rId5"/>
          <a:stretch>
            <a:fillRect/>
          </a:stretch>
        </p:blipFill>
        <p:spPr>
          <a:xfrm>
            <a:off x="8479183" y="4287706"/>
            <a:ext cx="2743200" cy="1772329"/>
          </a:xfrm>
          <a:prstGeom prst="rect">
            <a:avLst/>
          </a:prstGeom>
        </p:spPr>
      </p:pic>
      <p:pic>
        <p:nvPicPr>
          <p:cNvPr id="7" name="Picture 7" descr="Chart&#10;&#10;Description automatically generated">
            <a:extLst>
              <a:ext uri="{FF2B5EF4-FFF2-40B4-BE49-F238E27FC236}">
                <a16:creationId xmlns:a16="http://schemas.microsoft.com/office/drawing/2014/main" id="{2FF66648-9B0D-4936-91FE-674A801B21E2}"/>
              </a:ext>
            </a:extLst>
          </p:cNvPr>
          <p:cNvPicPr>
            <a:picLocks noChangeAspect="1"/>
          </p:cNvPicPr>
          <p:nvPr/>
        </p:nvPicPr>
        <p:blipFill>
          <a:blip r:embed="rId6"/>
          <a:stretch>
            <a:fillRect/>
          </a:stretch>
        </p:blipFill>
        <p:spPr>
          <a:xfrm>
            <a:off x="1002748" y="1781577"/>
            <a:ext cx="2743200" cy="1770845"/>
          </a:xfrm>
          <a:prstGeom prst="rect">
            <a:avLst/>
          </a:prstGeom>
        </p:spPr>
      </p:pic>
      <p:sp>
        <p:nvSpPr>
          <p:cNvPr id="8" name="TextBox 7">
            <a:extLst>
              <a:ext uri="{FF2B5EF4-FFF2-40B4-BE49-F238E27FC236}">
                <a16:creationId xmlns:a16="http://schemas.microsoft.com/office/drawing/2014/main" id="{E812B134-D015-47FB-9542-385DCE145D56}"/>
              </a:ext>
            </a:extLst>
          </p:cNvPr>
          <p:cNvSpPr txBox="1"/>
          <p:nvPr/>
        </p:nvSpPr>
        <p:spPr>
          <a:xfrm>
            <a:off x="1499704" y="3581399"/>
            <a:ext cx="15505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Touch Time</a:t>
            </a:r>
          </a:p>
        </p:txBody>
      </p:sp>
      <p:sp>
        <p:nvSpPr>
          <p:cNvPr id="9" name="TextBox 8">
            <a:extLst>
              <a:ext uri="{FF2B5EF4-FFF2-40B4-BE49-F238E27FC236}">
                <a16:creationId xmlns:a16="http://schemas.microsoft.com/office/drawing/2014/main" id="{C381E0DB-6655-4413-B2E1-81AE8470E26B}"/>
              </a:ext>
            </a:extLst>
          </p:cNvPr>
          <p:cNvSpPr txBox="1"/>
          <p:nvPr/>
        </p:nvSpPr>
        <p:spPr>
          <a:xfrm>
            <a:off x="5402884" y="4696100"/>
            <a:ext cx="13848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Shot Clock</a:t>
            </a:r>
          </a:p>
        </p:txBody>
      </p:sp>
      <p:sp>
        <p:nvSpPr>
          <p:cNvPr id="10" name="TextBox 9">
            <a:extLst>
              <a:ext uri="{FF2B5EF4-FFF2-40B4-BE49-F238E27FC236}">
                <a16:creationId xmlns:a16="http://schemas.microsoft.com/office/drawing/2014/main" id="{350F316F-EA44-41B3-942A-FE34426BACCA}"/>
              </a:ext>
            </a:extLst>
          </p:cNvPr>
          <p:cNvSpPr txBox="1"/>
          <p:nvPr/>
        </p:nvSpPr>
        <p:spPr>
          <a:xfrm>
            <a:off x="8886411" y="3580019"/>
            <a:ext cx="220206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Defender Distance</a:t>
            </a:r>
          </a:p>
          <a:p>
            <a:endParaRPr lang="en-US" dirty="0"/>
          </a:p>
        </p:txBody>
      </p:sp>
      <p:sp>
        <p:nvSpPr>
          <p:cNvPr id="11" name="TextBox 10">
            <a:extLst>
              <a:ext uri="{FF2B5EF4-FFF2-40B4-BE49-F238E27FC236}">
                <a16:creationId xmlns:a16="http://schemas.microsoft.com/office/drawing/2014/main" id="{CC6CAB92-7D10-4B5C-85B9-EFA9931E9CF4}"/>
              </a:ext>
            </a:extLst>
          </p:cNvPr>
          <p:cNvSpPr txBox="1"/>
          <p:nvPr/>
        </p:nvSpPr>
        <p:spPr>
          <a:xfrm>
            <a:off x="1442416" y="5948154"/>
            <a:ext cx="16609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Shot Distance</a:t>
            </a:r>
          </a:p>
        </p:txBody>
      </p:sp>
      <p:sp>
        <p:nvSpPr>
          <p:cNvPr id="12" name="TextBox 11">
            <a:extLst>
              <a:ext uri="{FF2B5EF4-FFF2-40B4-BE49-F238E27FC236}">
                <a16:creationId xmlns:a16="http://schemas.microsoft.com/office/drawing/2014/main" id="{24689E3C-948A-49E8-A6EA-64BFBC1B78D7}"/>
              </a:ext>
            </a:extLst>
          </p:cNvPr>
          <p:cNvSpPr txBox="1"/>
          <p:nvPr/>
        </p:nvSpPr>
        <p:spPr>
          <a:xfrm>
            <a:off x="9437204" y="6008204"/>
            <a:ext cx="1097722" cy="3748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Dribbles</a:t>
            </a:r>
          </a:p>
        </p:txBody>
      </p:sp>
    </p:spTree>
    <p:extLst>
      <p:ext uri="{BB962C8B-B14F-4D97-AF65-F5344CB8AC3E}">
        <p14:creationId xmlns:p14="http://schemas.microsoft.com/office/powerpoint/2010/main" val="255251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294A-D34F-445B-B378-A3F2F34A4627}"/>
              </a:ext>
            </a:extLst>
          </p:cNvPr>
          <p:cNvSpPr>
            <a:spLocks noGrp="1"/>
          </p:cNvSpPr>
          <p:nvPr>
            <p:ph type="title"/>
          </p:nvPr>
        </p:nvSpPr>
        <p:spPr/>
        <p:txBody>
          <a:bodyPr/>
          <a:lstStyle/>
          <a:p>
            <a:r>
              <a:rPr lang="en-US" dirty="0"/>
              <a:t>Explanation of Histograms</a:t>
            </a:r>
          </a:p>
        </p:txBody>
      </p:sp>
      <p:sp>
        <p:nvSpPr>
          <p:cNvPr id="3" name="Content Placeholder 2">
            <a:extLst>
              <a:ext uri="{FF2B5EF4-FFF2-40B4-BE49-F238E27FC236}">
                <a16:creationId xmlns:a16="http://schemas.microsoft.com/office/drawing/2014/main" id="{50B548BB-4861-4D79-8A16-16D4E76C2EDB}"/>
              </a:ext>
            </a:extLst>
          </p:cNvPr>
          <p:cNvSpPr>
            <a:spLocks noGrp="1"/>
          </p:cNvSpPr>
          <p:nvPr>
            <p:ph idx="1"/>
          </p:nvPr>
        </p:nvSpPr>
        <p:spPr/>
        <p:txBody>
          <a:bodyPr vert="horz" lIns="91440" tIns="45720" rIns="91440" bIns="45720" rtlCol="0" anchor="t">
            <a:normAutofit/>
          </a:bodyPr>
          <a:lstStyle/>
          <a:p>
            <a:r>
              <a:rPr lang="en-US" dirty="0"/>
              <a:t>Shot Clock Distribution: Appears to be one outlier, at the 24 second mark. Need to investigate whether that means that more shots were taken with zero seconds left on the shot clock or with 24 seconds left.</a:t>
            </a:r>
          </a:p>
          <a:p>
            <a:r>
              <a:rPr lang="en-US" dirty="0"/>
              <a:t>Shot Distance: Appears to peak at around 27 feet. This is consistent with how long the three-point shot is in the NBA.</a:t>
            </a:r>
          </a:p>
          <a:p>
            <a:r>
              <a:rPr lang="en-US" dirty="0"/>
              <a:t>Defender Distance: Nothing looks out of the ordinary in this histogram.</a:t>
            </a:r>
          </a:p>
          <a:p>
            <a:r>
              <a:rPr lang="en-US" dirty="0"/>
              <a:t>Dribbles: Peaks at low amounts and slowly dwindles down. Nothing out of the ordinary.</a:t>
            </a:r>
          </a:p>
          <a:p>
            <a:r>
              <a:rPr lang="en-US" dirty="0"/>
              <a:t>Touch time: No outliers, just a peak between zero and one seconds. Consistent with catch-and-shoot offense in NBA</a:t>
            </a:r>
          </a:p>
        </p:txBody>
      </p:sp>
    </p:spTree>
    <p:extLst>
      <p:ext uri="{BB962C8B-B14F-4D97-AF65-F5344CB8AC3E}">
        <p14:creationId xmlns:p14="http://schemas.microsoft.com/office/powerpoint/2010/main" val="178408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8DE1C2A4-07AC-4931-BB55-109C585A57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20" name="Straight Connector 19">
              <a:extLst>
                <a:ext uri="{FF2B5EF4-FFF2-40B4-BE49-F238E27FC236}">
                  <a16:creationId xmlns:a16="http://schemas.microsoft.com/office/drawing/2014/main" id="{62F4E679-EE44-4368-A9DB-0885B3833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flipV="1">
              <a:off x="6096000" y="581055"/>
              <a:ext cx="4520" cy="569565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44936CF5-3DDC-44F6-9C3D-659B31F82E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 y="0"/>
              <a:ext cx="12192000" cy="6857912"/>
              <a:chOff x="572" y="0"/>
              <a:chExt cx="12192000" cy="6857912"/>
            </a:xfrm>
          </p:grpSpPr>
          <p:cxnSp>
            <p:nvCxnSpPr>
              <p:cNvPr id="22" name="Straight Connector 21">
                <a:extLst>
                  <a:ext uri="{FF2B5EF4-FFF2-40B4-BE49-F238E27FC236}">
                    <a16:creationId xmlns:a16="http://schemas.microsoft.com/office/drawing/2014/main" id="{8EA52A28-303F-4B8C-A110-BF8EDC1398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593429-1971-4E78-AAC7-4D8EE5BEC3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FF7FC5C-1A57-437E-9E66-1F97558177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E2A2E1E-5A55-4724-9E05-1EB4F20D2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sp>
        <p:nvSpPr>
          <p:cNvPr id="2" name="Title 1">
            <a:extLst>
              <a:ext uri="{FF2B5EF4-FFF2-40B4-BE49-F238E27FC236}">
                <a16:creationId xmlns:a16="http://schemas.microsoft.com/office/drawing/2014/main" id="{ADD6C5CB-C19F-4C1C-8D25-E16E09EE025A}"/>
              </a:ext>
            </a:extLst>
          </p:cNvPr>
          <p:cNvSpPr>
            <a:spLocks noGrp="1"/>
          </p:cNvSpPr>
          <p:nvPr>
            <p:ph type="title"/>
          </p:nvPr>
        </p:nvSpPr>
        <p:spPr>
          <a:xfrm>
            <a:off x="838200" y="780429"/>
            <a:ext cx="4933950" cy="1543185"/>
          </a:xfrm>
        </p:spPr>
        <p:txBody>
          <a:bodyPr>
            <a:normAutofit/>
          </a:bodyPr>
          <a:lstStyle/>
          <a:p>
            <a:r>
              <a:rPr lang="en-US" dirty="0"/>
              <a:t>Descriptive Stats</a:t>
            </a:r>
          </a:p>
        </p:txBody>
      </p:sp>
      <p:sp>
        <p:nvSpPr>
          <p:cNvPr id="12" name="Content Placeholder 11">
            <a:extLst>
              <a:ext uri="{FF2B5EF4-FFF2-40B4-BE49-F238E27FC236}">
                <a16:creationId xmlns:a16="http://schemas.microsoft.com/office/drawing/2014/main" id="{C78FDE11-2FA7-4A39-9106-D4D08DF66A0E}"/>
              </a:ext>
            </a:extLst>
          </p:cNvPr>
          <p:cNvSpPr>
            <a:spLocks noGrp="1"/>
          </p:cNvSpPr>
          <p:nvPr>
            <p:ph idx="1"/>
          </p:nvPr>
        </p:nvSpPr>
        <p:spPr>
          <a:xfrm>
            <a:off x="838200" y="2434196"/>
            <a:ext cx="4933950" cy="3430575"/>
          </a:xfrm>
        </p:spPr>
        <p:txBody>
          <a:bodyPr vert="horz" lIns="91440" tIns="45720" rIns="91440" bIns="45720" rtlCol="0" anchor="t">
            <a:normAutofit/>
          </a:bodyPr>
          <a:lstStyle/>
          <a:p>
            <a:r>
              <a:rPr lang="en-US" dirty="0"/>
              <a:t>This is the description of the data frame, </a:t>
            </a:r>
            <a:r>
              <a:rPr lang="en-US"/>
              <a:t>giving various summary statistics. Will be discussed more in the summary.</a:t>
            </a:r>
          </a:p>
        </p:txBody>
      </p:sp>
      <p:pic>
        <p:nvPicPr>
          <p:cNvPr id="7" name="Picture 7" descr="Table&#10;&#10;Description automatically generated">
            <a:extLst>
              <a:ext uri="{FF2B5EF4-FFF2-40B4-BE49-F238E27FC236}">
                <a16:creationId xmlns:a16="http://schemas.microsoft.com/office/drawing/2014/main" id="{00E03D53-CB3D-4C88-98E8-893381535DEB}"/>
              </a:ext>
            </a:extLst>
          </p:cNvPr>
          <p:cNvPicPr>
            <a:picLocks noChangeAspect="1"/>
          </p:cNvPicPr>
          <p:nvPr/>
        </p:nvPicPr>
        <p:blipFill>
          <a:blip r:embed="rId2"/>
          <a:stretch>
            <a:fillRect/>
          </a:stretch>
        </p:blipFill>
        <p:spPr>
          <a:xfrm>
            <a:off x="6372058" y="1213132"/>
            <a:ext cx="4916547" cy="1720791"/>
          </a:xfrm>
          <a:prstGeom prst="rect">
            <a:avLst/>
          </a:prstGeom>
        </p:spPr>
      </p:pic>
      <p:pic>
        <p:nvPicPr>
          <p:cNvPr id="8" name="Picture 8" descr="Table&#10;&#10;Description automatically generated">
            <a:extLst>
              <a:ext uri="{FF2B5EF4-FFF2-40B4-BE49-F238E27FC236}">
                <a16:creationId xmlns:a16="http://schemas.microsoft.com/office/drawing/2014/main" id="{DE9162A2-8BB4-49BF-95CA-0F89010A27F2}"/>
              </a:ext>
            </a:extLst>
          </p:cNvPr>
          <p:cNvPicPr>
            <a:picLocks noChangeAspect="1"/>
          </p:cNvPicPr>
          <p:nvPr/>
        </p:nvPicPr>
        <p:blipFill>
          <a:blip r:embed="rId3"/>
          <a:stretch>
            <a:fillRect/>
          </a:stretch>
        </p:blipFill>
        <p:spPr>
          <a:xfrm>
            <a:off x="6364568" y="4035019"/>
            <a:ext cx="4916547" cy="1573295"/>
          </a:xfrm>
          <a:prstGeom prst="rect">
            <a:avLst/>
          </a:prstGeom>
        </p:spPr>
      </p:pic>
    </p:spTree>
    <p:extLst>
      <p:ext uri="{BB962C8B-B14F-4D97-AF65-F5344CB8AC3E}">
        <p14:creationId xmlns:p14="http://schemas.microsoft.com/office/powerpoint/2010/main" val="385738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F66E-F03B-4033-BABA-3BBF177691EC}"/>
              </a:ext>
            </a:extLst>
          </p:cNvPr>
          <p:cNvSpPr>
            <a:spLocks noGrp="1"/>
          </p:cNvSpPr>
          <p:nvPr>
            <p:ph type="title"/>
          </p:nvPr>
        </p:nvSpPr>
        <p:spPr/>
        <p:txBody>
          <a:bodyPr/>
          <a:lstStyle/>
          <a:p>
            <a:r>
              <a:rPr lang="en-US" dirty="0"/>
              <a:t>The PMF: Shot Clock</a:t>
            </a:r>
          </a:p>
        </p:txBody>
      </p:sp>
      <p:sp>
        <p:nvSpPr>
          <p:cNvPr id="4" name="Content Placeholder 3">
            <a:extLst>
              <a:ext uri="{FF2B5EF4-FFF2-40B4-BE49-F238E27FC236}">
                <a16:creationId xmlns:a16="http://schemas.microsoft.com/office/drawing/2014/main" id="{1BFB927C-5980-4471-B5BB-46E485A00E36}"/>
              </a:ext>
            </a:extLst>
          </p:cNvPr>
          <p:cNvSpPr>
            <a:spLocks noGrp="1"/>
          </p:cNvSpPr>
          <p:nvPr>
            <p:ph sz="half" idx="2"/>
          </p:nvPr>
        </p:nvSpPr>
        <p:spPr/>
        <p:txBody>
          <a:bodyPr vert="horz" lIns="91440" tIns="45720" rIns="91440" bIns="45720" rtlCol="0" anchor="t">
            <a:normAutofit/>
          </a:bodyPr>
          <a:lstStyle/>
          <a:p>
            <a:r>
              <a:rPr lang="en-US" dirty="0"/>
              <a:t>This PMF broke down makes vs misses based on remaining time in the shot clock.</a:t>
            </a:r>
          </a:p>
          <a:p>
            <a:r>
              <a:rPr lang="en-US" dirty="0"/>
              <a:t>There was not a whole lot of difference between the different times in the shot clock, aside from the 24 second mark itself.</a:t>
            </a:r>
          </a:p>
          <a:p>
            <a:r>
              <a:rPr lang="en-US" dirty="0"/>
              <a:t>Overall, it was useful in seeing the comparison between the two outcomes.</a:t>
            </a:r>
          </a:p>
        </p:txBody>
      </p:sp>
      <p:pic>
        <p:nvPicPr>
          <p:cNvPr id="8" name="Picture 8" descr="Chart, histogram&#10;&#10;Description automatically generated">
            <a:extLst>
              <a:ext uri="{FF2B5EF4-FFF2-40B4-BE49-F238E27FC236}">
                <a16:creationId xmlns:a16="http://schemas.microsoft.com/office/drawing/2014/main" id="{497CADDB-30EE-429E-B1F2-4FBE1753C121}"/>
              </a:ext>
            </a:extLst>
          </p:cNvPr>
          <p:cNvPicPr>
            <a:picLocks noGrp="1" noChangeAspect="1"/>
          </p:cNvPicPr>
          <p:nvPr>
            <p:ph sz="half" idx="1"/>
          </p:nvPr>
        </p:nvPicPr>
        <p:blipFill>
          <a:blip r:embed="rId2"/>
          <a:stretch>
            <a:fillRect/>
          </a:stretch>
        </p:blipFill>
        <p:spPr>
          <a:xfrm>
            <a:off x="1423324" y="2195847"/>
            <a:ext cx="4011351" cy="3981115"/>
          </a:xfrm>
        </p:spPr>
      </p:pic>
    </p:spTree>
    <p:extLst>
      <p:ext uri="{BB962C8B-B14F-4D97-AF65-F5344CB8AC3E}">
        <p14:creationId xmlns:p14="http://schemas.microsoft.com/office/powerpoint/2010/main" val="421469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07EE-1FBD-470D-A4BF-C1D6AA4FE378}"/>
              </a:ext>
            </a:extLst>
          </p:cNvPr>
          <p:cNvSpPr>
            <a:spLocks noGrp="1"/>
          </p:cNvSpPr>
          <p:nvPr>
            <p:ph type="title"/>
          </p:nvPr>
        </p:nvSpPr>
        <p:spPr/>
        <p:txBody>
          <a:bodyPr/>
          <a:lstStyle/>
          <a:p>
            <a:r>
              <a:rPr lang="en-US" dirty="0"/>
              <a:t>The CDF: Shot Clock </a:t>
            </a:r>
          </a:p>
        </p:txBody>
      </p:sp>
      <p:pic>
        <p:nvPicPr>
          <p:cNvPr id="5" name="Picture 5" descr="Chart, line chart&#10;&#10;Description automatically generated">
            <a:extLst>
              <a:ext uri="{FF2B5EF4-FFF2-40B4-BE49-F238E27FC236}">
                <a16:creationId xmlns:a16="http://schemas.microsoft.com/office/drawing/2014/main" id="{68E67364-CF33-4EDB-8181-B696E3D383E2}"/>
              </a:ext>
            </a:extLst>
          </p:cNvPr>
          <p:cNvPicPr>
            <a:picLocks noGrp="1" noChangeAspect="1"/>
          </p:cNvPicPr>
          <p:nvPr>
            <p:ph sz="half" idx="1"/>
          </p:nvPr>
        </p:nvPicPr>
        <p:blipFill>
          <a:blip r:embed="rId2"/>
          <a:stretch>
            <a:fillRect/>
          </a:stretch>
        </p:blipFill>
        <p:spPr>
          <a:xfrm>
            <a:off x="838200" y="2512807"/>
            <a:ext cx="5181600" cy="3347194"/>
          </a:xfrm>
        </p:spPr>
      </p:pic>
      <p:sp>
        <p:nvSpPr>
          <p:cNvPr id="4" name="Content Placeholder 3">
            <a:extLst>
              <a:ext uri="{FF2B5EF4-FFF2-40B4-BE49-F238E27FC236}">
                <a16:creationId xmlns:a16="http://schemas.microsoft.com/office/drawing/2014/main" id="{E8B55D5F-46CB-4D97-A66F-64B0EE8A1AA0}"/>
              </a:ext>
            </a:extLst>
          </p:cNvPr>
          <p:cNvSpPr>
            <a:spLocks noGrp="1"/>
          </p:cNvSpPr>
          <p:nvPr>
            <p:ph sz="half" idx="2"/>
          </p:nvPr>
        </p:nvSpPr>
        <p:spPr/>
        <p:txBody>
          <a:bodyPr vert="horz" lIns="91440" tIns="45720" rIns="91440" bIns="45720" rtlCol="0" anchor="t">
            <a:normAutofit/>
          </a:bodyPr>
          <a:lstStyle/>
          <a:p>
            <a:r>
              <a:rPr lang="en-US" dirty="0"/>
              <a:t>This is a CDF of the shot clock variable. Of course, at zero seconds it is 0% full and at 24 seconds it is at 100%.</a:t>
            </a:r>
          </a:p>
          <a:p>
            <a:r>
              <a:rPr lang="en-US" dirty="0"/>
              <a:t>It was interesting to me that this was so linear. That would suggest that there is no preferred time for a shot going off in the shot clock.</a:t>
            </a:r>
          </a:p>
        </p:txBody>
      </p:sp>
    </p:spTree>
    <p:extLst>
      <p:ext uri="{BB962C8B-B14F-4D97-AF65-F5344CB8AC3E}">
        <p14:creationId xmlns:p14="http://schemas.microsoft.com/office/powerpoint/2010/main" val="382079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1486B-6AC1-4365-9D4B-B708F7409577}"/>
              </a:ext>
            </a:extLst>
          </p:cNvPr>
          <p:cNvSpPr>
            <a:spLocks noGrp="1"/>
          </p:cNvSpPr>
          <p:nvPr>
            <p:ph type="title"/>
          </p:nvPr>
        </p:nvSpPr>
        <p:spPr/>
        <p:txBody>
          <a:bodyPr/>
          <a:lstStyle/>
          <a:p>
            <a:r>
              <a:rPr lang="en-US" dirty="0"/>
              <a:t>Two Scatter Plots</a:t>
            </a:r>
          </a:p>
        </p:txBody>
      </p:sp>
      <p:sp>
        <p:nvSpPr>
          <p:cNvPr id="3" name="Text Placeholder 2">
            <a:extLst>
              <a:ext uri="{FF2B5EF4-FFF2-40B4-BE49-F238E27FC236}">
                <a16:creationId xmlns:a16="http://schemas.microsoft.com/office/drawing/2014/main" id="{A3DD4217-1DE6-41E3-B68E-FA42089829A2}"/>
              </a:ext>
            </a:extLst>
          </p:cNvPr>
          <p:cNvSpPr>
            <a:spLocks noGrp="1"/>
          </p:cNvSpPr>
          <p:nvPr>
            <p:ph type="body" idx="1"/>
          </p:nvPr>
        </p:nvSpPr>
        <p:spPr/>
        <p:txBody>
          <a:bodyPr>
            <a:normAutofit fontScale="70000" lnSpcReduction="20000"/>
          </a:bodyPr>
          <a:lstStyle/>
          <a:p>
            <a:r>
              <a:rPr lang="en-US" dirty="0"/>
              <a:t>Dribbles vs Shot Distance: It appears that there is a slight drop-off in Shot Distance as the number of dribbles goes up.</a:t>
            </a:r>
          </a:p>
        </p:txBody>
      </p:sp>
      <p:pic>
        <p:nvPicPr>
          <p:cNvPr id="7" name="Picture 7" descr="Chart, bar chart, histogram&#10;&#10;Description automatically generated">
            <a:extLst>
              <a:ext uri="{FF2B5EF4-FFF2-40B4-BE49-F238E27FC236}">
                <a16:creationId xmlns:a16="http://schemas.microsoft.com/office/drawing/2014/main" id="{F5048400-BF7E-4580-8E01-9024E83B1FCD}"/>
              </a:ext>
            </a:extLst>
          </p:cNvPr>
          <p:cNvPicPr>
            <a:picLocks noGrp="1" noChangeAspect="1"/>
          </p:cNvPicPr>
          <p:nvPr>
            <p:ph sz="half" idx="2"/>
          </p:nvPr>
        </p:nvPicPr>
        <p:blipFill>
          <a:blip r:embed="rId2"/>
          <a:stretch>
            <a:fillRect/>
          </a:stretch>
        </p:blipFill>
        <p:spPr>
          <a:xfrm>
            <a:off x="1051587" y="2910625"/>
            <a:ext cx="4734190" cy="3100561"/>
          </a:xfrm>
        </p:spPr>
      </p:pic>
      <p:sp>
        <p:nvSpPr>
          <p:cNvPr id="5" name="Text Placeholder 4">
            <a:extLst>
              <a:ext uri="{FF2B5EF4-FFF2-40B4-BE49-F238E27FC236}">
                <a16:creationId xmlns:a16="http://schemas.microsoft.com/office/drawing/2014/main" id="{40561DF9-D2EC-467A-87BD-E379ADC70024}"/>
              </a:ext>
            </a:extLst>
          </p:cNvPr>
          <p:cNvSpPr>
            <a:spLocks noGrp="1"/>
          </p:cNvSpPr>
          <p:nvPr>
            <p:ph type="body" sz="quarter" idx="3"/>
          </p:nvPr>
        </p:nvSpPr>
        <p:spPr/>
        <p:txBody>
          <a:bodyPr>
            <a:normAutofit fontScale="70000" lnSpcReduction="20000"/>
          </a:bodyPr>
          <a:lstStyle/>
          <a:p>
            <a:r>
              <a:rPr lang="en-US" dirty="0"/>
              <a:t>Distance vs Shot Clock: The most notable part of this is the far right. It appears that shot distance gravitates towards either a layup or a three pointer as the shot clock expires.</a:t>
            </a:r>
          </a:p>
        </p:txBody>
      </p:sp>
      <p:pic>
        <p:nvPicPr>
          <p:cNvPr id="8" name="Picture 8">
            <a:extLst>
              <a:ext uri="{FF2B5EF4-FFF2-40B4-BE49-F238E27FC236}">
                <a16:creationId xmlns:a16="http://schemas.microsoft.com/office/drawing/2014/main" id="{5A7B01F9-2B2C-414D-95AD-D424D0C8B1F9}"/>
              </a:ext>
            </a:extLst>
          </p:cNvPr>
          <p:cNvPicPr>
            <a:picLocks noGrp="1" noChangeAspect="1"/>
          </p:cNvPicPr>
          <p:nvPr>
            <p:ph sz="quarter" idx="4"/>
          </p:nvPr>
        </p:nvPicPr>
        <p:blipFill>
          <a:blip r:embed="rId3"/>
          <a:stretch>
            <a:fillRect/>
          </a:stretch>
        </p:blipFill>
        <p:spPr>
          <a:xfrm>
            <a:off x="6495892" y="2910625"/>
            <a:ext cx="4535803" cy="3100561"/>
          </a:xfrm>
        </p:spPr>
      </p:pic>
    </p:spTree>
    <p:extLst>
      <p:ext uri="{BB962C8B-B14F-4D97-AF65-F5344CB8AC3E}">
        <p14:creationId xmlns:p14="http://schemas.microsoft.com/office/powerpoint/2010/main" val="1149778634"/>
      </p:ext>
    </p:extLst>
  </p:cSld>
  <p:clrMapOvr>
    <a:masterClrMapping/>
  </p:clrMapOvr>
</p:sld>
</file>

<file path=ppt/theme/theme1.xml><?xml version="1.0" encoding="utf-8"?>
<a:theme xmlns:a="http://schemas.openxmlformats.org/drawingml/2006/main" name="ArchVTI">
  <a:themeElements>
    <a:clrScheme name="AnalogousFromLightSeedLeftStep">
      <a:dk1>
        <a:srgbClr val="000000"/>
      </a:dk1>
      <a:lt1>
        <a:srgbClr val="FFFFFF"/>
      </a:lt1>
      <a:dk2>
        <a:srgbClr val="243441"/>
      </a:dk2>
      <a:lt2>
        <a:srgbClr val="E8E5E2"/>
      </a:lt2>
      <a:accent1>
        <a:srgbClr val="86A5BE"/>
      </a:accent1>
      <a:accent2>
        <a:srgbClr val="76ABAD"/>
      </a:accent2>
      <a:accent3>
        <a:srgbClr val="81AA9A"/>
      </a:accent3>
      <a:accent4>
        <a:srgbClr val="78AF82"/>
      </a:accent4>
      <a:accent5>
        <a:srgbClr val="8AAA81"/>
      </a:accent5>
      <a:accent6>
        <a:srgbClr val="95A873"/>
      </a:accent6>
      <a:hlink>
        <a:srgbClr val="A0795A"/>
      </a:hlink>
      <a:folHlink>
        <a:srgbClr val="7F7F7F"/>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ArchVTI</vt:lpstr>
      <vt:lpstr>DSC530 Final Project</vt:lpstr>
      <vt:lpstr>My Dataset</vt:lpstr>
      <vt:lpstr>Five Variables for Investigation</vt:lpstr>
      <vt:lpstr>Histograms</vt:lpstr>
      <vt:lpstr>Explanation of Histograms</vt:lpstr>
      <vt:lpstr>Descriptive Stats</vt:lpstr>
      <vt:lpstr>The PMF: Shot Clock</vt:lpstr>
      <vt:lpstr>The CDF: Shot Clock </vt:lpstr>
      <vt:lpstr>Two Scatter Plots</vt:lpstr>
      <vt:lpstr>Hypothesis Test</vt:lpstr>
      <vt:lpstr>Regression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195</cp:revision>
  <dcterms:created xsi:type="dcterms:W3CDTF">2022-03-02T19:13:54Z</dcterms:created>
  <dcterms:modified xsi:type="dcterms:W3CDTF">2022-03-03T20:10:30Z</dcterms:modified>
</cp:coreProperties>
</file>