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2912" y="3532127"/>
            <a:ext cx="4467575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4" y="771144"/>
            <a:ext cx="10692765" cy="1856739"/>
          </a:xfrm>
          <a:custGeom>
            <a:avLst/>
            <a:gdLst/>
            <a:ahLst/>
            <a:cxnLst/>
            <a:rect l="l" t="t" r="r" b="b"/>
            <a:pathLst>
              <a:path w="10692765" h="1856739">
                <a:moveTo>
                  <a:pt x="0" y="0"/>
                </a:moveTo>
                <a:lnTo>
                  <a:pt x="0" y="1856232"/>
                </a:lnTo>
                <a:lnTo>
                  <a:pt x="10692384" y="1856232"/>
                </a:lnTo>
                <a:lnTo>
                  <a:pt x="10692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255130" y="771143"/>
            <a:ext cx="963167" cy="220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4919" y="3455926"/>
            <a:ext cx="5863560" cy="1202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081" y="3434590"/>
            <a:ext cx="9271237" cy="2031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35288" y="6411530"/>
            <a:ext cx="3023870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8DC64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79195">
              <a:lnSpc>
                <a:spcPct val="100299"/>
              </a:lnSpc>
              <a:spcBef>
                <a:spcPts val="100"/>
              </a:spcBef>
            </a:pPr>
            <a:r>
              <a:rPr dirty="0" spc="-45"/>
              <a:t>PROPOSTA </a:t>
            </a:r>
            <a:r>
              <a:rPr dirty="0"/>
              <a:t>DE  </a:t>
            </a:r>
            <a:r>
              <a:rPr dirty="0" spc="-30"/>
              <a:t>PROJETO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25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40" y="5226816"/>
            <a:ext cx="234251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337B35"/>
                </a:solidFill>
                <a:latin typeface="Trebuchet MS"/>
                <a:cs typeface="Trebuchet MS"/>
              </a:rPr>
              <a:t>“Título do</a:t>
            </a:r>
            <a:r>
              <a:rPr dirty="0" sz="2100" spc="-70">
                <a:solidFill>
                  <a:srgbClr val="337B35"/>
                </a:solidFill>
                <a:latin typeface="Trebuchet MS"/>
                <a:cs typeface="Trebuchet MS"/>
              </a:rPr>
              <a:t> </a:t>
            </a:r>
            <a:r>
              <a:rPr dirty="0" sz="2100" spc="-15">
                <a:solidFill>
                  <a:srgbClr val="337B35"/>
                </a:solidFill>
                <a:latin typeface="Trebuchet MS"/>
                <a:cs typeface="Trebuchet MS"/>
              </a:rPr>
              <a:t>Projeto”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305" y="6150361"/>
            <a:ext cx="111950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solidFill>
                  <a:srgbClr val="8DC640"/>
                </a:solidFill>
                <a:latin typeface="Trebuchet MS"/>
                <a:cs typeface="Trebuchet MS"/>
              </a:rPr>
              <a:t>Nome </a:t>
            </a:r>
            <a:r>
              <a:rPr dirty="0" sz="1200" spc="15" b="1">
                <a:solidFill>
                  <a:srgbClr val="8DC640"/>
                </a:solidFill>
                <a:latin typeface="Trebuchet MS"/>
                <a:cs typeface="Trebuchet MS"/>
              </a:rPr>
              <a:t>do</a:t>
            </a:r>
            <a:r>
              <a:rPr dirty="0" sz="1200" spc="-125" b="1">
                <a:solidFill>
                  <a:srgbClr val="8DC640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8DC640"/>
                </a:solidFill>
                <a:latin typeface="Trebuchet MS"/>
                <a:cs typeface="Trebuchet MS"/>
              </a:rPr>
              <a:t>Aluno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627" y="1094231"/>
            <a:ext cx="4690871" cy="120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881" y="6433374"/>
            <a:ext cx="70485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050">
                <a:solidFill>
                  <a:srgbClr val="94979A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" y="771143"/>
            <a:ext cx="285597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" y="771144"/>
            <a:ext cx="10692765" cy="1856739"/>
          </a:xfrm>
          <a:custGeom>
            <a:avLst/>
            <a:gdLst/>
            <a:ahLst/>
            <a:cxnLst/>
            <a:rect l="l" t="t" r="r" b="b"/>
            <a:pathLst>
              <a:path w="10692765" h="1856739">
                <a:moveTo>
                  <a:pt x="0" y="0"/>
                </a:moveTo>
                <a:lnTo>
                  <a:pt x="0" y="1856232"/>
                </a:lnTo>
                <a:lnTo>
                  <a:pt x="10692384" y="1856232"/>
                </a:lnTo>
                <a:lnTo>
                  <a:pt x="10692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37275" y="5594194"/>
            <a:ext cx="649981" cy="119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489" y="1374141"/>
            <a:ext cx="3355340" cy="6146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5">
                <a:solidFill>
                  <a:srgbClr val="FFFFFF"/>
                </a:solidFill>
              </a:rPr>
              <a:t>Objetivo</a:t>
            </a:r>
            <a:r>
              <a:rPr dirty="0" spc="-114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Geral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081" y="3434590"/>
            <a:ext cx="8856980" cy="830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62255" marR="5080" indent="-250190">
              <a:lnSpc>
                <a:spcPts val="3170"/>
              </a:lnSpc>
              <a:spcBef>
                <a:spcPts val="204"/>
              </a:spcBef>
              <a:buFont typeface="Arial"/>
              <a:buChar char="•"/>
              <a:tabLst>
                <a:tab pos="262890" algn="l"/>
                <a:tab pos="1234440" algn="l"/>
                <a:tab pos="2029460" algn="l"/>
                <a:tab pos="2364740" algn="l"/>
                <a:tab pos="3760470" algn="l"/>
                <a:tab pos="4671695" algn="l"/>
                <a:tab pos="5379085" algn="l"/>
                <a:tab pos="6500495" algn="l"/>
                <a:tab pos="7014845" algn="l"/>
                <a:tab pos="8475345" algn="l"/>
              </a:tabLst>
            </a:pP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cl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q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bj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e</a:t>
            </a: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t</a:t>
            </a:r>
            <a:r>
              <a:rPr dirty="0" sz="2650" spc="-40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vo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ge</a:t>
            </a: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r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al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q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e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40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5">
                <a:solidFill>
                  <a:srgbClr val="F15D40"/>
                </a:solidFill>
                <a:latin typeface="Trebuchet MS"/>
                <a:cs typeface="Trebuchet MS"/>
              </a:rPr>
              <a:t>s</a:t>
            </a:r>
            <a:r>
              <a:rPr dirty="0" sz="2650" spc="-25">
                <a:solidFill>
                  <a:srgbClr val="F15D40"/>
                </a:solidFill>
                <a:latin typeface="Trebuchet MS"/>
                <a:cs typeface="Trebuchet MS"/>
              </a:rPr>
              <a:t>t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p</a:t>
            </a: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r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p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s</a:t>
            </a:r>
            <a:r>
              <a:rPr dirty="0" sz="2650" spc="-25">
                <a:solidFill>
                  <a:srgbClr val="F15D40"/>
                </a:solidFill>
                <a:latin typeface="Trebuchet MS"/>
                <a:cs typeface="Trebuchet MS"/>
              </a:rPr>
              <a:t>t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d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e </a:t>
            </a:r>
            <a:r>
              <a:rPr dirty="0" sz="2650" spc="-5">
                <a:solidFill>
                  <a:srgbClr val="F15D40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projeto 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que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você já</a:t>
            </a:r>
            <a:r>
              <a:rPr dirty="0" sz="2650" spc="-55">
                <a:solidFill>
                  <a:srgbClr val="F15D40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elaborou.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881" y="6433374"/>
            <a:ext cx="70485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050">
                <a:solidFill>
                  <a:srgbClr val="94979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" y="771143"/>
            <a:ext cx="285597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" y="771144"/>
            <a:ext cx="10692765" cy="1856739"/>
          </a:xfrm>
          <a:custGeom>
            <a:avLst/>
            <a:gdLst/>
            <a:ahLst/>
            <a:cxnLst/>
            <a:rect l="l" t="t" r="r" b="b"/>
            <a:pathLst>
              <a:path w="10692765" h="1856739">
                <a:moveTo>
                  <a:pt x="0" y="0"/>
                </a:moveTo>
                <a:lnTo>
                  <a:pt x="0" y="1856232"/>
                </a:lnTo>
                <a:lnTo>
                  <a:pt x="10692384" y="1856232"/>
                </a:lnTo>
                <a:lnTo>
                  <a:pt x="10692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37275" y="5594194"/>
            <a:ext cx="649981" cy="119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489" y="1374141"/>
            <a:ext cx="4876800" cy="6146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5">
                <a:solidFill>
                  <a:srgbClr val="FFFFFF"/>
                </a:solidFill>
              </a:rPr>
              <a:t>Objetivos</a:t>
            </a:r>
            <a:r>
              <a:rPr dirty="0" spc="-114">
                <a:solidFill>
                  <a:srgbClr val="FFFFFF"/>
                </a:solidFill>
              </a:rPr>
              <a:t> </a:t>
            </a:r>
            <a:r>
              <a:rPr dirty="0" spc="5">
                <a:solidFill>
                  <a:srgbClr val="FFFFFF"/>
                </a:solidFill>
              </a:rPr>
              <a:t>Específicos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081" y="3434590"/>
            <a:ext cx="8861425" cy="830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62255" marR="5080" indent="-250190">
              <a:lnSpc>
                <a:spcPts val="3170"/>
              </a:lnSpc>
              <a:spcBef>
                <a:spcPts val="204"/>
              </a:spcBef>
              <a:buFont typeface="Arial"/>
              <a:buChar char="•"/>
              <a:tabLst>
                <a:tab pos="262890" algn="l"/>
                <a:tab pos="1313180" algn="l"/>
                <a:tab pos="2187575" algn="l"/>
                <a:tab pos="2736850" algn="l"/>
                <a:tab pos="4345940" algn="l"/>
                <a:tab pos="6220460" algn="l"/>
                <a:tab pos="7006590" algn="l"/>
                <a:tab pos="8488680" algn="l"/>
              </a:tabLst>
            </a:pP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cl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q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35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s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b</a:t>
            </a:r>
            <a:r>
              <a:rPr dirty="0" sz="2650" spc="-40">
                <a:solidFill>
                  <a:srgbClr val="F15D40"/>
                </a:solidFill>
                <a:latin typeface="Trebuchet MS"/>
                <a:cs typeface="Trebuchet MS"/>
              </a:rPr>
              <a:t>j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e</a:t>
            </a: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t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v</a:t>
            </a:r>
            <a:r>
              <a:rPr dirty="0" sz="2650" spc="-35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s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35">
                <a:solidFill>
                  <a:srgbClr val="F15D40"/>
                </a:solidFill>
                <a:latin typeface="Trebuchet MS"/>
                <a:cs typeface="Trebuchet MS"/>
              </a:rPr>
              <a:t>e</a:t>
            </a:r>
            <a:r>
              <a:rPr dirty="0" sz="2650" spc="5">
                <a:solidFill>
                  <a:srgbClr val="F15D40"/>
                </a:solidFill>
                <a:latin typeface="Trebuchet MS"/>
                <a:cs typeface="Trebuchet MS"/>
              </a:rPr>
              <a:t>s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p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e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í</a:t>
            </a: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f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i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os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q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e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s</a:t>
            </a:r>
            <a:r>
              <a:rPr dirty="0" sz="2650">
                <a:solidFill>
                  <a:srgbClr val="F15D40"/>
                </a:solidFill>
                <a:latin typeface="Trebuchet MS"/>
                <a:cs typeface="Trebuchet MS"/>
              </a:rPr>
              <a:t>t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am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a </a:t>
            </a:r>
            <a:r>
              <a:rPr dirty="0" sz="2650" spc="-5">
                <a:solidFill>
                  <a:srgbClr val="F15D40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proposta 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de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projeto 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que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você já</a:t>
            </a:r>
            <a:r>
              <a:rPr dirty="0" sz="2650" spc="-125">
                <a:solidFill>
                  <a:srgbClr val="F15D40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elaborou.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881" y="6433374"/>
            <a:ext cx="70485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050">
                <a:solidFill>
                  <a:srgbClr val="94979A"/>
                </a:solidFill>
                <a:latin typeface="Trebuchet MS"/>
                <a:cs typeface="Trebuchet MS"/>
              </a:rPr>
              <a:t>4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" y="771143"/>
            <a:ext cx="285597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" y="771144"/>
            <a:ext cx="10692765" cy="1856739"/>
          </a:xfrm>
          <a:custGeom>
            <a:avLst/>
            <a:gdLst/>
            <a:ahLst/>
            <a:cxnLst/>
            <a:rect l="l" t="t" r="r" b="b"/>
            <a:pathLst>
              <a:path w="10692765" h="1856739">
                <a:moveTo>
                  <a:pt x="0" y="0"/>
                </a:moveTo>
                <a:lnTo>
                  <a:pt x="0" y="1856232"/>
                </a:lnTo>
                <a:lnTo>
                  <a:pt x="10692384" y="1856232"/>
                </a:lnTo>
                <a:lnTo>
                  <a:pt x="10692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37275" y="5594194"/>
            <a:ext cx="649981" cy="119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489" y="1374141"/>
            <a:ext cx="2832100" cy="6146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>
                <a:solidFill>
                  <a:srgbClr val="FFFFFF"/>
                </a:solidFill>
              </a:rPr>
              <a:t>Justificativa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081" y="3434590"/>
            <a:ext cx="8862060" cy="203136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62255" marR="5080" indent="-250190">
              <a:lnSpc>
                <a:spcPts val="3170"/>
              </a:lnSpc>
              <a:spcBef>
                <a:spcPts val="204"/>
              </a:spcBef>
              <a:buFont typeface="Arial"/>
              <a:buChar char="•"/>
              <a:tabLst>
                <a:tab pos="262890" algn="l"/>
              </a:tabLst>
            </a:pP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Inclui aqui 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apenas tópicos 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e/ou 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imagens 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que 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façam você  lembrar 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do 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porquê </a:t>
            </a:r>
            <a:r>
              <a:rPr dirty="0" sz="2650" spc="-5">
                <a:solidFill>
                  <a:srgbClr val="444E58"/>
                </a:solidFill>
                <a:latin typeface="Trebuchet MS"/>
                <a:cs typeface="Trebuchet MS"/>
              </a:rPr>
              <a:t>deste proposta 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de</a:t>
            </a:r>
            <a:r>
              <a:rPr dirty="0" sz="2650" spc="-165">
                <a:solidFill>
                  <a:srgbClr val="444E58"/>
                </a:solidFill>
                <a:latin typeface="Trebuchet MS"/>
                <a:cs typeface="Trebuchet MS"/>
              </a:rPr>
              <a:t> </a:t>
            </a:r>
            <a:r>
              <a:rPr dirty="0" sz="2650" spc="-5">
                <a:solidFill>
                  <a:srgbClr val="444E58"/>
                </a:solidFill>
                <a:latin typeface="Trebuchet MS"/>
                <a:cs typeface="Trebuchet MS"/>
              </a:rPr>
              <a:t>software.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62255" marR="5715" indent="-250190">
              <a:lnSpc>
                <a:spcPts val="3140"/>
              </a:lnSpc>
              <a:buFont typeface="Arial"/>
              <a:buChar char="•"/>
              <a:tabLst>
                <a:tab pos="262890" algn="l"/>
                <a:tab pos="1002665" algn="l"/>
                <a:tab pos="1975485" algn="l"/>
                <a:tab pos="2322830" algn="l"/>
                <a:tab pos="4285615" algn="l"/>
                <a:tab pos="4861560" algn="l"/>
                <a:tab pos="5675630" algn="l"/>
                <a:tab pos="6473825" algn="l"/>
                <a:tab pos="7004050" algn="l"/>
                <a:tab pos="8479155" algn="l"/>
              </a:tabLst>
            </a:pP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N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ão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c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o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pi</a:t>
            </a:r>
            <a:r>
              <a:rPr dirty="0" sz="2650" spc="-10">
                <a:solidFill>
                  <a:srgbClr val="F15D40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444E58"/>
                </a:solidFill>
                <a:latin typeface="Times New Roman"/>
                <a:cs typeface="Times New Roman"/>
              </a:rPr>
              <a:t>	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j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u</a:t>
            </a:r>
            <a:r>
              <a:rPr dirty="0" sz="2650" spc="-20">
                <a:solidFill>
                  <a:srgbClr val="444E58"/>
                </a:solidFill>
                <a:latin typeface="Trebuchet MS"/>
                <a:cs typeface="Trebuchet MS"/>
              </a:rPr>
              <a:t>s</a:t>
            </a:r>
            <a:r>
              <a:rPr dirty="0" sz="2650">
                <a:solidFill>
                  <a:srgbClr val="444E58"/>
                </a:solidFill>
                <a:latin typeface="Trebuchet MS"/>
                <a:cs typeface="Trebuchet MS"/>
              </a:rPr>
              <a:t>t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i</a:t>
            </a:r>
            <a:r>
              <a:rPr dirty="0" sz="2650">
                <a:solidFill>
                  <a:srgbClr val="444E58"/>
                </a:solidFill>
                <a:latin typeface="Trebuchet MS"/>
                <a:cs typeface="Trebuchet MS"/>
              </a:rPr>
              <a:t>f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i</a:t>
            </a:r>
            <a:r>
              <a:rPr dirty="0" sz="2650" spc="-45">
                <a:solidFill>
                  <a:srgbClr val="444E58"/>
                </a:solidFill>
                <a:latin typeface="Trebuchet MS"/>
                <a:cs typeface="Trebuchet MS"/>
              </a:rPr>
              <a:t>c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444E58"/>
                </a:solidFill>
                <a:latin typeface="Trebuchet MS"/>
                <a:cs typeface="Trebuchet MS"/>
              </a:rPr>
              <a:t>t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i</a:t>
            </a:r>
            <a:r>
              <a:rPr dirty="0" sz="2650" spc="-30">
                <a:solidFill>
                  <a:srgbClr val="444E58"/>
                </a:solidFill>
                <a:latin typeface="Trebuchet MS"/>
                <a:cs typeface="Trebuchet MS"/>
              </a:rPr>
              <a:t>v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444E58"/>
                </a:solidFill>
                <a:latin typeface="Times New Roman"/>
                <a:cs typeface="Times New Roman"/>
              </a:rPr>
              <a:t>	</a:t>
            </a:r>
            <a:r>
              <a:rPr dirty="0" sz="2650" spc="-25">
                <a:solidFill>
                  <a:srgbClr val="F15D40"/>
                </a:solidFill>
                <a:latin typeface="Trebuchet MS"/>
                <a:cs typeface="Trebuchet MS"/>
              </a:rPr>
              <a:t>t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al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F15D40"/>
                </a:solidFill>
                <a:latin typeface="Trebuchet MS"/>
                <a:cs typeface="Trebuchet MS"/>
              </a:rPr>
              <a:t>q</a:t>
            </a:r>
            <a:r>
              <a:rPr dirty="0" sz="2650" spc="-15">
                <a:solidFill>
                  <a:srgbClr val="F15D40"/>
                </a:solidFill>
                <a:latin typeface="Trebuchet MS"/>
                <a:cs typeface="Trebuchet MS"/>
              </a:rPr>
              <a:t>u</a:t>
            </a:r>
            <a:r>
              <a:rPr dirty="0" sz="2650" spc="-5">
                <a:solidFill>
                  <a:srgbClr val="F15D40"/>
                </a:solidFill>
                <a:latin typeface="Trebuchet MS"/>
                <a:cs typeface="Trebuchet MS"/>
              </a:rPr>
              <a:t>al</a:t>
            </a:r>
            <a:r>
              <a:rPr dirty="0" sz="2650">
                <a:solidFill>
                  <a:srgbClr val="F15D40"/>
                </a:solidFill>
                <a:latin typeface="Times New Roman"/>
                <a:cs typeface="Times New Roman"/>
              </a:rPr>
              <a:t>	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e</a:t>
            </a:r>
            <a:r>
              <a:rPr dirty="0" sz="2650" spc="5">
                <a:solidFill>
                  <a:srgbClr val="444E58"/>
                </a:solidFill>
                <a:latin typeface="Trebuchet MS"/>
                <a:cs typeface="Trebuchet MS"/>
              </a:rPr>
              <a:t>s</a:t>
            </a:r>
            <a:r>
              <a:rPr dirty="0" sz="2650" spc="-25">
                <a:solidFill>
                  <a:srgbClr val="444E58"/>
                </a:solidFill>
                <a:latin typeface="Trebuchet MS"/>
                <a:cs typeface="Trebuchet MS"/>
              </a:rPr>
              <a:t>t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á</a:t>
            </a:r>
            <a:r>
              <a:rPr dirty="0" sz="2650">
                <a:solidFill>
                  <a:srgbClr val="444E58"/>
                </a:solidFill>
                <a:latin typeface="Times New Roman"/>
                <a:cs typeface="Times New Roman"/>
              </a:rPr>
              <a:t>	</a:t>
            </a:r>
            <a:r>
              <a:rPr dirty="0" sz="2650" spc="-15">
                <a:solidFill>
                  <a:srgbClr val="444E58"/>
                </a:solidFill>
                <a:latin typeface="Trebuchet MS"/>
                <a:cs typeface="Trebuchet MS"/>
              </a:rPr>
              <a:t>n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444E58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444E58"/>
                </a:solidFill>
                <a:latin typeface="Trebuchet MS"/>
                <a:cs typeface="Trebuchet MS"/>
              </a:rPr>
              <a:t>p</a:t>
            </a:r>
            <a:r>
              <a:rPr dirty="0" sz="2650">
                <a:solidFill>
                  <a:srgbClr val="444E58"/>
                </a:solidFill>
                <a:latin typeface="Trebuchet MS"/>
                <a:cs typeface="Trebuchet MS"/>
              </a:rPr>
              <a:t>r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o</a:t>
            </a:r>
            <a:r>
              <a:rPr dirty="0" sz="2650" spc="-20">
                <a:solidFill>
                  <a:srgbClr val="444E58"/>
                </a:solidFill>
                <a:latin typeface="Trebuchet MS"/>
                <a:cs typeface="Trebuchet MS"/>
              </a:rPr>
              <a:t>p</a:t>
            </a:r>
            <a:r>
              <a:rPr dirty="0" sz="2650" spc="-35">
                <a:solidFill>
                  <a:srgbClr val="444E58"/>
                </a:solidFill>
                <a:latin typeface="Trebuchet MS"/>
                <a:cs typeface="Trebuchet MS"/>
              </a:rPr>
              <a:t>o</a:t>
            </a:r>
            <a:r>
              <a:rPr dirty="0" sz="2650" spc="5">
                <a:solidFill>
                  <a:srgbClr val="444E58"/>
                </a:solidFill>
                <a:latin typeface="Trebuchet MS"/>
                <a:cs typeface="Trebuchet MS"/>
              </a:rPr>
              <a:t>s</a:t>
            </a:r>
            <a:r>
              <a:rPr dirty="0" sz="2650" spc="-25">
                <a:solidFill>
                  <a:srgbClr val="444E58"/>
                </a:solidFill>
                <a:latin typeface="Trebuchet MS"/>
                <a:cs typeface="Trebuchet MS"/>
              </a:rPr>
              <a:t>t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a</a:t>
            </a:r>
            <a:r>
              <a:rPr dirty="0" sz="2650">
                <a:solidFill>
                  <a:srgbClr val="444E58"/>
                </a:solidFill>
                <a:latin typeface="Times New Roman"/>
                <a:cs typeface="Times New Roman"/>
              </a:rPr>
              <a:t>	</a:t>
            </a:r>
            <a:r>
              <a:rPr dirty="0" sz="2650" spc="-20">
                <a:solidFill>
                  <a:srgbClr val="444E58"/>
                </a:solidFill>
                <a:latin typeface="Trebuchet MS"/>
                <a:cs typeface="Trebuchet MS"/>
              </a:rPr>
              <a:t>d</a:t>
            </a:r>
            <a:r>
              <a:rPr dirty="0" sz="2650" spc="-5">
                <a:solidFill>
                  <a:srgbClr val="444E58"/>
                </a:solidFill>
                <a:latin typeface="Trebuchet MS"/>
                <a:cs typeface="Trebuchet MS"/>
              </a:rPr>
              <a:t>e </a:t>
            </a:r>
            <a:r>
              <a:rPr dirty="0" sz="2650" spc="-5">
                <a:solidFill>
                  <a:srgbClr val="444E58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444E58"/>
                </a:solidFill>
                <a:latin typeface="Trebuchet MS"/>
                <a:cs typeface="Trebuchet MS"/>
              </a:rPr>
              <a:t>projeto.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881" y="6433374"/>
            <a:ext cx="70485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050">
                <a:solidFill>
                  <a:srgbClr val="94979A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" y="771143"/>
            <a:ext cx="285597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" y="771144"/>
            <a:ext cx="10692765" cy="1856739"/>
          </a:xfrm>
          <a:custGeom>
            <a:avLst/>
            <a:gdLst/>
            <a:ahLst/>
            <a:cxnLst/>
            <a:rect l="l" t="t" r="r" b="b"/>
            <a:pathLst>
              <a:path w="10692765" h="1856739">
                <a:moveTo>
                  <a:pt x="0" y="0"/>
                </a:moveTo>
                <a:lnTo>
                  <a:pt x="0" y="1856232"/>
                </a:lnTo>
                <a:lnTo>
                  <a:pt x="10692384" y="1856232"/>
                </a:lnTo>
                <a:lnTo>
                  <a:pt x="10692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37275" y="5594194"/>
            <a:ext cx="649981" cy="119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6489" y="1374141"/>
            <a:ext cx="5487035" cy="9417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850" spc="5" b="1">
                <a:solidFill>
                  <a:srgbClr val="FFFFFF"/>
                </a:solidFill>
                <a:latin typeface="Trebuchet MS"/>
                <a:cs typeface="Trebuchet MS"/>
              </a:rPr>
              <a:t>Modelagem </a:t>
            </a:r>
            <a:r>
              <a:rPr dirty="0" sz="3850" b="1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385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50" spc="5" b="1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endParaRPr sz="3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100" spc="-5" b="1">
                <a:solidFill>
                  <a:srgbClr val="FFFFFF"/>
                </a:solidFill>
                <a:latin typeface="Trebuchet MS"/>
                <a:cs typeface="Trebuchet MS"/>
              </a:rPr>
              <a:t>Diagramas 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100" spc="5" b="1">
                <a:solidFill>
                  <a:srgbClr val="FFFFFF"/>
                </a:solidFill>
                <a:latin typeface="Trebuchet MS"/>
                <a:cs typeface="Trebuchet MS"/>
              </a:rPr>
              <a:t>Casos 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1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" b="1">
                <a:solidFill>
                  <a:srgbClr val="FFFFFF"/>
                </a:solidFill>
                <a:latin typeface="Trebuchet MS"/>
                <a:cs typeface="Trebuchet MS"/>
              </a:rPr>
              <a:t>Uso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6856" y="3465070"/>
            <a:ext cx="3533775" cy="667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33528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FF0000"/>
                </a:solidFill>
                <a:latin typeface="Trebuchet MS"/>
                <a:cs typeface="Trebuchet MS"/>
              </a:rPr>
              <a:t>Inclui aqui os prints dos  Casos de Usos feitos no</a:t>
            </a:r>
            <a:r>
              <a:rPr dirty="0" sz="21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FF0000"/>
                </a:solidFill>
                <a:latin typeface="Trebuchet MS"/>
                <a:cs typeface="Trebuchet MS"/>
              </a:rPr>
              <a:t>Astah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881" y="6433374"/>
            <a:ext cx="70485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050">
                <a:solidFill>
                  <a:srgbClr val="94979A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" y="771143"/>
            <a:ext cx="285597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" y="771144"/>
            <a:ext cx="10691495" cy="6014085"/>
          </a:xfrm>
          <a:custGeom>
            <a:avLst/>
            <a:gdLst/>
            <a:ahLst/>
            <a:cxnLst/>
            <a:rect l="l" t="t" r="r" b="b"/>
            <a:pathLst>
              <a:path w="10691495" h="6014084">
                <a:moveTo>
                  <a:pt x="0" y="0"/>
                </a:moveTo>
                <a:lnTo>
                  <a:pt x="0" y="6013703"/>
                </a:lnTo>
                <a:lnTo>
                  <a:pt x="10690981" y="6013703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12912" y="3532127"/>
            <a:ext cx="4340860" cy="746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20" b="1">
                <a:solidFill>
                  <a:srgbClr val="8DC640"/>
                </a:solidFill>
                <a:latin typeface="Trebuchet MS"/>
                <a:cs typeface="Trebuchet MS"/>
              </a:rPr>
              <a:t>P</a:t>
            </a:r>
            <a:r>
              <a:rPr dirty="0" sz="4700" spc="5" b="1">
                <a:solidFill>
                  <a:srgbClr val="8DC640"/>
                </a:solidFill>
                <a:latin typeface="Trebuchet MS"/>
                <a:cs typeface="Trebuchet MS"/>
              </a:rPr>
              <a:t>R</a:t>
            </a:r>
            <a:r>
              <a:rPr dirty="0" sz="4700" spc="25" b="1">
                <a:solidFill>
                  <a:srgbClr val="8DC640"/>
                </a:solidFill>
                <a:latin typeface="Trebuchet MS"/>
                <a:cs typeface="Trebuchet MS"/>
              </a:rPr>
              <a:t>O</a:t>
            </a:r>
            <a:r>
              <a:rPr dirty="0" sz="4700" spc="-265" b="1">
                <a:solidFill>
                  <a:srgbClr val="8DC640"/>
                </a:solidFill>
                <a:latin typeface="Trebuchet MS"/>
                <a:cs typeface="Trebuchet MS"/>
              </a:rPr>
              <a:t>T</a:t>
            </a:r>
            <a:r>
              <a:rPr dirty="0" sz="4700" spc="25" b="1">
                <a:solidFill>
                  <a:srgbClr val="8DC640"/>
                </a:solidFill>
                <a:latin typeface="Trebuchet MS"/>
                <a:cs typeface="Trebuchet MS"/>
              </a:rPr>
              <a:t>OT</a:t>
            </a:r>
            <a:r>
              <a:rPr dirty="0" sz="4700" spc="5" b="1">
                <a:solidFill>
                  <a:srgbClr val="8DC640"/>
                </a:solidFill>
                <a:latin typeface="Trebuchet MS"/>
                <a:cs typeface="Trebuchet MS"/>
              </a:rPr>
              <a:t>I</a:t>
            </a:r>
            <a:r>
              <a:rPr dirty="0" sz="4700" spc="-340" b="1">
                <a:solidFill>
                  <a:srgbClr val="8DC640"/>
                </a:solidFill>
                <a:latin typeface="Trebuchet MS"/>
                <a:cs typeface="Trebuchet MS"/>
              </a:rPr>
              <a:t>P</a:t>
            </a:r>
            <a:r>
              <a:rPr dirty="0" sz="4700" spc="15" b="1">
                <a:solidFill>
                  <a:srgbClr val="8DC640"/>
                </a:solidFill>
                <a:latin typeface="Trebuchet MS"/>
                <a:cs typeface="Trebuchet MS"/>
              </a:rPr>
              <a:t>A</a:t>
            </a:r>
            <a:r>
              <a:rPr dirty="0" sz="4700" spc="5" b="1">
                <a:solidFill>
                  <a:srgbClr val="8DC640"/>
                </a:solidFill>
                <a:latin typeface="Trebuchet MS"/>
                <a:cs typeface="Trebuchet MS"/>
              </a:rPr>
              <a:t>G</a:t>
            </a:r>
            <a:r>
              <a:rPr dirty="0" sz="4700" spc="10" b="1">
                <a:solidFill>
                  <a:srgbClr val="8DC640"/>
                </a:solidFill>
                <a:latin typeface="Trebuchet MS"/>
                <a:cs typeface="Trebuchet MS"/>
              </a:rPr>
              <a:t>E</a:t>
            </a:r>
            <a:r>
              <a:rPr dirty="0" sz="4700" spc="20" b="1">
                <a:solidFill>
                  <a:srgbClr val="8DC640"/>
                </a:solidFill>
                <a:latin typeface="Trebuchet MS"/>
                <a:cs typeface="Trebuchet MS"/>
              </a:rPr>
              <a:t>M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99881" y="4583687"/>
            <a:ext cx="2921635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4845" marR="5080" indent="-652780">
              <a:lnSpc>
                <a:spcPct val="101899"/>
              </a:lnSpc>
              <a:spcBef>
                <a:spcPts val="95"/>
              </a:spcBef>
            </a:pPr>
            <a:r>
              <a:rPr dirty="0" sz="1550" spc="10">
                <a:solidFill>
                  <a:srgbClr val="FF0000"/>
                </a:solidFill>
                <a:latin typeface="Trebuchet MS"/>
                <a:cs typeface="Trebuchet MS"/>
              </a:rPr>
              <a:t>Insere </a:t>
            </a:r>
            <a:r>
              <a:rPr dirty="0" sz="1550" spc="15">
                <a:solidFill>
                  <a:srgbClr val="FF0000"/>
                </a:solidFill>
                <a:latin typeface="Trebuchet MS"/>
                <a:cs typeface="Trebuchet MS"/>
              </a:rPr>
              <a:t>aqui o </a:t>
            </a:r>
            <a:r>
              <a:rPr dirty="0" sz="1550" spc="5">
                <a:solidFill>
                  <a:srgbClr val="FF0000"/>
                </a:solidFill>
                <a:latin typeface="Trebuchet MS"/>
                <a:cs typeface="Trebuchet MS"/>
              </a:rPr>
              <a:t>link </a:t>
            </a:r>
            <a:r>
              <a:rPr dirty="0" sz="1550" spc="20">
                <a:solidFill>
                  <a:srgbClr val="FF0000"/>
                </a:solidFill>
                <a:latin typeface="Trebuchet MS"/>
                <a:cs typeface="Trebuchet MS"/>
              </a:rPr>
              <a:t>para </a:t>
            </a:r>
            <a:r>
              <a:rPr dirty="0" sz="1550" spc="15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155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FF0000"/>
                </a:solidFill>
                <a:latin typeface="Trebuchet MS"/>
                <a:cs typeface="Trebuchet MS"/>
              </a:rPr>
              <a:t>projeto  feito </a:t>
            </a:r>
            <a:r>
              <a:rPr dirty="0" sz="1550" spc="15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dirty="0" sz="1550" spc="-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FF0000"/>
                </a:solidFill>
                <a:latin typeface="Trebuchet MS"/>
                <a:cs typeface="Trebuchet MS"/>
              </a:rPr>
              <a:t>Quant-ux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9881" y="6433374"/>
            <a:ext cx="70485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050">
                <a:solidFill>
                  <a:srgbClr val="94979A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" y="771143"/>
            <a:ext cx="285597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" y="771144"/>
            <a:ext cx="10691495" cy="6014085"/>
          </a:xfrm>
          <a:custGeom>
            <a:avLst/>
            <a:gdLst/>
            <a:ahLst/>
            <a:cxnLst/>
            <a:rect l="l" t="t" r="r" b="b"/>
            <a:pathLst>
              <a:path w="10691495" h="6014084">
                <a:moveTo>
                  <a:pt x="0" y="0"/>
                </a:moveTo>
                <a:lnTo>
                  <a:pt x="0" y="6013703"/>
                </a:lnTo>
                <a:lnTo>
                  <a:pt x="10690981" y="6013703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337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5664" y="3291334"/>
            <a:ext cx="2971800" cy="7461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25"/>
              <a:t>O</a:t>
            </a:r>
            <a:r>
              <a:rPr dirty="0" sz="4700" spc="5"/>
              <a:t>BR</a:t>
            </a:r>
            <a:r>
              <a:rPr dirty="0" sz="4700" spc="5"/>
              <a:t>I</a:t>
            </a:r>
            <a:r>
              <a:rPr dirty="0" sz="4700" spc="5"/>
              <a:t>G</a:t>
            </a:r>
            <a:r>
              <a:rPr dirty="0" sz="4700" spc="15"/>
              <a:t>A</a:t>
            </a:r>
            <a:r>
              <a:rPr dirty="0" sz="4700" spc="25"/>
              <a:t>D</a:t>
            </a:r>
            <a:r>
              <a:rPr dirty="0" sz="4700" spc="20"/>
              <a:t>@</a:t>
            </a:r>
            <a:endParaRPr sz="47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Instituto </a:t>
            </a:r>
            <a:r>
              <a:rPr dirty="0"/>
              <a:t>Federal Sul-rio-grandense | </a:t>
            </a:r>
            <a:r>
              <a:rPr dirty="0" spc="5"/>
              <a:t>câmpus</a:t>
            </a:r>
            <a:r>
              <a:rPr dirty="0" spc="-240"/>
              <a:t> </a:t>
            </a:r>
            <a:r>
              <a:rPr dirty="0"/>
              <a:t>Bagé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Fabiane</dc:creator>
  <dc:title>(Microsoft PowerPoint - modelo_apresenta\347\343o_projetoSoftware[[[[)</dc:title>
  <dcterms:created xsi:type="dcterms:W3CDTF">2019-09-09T17:26:27Z</dcterms:created>
  <dcterms:modified xsi:type="dcterms:W3CDTF">2019-09-09T17:26:27Z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2019-09-09T00:00:00Z</vt:filetime>
  </property>
</Properties>
</file>