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29B90-781B-47DD-909E-803CF4AF2A4F}" v="3" dt="2022-07-05T18:37:2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Voit (evoit)" userId="6e1b1289-3b95-4361-baf8-33c0a2dfc9d3" providerId="ADAL" clId="{02729B90-781B-47DD-909E-803CF4AF2A4F}"/>
    <pc:docChg chg="undo custSel addSld modSld">
      <pc:chgData name="Eric Voit (evoit)" userId="6e1b1289-3b95-4361-baf8-33c0a2dfc9d3" providerId="ADAL" clId="{02729B90-781B-47DD-909E-803CF4AF2A4F}" dt="2022-07-05T18:37:24.876" v="19" actId="572"/>
      <pc:docMkLst>
        <pc:docMk/>
      </pc:docMkLst>
      <pc:sldChg chg="delSp modSp add mod">
        <pc:chgData name="Eric Voit (evoit)" userId="6e1b1289-3b95-4361-baf8-33c0a2dfc9d3" providerId="ADAL" clId="{02729B90-781B-47DD-909E-803CF4AF2A4F}" dt="2022-07-05T18:37:24.876" v="19" actId="572"/>
        <pc:sldMkLst>
          <pc:docMk/>
          <pc:sldMk cId="3797607915" sldId="258"/>
        </pc:sldMkLst>
        <pc:spChg chg="del">
          <ac:chgData name="Eric Voit (evoit)" userId="6e1b1289-3b95-4361-baf8-33c0a2dfc9d3" providerId="ADAL" clId="{02729B90-781B-47DD-909E-803CF4AF2A4F}" dt="2022-07-05T18:37:05.536" v="15" actId="478"/>
          <ac:spMkLst>
            <pc:docMk/>
            <pc:sldMk cId="3797607915" sldId="258"/>
            <ac:spMk id="145" creationId="{74E7FBB3-1882-4650-8C2F-8C21A3A204AB}"/>
          </ac:spMkLst>
        </pc:spChg>
        <pc:spChg chg="del">
          <ac:chgData name="Eric Voit (evoit)" userId="6e1b1289-3b95-4361-baf8-33c0a2dfc9d3" providerId="ADAL" clId="{02729B90-781B-47DD-909E-803CF4AF2A4F}" dt="2022-07-05T18:37:05.536" v="15" actId="478"/>
          <ac:spMkLst>
            <pc:docMk/>
            <pc:sldMk cId="3797607915" sldId="258"/>
            <ac:spMk id="146" creationId="{593A1473-7206-4FFD-A5F1-631CCF81B066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1" creationId="{0A621C9D-7FB4-465E-A09D-FE4548F389B7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2" creationId="{388230A2-DCD8-4590-A2C0-23622FB6255E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4" creationId="{8BABAEA5-BF13-44CC-888B-9CAAE1B3A2A5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5" creationId="{236AAD63-850A-44F2-90AD-E5A51F195D67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6" creationId="{77446220-4765-41C9-A5B1-130EE05B7BCF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67" creationId="{2DF51A93-295B-4C9D-8CCF-6AB9E19D9111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69" creationId="{88F7BCE0-50C3-4EF7-A453-DBCC3BC3996F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0" creationId="{90C88A8F-2960-42F5-98FC-266FBD948538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1" creationId="{05464CB4-A5BA-40BF-A2CA-999873BE93CC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2" creationId="{B09D8FF7-FB57-41D4-8E79-9ECEFE422B31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3" creationId="{0EB59C46-09D8-4336-9238-6245179FFDA0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4" creationId="{0AFC816C-CEED-4E68-81C7-70D499F1275D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5" creationId="{61770BAC-A173-45A9-AD28-DA378D391E19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6" creationId="{CC88AD22-14F6-4984-B470-1B5FAA73842C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177" creationId="{B83F8488-0639-4F79-A634-CDCC9655A83E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179" creationId="{E8E0D029-65EB-4415-BBB3-EB28739A0A8C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1" creationId="{BF1D3F09-BAA3-434D-B820-A3094F1204C5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2" creationId="{917D7AF8-52DB-448B-95B1-E671583C54A7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3" creationId="{BFAC78B9-0FF4-4BB5-A5A1-0636DBE43E3F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4" creationId="{2B7DE45F-71B9-4DBF-AEEF-0B7EA64D5C2B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5" creationId="{9D2C3F79-0CF2-4979-8A97-0BD59A6C185E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6" creationId="{B8EFFFA6-8835-4B27-AEC3-98DB40A98C47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187" creationId="{799555B0-EDF5-44D1-A260-B2EA54F4BFE1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89" creationId="{E9922B25-0196-4A94-A884-E0A603D02D01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90" creationId="{C7AEFDFA-915B-4345-8988-C9990EC92477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91" creationId="{EC822C0D-A3DA-4F70-90E7-107A4A21A673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92" creationId="{05A86CB5-A051-49E6-9E52-6C300D0421F2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93" creationId="{180858A4-3B79-4935-ADA7-1C89FC8F9D80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194" creationId="{485EF82A-28D2-408D-8726-78A4BC2C9535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196" creationId="{198CB028-81CE-42F0-8137-5106C8EC63AA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197" creationId="{B780D9A8-248E-424A-B9C9-AC481C61F5E9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198" creationId="{B993F8DC-B6AF-4FBA-8C13-58B4514C707D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199" creationId="{6D207CAE-37AA-403C-8EB7-702A4939AF4A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200" creationId="{379CDE66-0FD5-4499-9151-DA513C51C056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201" creationId="{2B17D6A7-29BC-4A8C-AE9C-DC5F32FC3BF8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02" creationId="{FA3F5D09-0AFA-41CC-BF23-F8A0B0F15F94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03" creationId="{608C2816-C113-42DB-90FF-44964F7CBC3D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04" creationId="{12044806-5339-46BA-A254-809A8FC84D6E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05" creationId="{A825513E-BF67-4D41-8D59-66FFEA3DC5D3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206" creationId="{E836D315-4428-451F-ABF5-A6573DC67E6E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207" creationId="{C977319E-AD70-4531-9807-CC0EF557A8B1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208" creationId="{EEC1AC32-B14A-44D9-8F1D-403E6A843B89}"/>
          </ac:spMkLst>
        </pc:spChg>
        <pc:spChg chg="del">
          <ac:chgData name="Eric Voit (evoit)" userId="6e1b1289-3b95-4361-baf8-33c0a2dfc9d3" providerId="ADAL" clId="{02729B90-781B-47DD-909E-803CF4AF2A4F}" dt="2022-07-05T18:35:52.632" v="3" actId="478"/>
          <ac:spMkLst>
            <pc:docMk/>
            <pc:sldMk cId="3797607915" sldId="258"/>
            <ac:spMk id="209" creationId="{47796638-8A1B-4ED9-AD7A-9FC6C53D3836}"/>
          </ac:spMkLst>
        </pc:spChg>
        <pc:spChg chg="mod">
          <ac:chgData name="Eric Voit (evoit)" userId="6e1b1289-3b95-4361-baf8-33c0a2dfc9d3" providerId="ADAL" clId="{02729B90-781B-47DD-909E-803CF4AF2A4F}" dt="2022-07-05T18:36:35.998" v="9" actId="1076"/>
          <ac:spMkLst>
            <pc:docMk/>
            <pc:sldMk cId="3797607915" sldId="258"/>
            <ac:spMk id="210" creationId="{982206E0-D9B2-4B15-93C2-9AD9229B263C}"/>
          </ac:spMkLst>
        </pc:spChg>
        <pc:spChg chg="del">
          <ac:chgData name="Eric Voit (evoit)" userId="6e1b1289-3b95-4361-baf8-33c0a2dfc9d3" providerId="ADAL" clId="{02729B90-781B-47DD-909E-803CF4AF2A4F}" dt="2022-07-05T18:36:51.055" v="13" actId="478"/>
          <ac:spMkLst>
            <pc:docMk/>
            <pc:sldMk cId="3797607915" sldId="258"/>
            <ac:spMk id="211" creationId="{6E9D7755-CB93-4A21-8577-E6F669A108F6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2" creationId="{75213A6D-7F06-4B7D-B14C-AB10FFD1E037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3" creationId="{D156F3C9-B210-4B26-8E7B-708C4603C127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4" creationId="{A7E9FC2F-7E1F-4003-B659-D39CE5159F51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5" creationId="{60554215-B500-4034-B854-462609724A02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6" creationId="{04937EDD-2295-41A9-B361-7AA6FD29B085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7" creationId="{9CB888BD-8C7B-4818-BB3E-706CC140C7DE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8" creationId="{B23882F5-EA10-4507-815D-F98D069AEE94}"/>
          </ac:spMkLst>
        </pc:spChg>
        <pc:spChg chg="del">
          <ac:chgData name="Eric Voit (evoit)" userId="6e1b1289-3b95-4361-baf8-33c0a2dfc9d3" providerId="ADAL" clId="{02729B90-781B-47DD-909E-803CF4AF2A4F}" dt="2022-07-05T18:35:45.266" v="2" actId="478"/>
          <ac:spMkLst>
            <pc:docMk/>
            <pc:sldMk cId="3797607915" sldId="258"/>
            <ac:spMk id="219" creationId="{7CB5EFF4-61C3-4183-9F9B-85AECB7D589B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3" creationId="{DC4BE6E6-2161-4AC0-8911-717ADB5E529A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4" creationId="{AA6C0EC9-A1D0-4E56-8C07-FF0ABEA9F769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5" creationId="{0663B664-0A0C-407D-BEC4-DBA1C161A3AD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6" creationId="{0254FFCA-2BBD-46A4-B8AA-8EC235657733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7" creationId="{CD79BE56-28F2-4C41-83CE-09A16D54BBB0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8" creationId="{908700D9-AEE1-4927-8AC1-C1EE57EA540C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29" creationId="{E5528438-2076-488A-9565-BB520F214569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0" creationId="{474CFF54-6542-41A9-BDA3-9204D400E638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1" creationId="{57A3DD6F-C099-412C-AFB1-D090B665A7B3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3" creationId="{DFDCB0AF-958D-42F8-9CDC-907BFBC89039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5" creationId="{197B28E7-AD8C-452B-8AA2-3BFF8A0C6957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6" creationId="{F73F83A6-9D95-49A0-8170-7369550E0AE8}"/>
          </ac:spMkLst>
        </pc:spChg>
        <pc:spChg chg="del">
          <ac:chgData name="Eric Voit (evoit)" userId="6e1b1289-3b95-4361-baf8-33c0a2dfc9d3" providerId="ADAL" clId="{02729B90-781B-47DD-909E-803CF4AF2A4F}" dt="2022-07-05T18:35:33.725" v="1" actId="478"/>
          <ac:spMkLst>
            <pc:docMk/>
            <pc:sldMk cId="3797607915" sldId="258"/>
            <ac:spMk id="237" creationId="{7B2B2239-10C5-42E1-88C4-10AC1368CF1C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40" creationId="{ED08DE12-C70C-442C-8FEA-A890C0CE8A93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42" creationId="{4B0F3395-D314-49FA-A617-45CD0F48CCDF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43" creationId="{50C57D85-3C41-46EB-9CDB-3156E43C838B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44" creationId="{4269867C-ABBC-4A4E-A3CA-707EDEF5CB8D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45" creationId="{A65BB973-72A1-4844-99AE-243C47A03955}"/>
          </ac:spMkLst>
        </pc:spChg>
        <pc:spChg chg="mod">
          <ac:chgData name="Eric Voit (evoit)" userId="6e1b1289-3b95-4361-baf8-33c0a2dfc9d3" providerId="ADAL" clId="{02729B90-781B-47DD-909E-803CF4AF2A4F}" dt="2022-07-05T18:36:49.016" v="12" actId="1076"/>
          <ac:spMkLst>
            <pc:docMk/>
            <pc:sldMk cId="3797607915" sldId="258"/>
            <ac:spMk id="284" creationId="{30162A58-845F-4BC6-9DBF-21200EEEBD32}"/>
          </ac:spMkLst>
        </pc:spChg>
        <pc:graphicFrameChg chg="mod modGraphic">
          <ac:chgData name="Eric Voit (evoit)" userId="6e1b1289-3b95-4361-baf8-33c0a2dfc9d3" providerId="ADAL" clId="{02729B90-781B-47DD-909E-803CF4AF2A4F}" dt="2022-07-05T18:37:24.876" v="19" actId="572"/>
          <ac:graphicFrameMkLst>
            <pc:docMk/>
            <pc:sldMk cId="3797607915" sldId="258"/>
            <ac:graphicFrameMk id="144" creationId="{1E8EC9EA-4AF3-46F3-ACAC-EEF2238E0379}"/>
          </ac:graphicFrameMkLst>
        </pc:graphicFrameChg>
        <pc:picChg chg="del">
          <ac:chgData name="Eric Voit (evoit)" userId="6e1b1289-3b95-4361-baf8-33c0a2dfc9d3" providerId="ADAL" clId="{02729B90-781B-47DD-909E-803CF4AF2A4F}" dt="2022-07-05T18:35:45.266" v="2" actId="478"/>
          <ac:picMkLst>
            <pc:docMk/>
            <pc:sldMk cId="3797607915" sldId="258"/>
            <ac:picMk id="155" creationId="{6C6D922F-74AD-4553-BE6B-D2D658453A81}"/>
          </ac:picMkLst>
        </pc:picChg>
        <pc:picChg chg="del">
          <ac:chgData name="Eric Voit (evoit)" userId="6e1b1289-3b95-4361-baf8-33c0a2dfc9d3" providerId="ADAL" clId="{02729B90-781B-47DD-909E-803CF4AF2A4F}" dt="2022-07-05T18:35:33.725" v="1" actId="478"/>
          <ac:picMkLst>
            <pc:docMk/>
            <pc:sldMk cId="3797607915" sldId="258"/>
            <ac:picMk id="160" creationId="{84356C29-F7CA-4CF9-80A6-DB9FE195FF09}"/>
          </ac:picMkLst>
        </pc:picChg>
        <pc:picChg chg="del">
          <ac:chgData name="Eric Voit (evoit)" userId="6e1b1289-3b95-4361-baf8-33c0a2dfc9d3" providerId="ADAL" clId="{02729B90-781B-47DD-909E-803CF4AF2A4F}" dt="2022-07-05T18:35:33.725" v="1" actId="478"/>
          <ac:picMkLst>
            <pc:docMk/>
            <pc:sldMk cId="3797607915" sldId="258"/>
            <ac:picMk id="163" creationId="{C1C0F4E2-7EFE-4143-BF93-FFA452E53D03}"/>
          </ac:picMkLst>
        </pc:picChg>
        <pc:picChg chg="del">
          <ac:chgData name="Eric Voit (evoit)" userId="6e1b1289-3b95-4361-baf8-33c0a2dfc9d3" providerId="ADAL" clId="{02729B90-781B-47DD-909E-803CF4AF2A4F}" dt="2022-07-05T18:35:45.266" v="2" actId="478"/>
          <ac:picMkLst>
            <pc:docMk/>
            <pc:sldMk cId="3797607915" sldId="258"/>
            <ac:picMk id="168" creationId="{8C55AECC-F60C-4DDE-9E95-F98E63719832}"/>
          </ac:picMkLst>
        </pc:picChg>
        <pc:picChg chg="del">
          <ac:chgData name="Eric Voit (evoit)" userId="6e1b1289-3b95-4361-baf8-33c0a2dfc9d3" providerId="ADAL" clId="{02729B90-781B-47DD-909E-803CF4AF2A4F}" dt="2022-07-05T18:35:33.725" v="1" actId="478"/>
          <ac:picMkLst>
            <pc:docMk/>
            <pc:sldMk cId="3797607915" sldId="258"/>
            <ac:picMk id="178" creationId="{B2B359DA-1ACC-41C9-B330-94FCCB42ED03}"/>
          </ac:picMkLst>
        </pc:picChg>
        <pc:picChg chg="del">
          <ac:chgData name="Eric Voit (evoit)" userId="6e1b1289-3b95-4361-baf8-33c0a2dfc9d3" providerId="ADAL" clId="{02729B90-781B-47DD-909E-803CF4AF2A4F}" dt="2022-07-05T18:36:51.055" v="13" actId="478"/>
          <ac:picMkLst>
            <pc:docMk/>
            <pc:sldMk cId="3797607915" sldId="258"/>
            <ac:picMk id="180" creationId="{7887F480-6D94-4AA8-851D-6F99382EE36D}"/>
          </ac:picMkLst>
        </pc:picChg>
        <pc:picChg chg="mod">
          <ac:chgData name="Eric Voit (evoit)" userId="6e1b1289-3b95-4361-baf8-33c0a2dfc9d3" providerId="ADAL" clId="{02729B90-781B-47DD-909E-803CF4AF2A4F}" dt="2022-07-05T18:36:35.998" v="9" actId="1076"/>
          <ac:picMkLst>
            <pc:docMk/>
            <pc:sldMk cId="3797607915" sldId="258"/>
            <ac:picMk id="188" creationId="{1AF303FB-864D-4DDE-A7C2-CAC2748CD22D}"/>
          </ac:picMkLst>
        </pc:picChg>
        <pc:picChg chg="del">
          <ac:chgData name="Eric Voit (evoit)" userId="6e1b1289-3b95-4361-baf8-33c0a2dfc9d3" providerId="ADAL" clId="{02729B90-781B-47DD-909E-803CF4AF2A4F}" dt="2022-07-05T18:35:52.632" v="3" actId="478"/>
          <ac:picMkLst>
            <pc:docMk/>
            <pc:sldMk cId="3797607915" sldId="258"/>
            <ac:picMk id="195" creationId="{6EB61356-3A3B-470C-B902-64E04757152D}"/>
          </ac:picMkLst>
        </pc:picChg>
      </pc:sldChg>
    </pc:docChg>
  </pc:docChgLst>
  <pc:docChgLst>
    <pc:chgData name="Eric Voit (evoit)" userId="6e1b1289-3b95-4361-baf8-33c0a2dfc9d3" providerId="ADAL" clId="{8455B514-DE52-4EE7-AA32-3FC63BE09893}"/>
    <pc:docChg chg="modSld">
      <pc:chgData name="Eric Voit (evoit)" userId="6e1b1289-3b95-4361-baf8-33c0a2dfc9d3" providerId="ADAL" clId="{8455B514-DE52-4EE7-AA32-3FC63BE09893}" dt="2022-04-21T16:54:38.204" v="104"/>
      <pc:docMkLst>
        <pc:docMk/>
      </pc:docMkLst>
      <pc:sldChg chg="modSp mod">
        <pc:chgData name="Eric Voit (evoit)" userId="6e1b1289-3b95-4361-baf8-33c0a2dfc9d3" providerId="ADAL" clId="{8455B514-DE52-4EE7-AA32-3FC63BE09893}" dt="2022-04-21T15:49:52.913" v="70" actId="6549"/>
        <pc:sldMkLst>
          <pc:docMk/>
          <pc:sldMk cId="3706727989" sldId="256"/>
        </pc:sldMkLst>
        <pc:spChg chg="mod">
          <ac:chgData name="Eric Voit (evoit)" userId="6e1b1289-3b95-4361-baf8-33c0a2dfc9d3" providerId="ADAL" clId="{8455B514-DE52-4EE7-AA32-3FC63BE09893}" dt="2022-04-21T15:49:52.913" v="70" actId="6549"/>
          <ac:spMkLst>
            <pc:docMk/>
            <pc:sldMk cId="3706727989" sldId="256"/>
            <ac:spMk id="74" creationId="{DF156010-0A76-457F-9AAE-568F2F5CF107}"/>
          </ac:spMkLst>
        </pc:spChg>
      </pc:sldChg>
      <pc:sldChg chg="modSp mod">
        <pc:chgData name="Eric Voit (evoit)" userId="6e1b1289-3b95-4361-baf8-33c0a2dfc9d3" providerId="ADAL" clId="{8455B514-DE52-4EE7-AA32-3FC63BE09893}" dt="2022-04-21T16:54:38.204" v="104"/>
        <pc:sldMkLst>
          <pc:docMk/>
          <pc:sldMk cId="4152281499" sldId="257"/>
        </pc:sldMkLst>
        <pc:spChg chg="mod">
          <ac:chgData name="Eric Voit (evoit)" userId="6e1b1289-3b95-4361-baf8-33c0a2dfc9d3" providerId="ADAL" clId="{8455B514-DE52-4EE7-AA32-3FC63BE09893}" dt="2022-04-21T15:36:29.002" v="17" actId="20577"/>
          <ac:spMkLst>
            <pc:docMk/>
            <pc:sldMk cId="4152281499" sldId="257"/>
            <ac:spMk id="285" creationId="{7EBAD723-0848-49B7-AC62-AE85E007F57F}"/>
          </ac:spMkLst>
        </pc:spChg>
        <pc:graphicFrameChg chg="mod modGraphic">
          <ac:chgData name="Eric Voit (evoit)" userId="6e1b1289-3b95-4361-baf8-33c0a2dfc9d3" providerId="ADAL" clId="{8455B514-DE52-4EE7-AA32-3FC63BE09893}" dt="2022-04-21T16:54:38.204" v="104"/>
          <ac:graphicFrameMkLst>
            <pc:docMk/>
            <pc:sldMk cId="4152281499" sldId="257"/>
            <ac:graphicFrameMk id="144" creationId="{1E8EC9EA-4AF3-46F3-ACAC-EEF2238E0379}"/>
          </ac:graphicFrameMkLst>
        </pc:graphicFrameChg>
      </pc:sldChg>
    </pc:docChg>
  </pc:docChgLst>
  <pc:docChgLst>
    <pc:chgData name="Eric Voit (evoit)" userId="6e1b1289-3b95-4361-baf8-33c0a2dfc9d3" providerId="ADAL" clId="{F903E98E-FAF1-4B0A-9A35-7997C884C00D}"/>
    <pc:docChg chg="undo custSel modSld">
      <pc:chgData name="Eric Voit (evoit)" userId="6e1b1289-3b95-4361-baf8-33c0a2dfc9d3" providerId="ADAL" clId="{F903E98E-FAF1-4B0A-9A35-7997C884C00D}" dt="2022-03-31T14:21:06.153" v="228" actId="20577"/>
      <pc:docMkLst>
        <pc:docMk/>
      </pc:docMkLst>
      <pc:sldChg chg="addSp modSp mod addAnim delAnim">
        <pc:chgData name="Eric Voit (evoit)" userId="6e1b1289-3b95-4361-baf8-33c0a2dfc9d3" providerId="ADAL" clId="{F903E98E-FAF1-4B0A-9A35-7997C884C00D}" dt="2022-03-31T14:21:06.153" v="228" actId="20577"/>
        <pc:sldMkLst>
          <pc:docMk/>
          <pc:sldMk cId="4152281499" sldId="257"/>
        </pc:sldMkLst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53" creationId="{5C306EA2-2695-48B9-A25B-69346E5A3236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54" creationId="{E32A530A-99AE-43F7-B854-E58671AF142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58" creationId="{8AF0F158-3454-432D-86E9-110781FB45D5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59" creationId="{11842938-A900-49C1-8A6C-ECAF034F2A90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1" creationId="{0A621C9D-7FB4-465E-A09D-FE4548F389B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2" creationId="{388230A2-DCD8-4590-A2C0-23622FB6255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4" creationId="{8BABAEA5-BF13-44CC-888B-9CAAE1B3A2A5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5" creationId="{236AAD63-850A-44F2-90AD-E5A51F195D6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6" creationId="{77446220-4765-41C9-A5B1-130EE05B7BCF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7" creationId="{2DF51A93-295B-4C9D-8CCF-6AB9E19D911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69" creationId="{88F7BCE0-50C3-4EF7-A453-DBCC3BC3996F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0" creationId="{90C88A8F-2960-42F5-98FC-266FBD948538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1" creationId="{05464CB4-A5BA-40BF-A2CA-999873BE93C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2" creationId="{B09D8FF7-FB57-41D4-8E79-9ECEFE422B3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3" creationId="{0EB59C46-09D8-4336-9238-6245179FFDA0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4" creationId="{0AFC816C-CEED-4E68-81C7-70D499F1275D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5" creationId="{61770BAC-A173-45A9-AD28-DA378D391E1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6" creationId="{CC88AD22-14F6-4984-B470-1B5FAA73842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7" creationId="{B83F8488-0639-4F79-A634-CDCC9655A83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79" creationId="{E8E0D029-65EB-4415-BBB3-EB28739A0A8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1" creationId="{BF1D3F09-BAA3-434D-B820-A3094F1204C5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2" creationId="{917D7AF8-52DB-448B-95B1-E671583C54A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3" creationId="{BFAC78B9-0FF4-4BB5-A5A1-0636DBE43E3F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4" creationId="{2B7DE45F-71B9-4DBF-AEEF-0B7EA64D5C2B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5" creationId="{9D2C3F79-0CF2-4979-8A97-0BD59A6C185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6" creationId="{B8EFFFA6-8835-4B27-AEC3-98DB40A98C4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7" creationId="{799555B0-EDF5-44D1-A260-B2EA54F4BFE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89" creationId="{E9922B25-0196-4A94-A884-E0A603D02D0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0" creationId="{C7AEFDFA-915B-4345-8988-C9990EC9247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1" creationId="{EC822C0D-A3DA-4F70-90E7-107A4A21A673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2" creationId="{05A86CB5-A051-49E6-9E52-6C300D0421F2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3" creationId="{180858A4-3B79-4935-ADA7-1C89FC8F9D80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4" creationId="{485EF82A-28D2-408D-8726-78A4BC2C9535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6" creationId="{198CB028-81CE-42F0-8137-5106C8EC63AA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7" creationId="{B780D9A8-248E-424A-B9C9-AC481C61F5E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8" creationId="{B993F8DC-B6AF-4FBA-8C13-58B4514C707D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199" creationId="{6D207CAE-37AA-403C-8EB7-702A4939AF4A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0" creationId="{379CDE66-0FD5-4499-9151-DA513C51C056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1" creationId="{2B17D6A7-29BC-4A8C-AE9C-DC5F32FC3BF8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2" creationId="{FA3F5D09-0AFA-41CC-BF23-F8A0B0F15F94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3" creationId="{608C2816-C113-42DB-90FF-44964F7CBC3D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4" creationId="{12044806-5339-46BA-A254-809A8FC84D6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5" creationId="{A825513E-BF67-4D41-8D59-66FFEA3DC5D3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6" creationId="{E836D315-4428-451F-ABF5-A6573DC67E6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7" creationId="{C977319E-AD70-4531-9807-CC0EF557A8B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8" creationId="{EEC1AC32-B14A-44D9-8F1D-403E6A843B8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09" creationId="{47796638-8A1B-4ED9-AD7A-9FC6C53D3836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0" creationId="{982206E0-D9B2-4B15-93C2-9AD9229B263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1" creationId="{6E9D7755-CB93-4A21-8577-E6F669A108F6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2" creationId="{75213A6D-7F06-4B7D-B14C-AB10FFD1E03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3" creationId="{D156F3C9-B210-4B26-8E7B-708C4603C12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4" creationId="{A7E9FC2F-7E1F-4003-B659-D39CE5159F51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5" creationId="{60554215-B500-4034-B854-462609724A02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6" creationId="{04937EDD-2295-41A9-B361-7AA6FD29B085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7" creationId="{9CB888BD-8C7B-4818-BB3E-706CC140C7D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8" creationId="{B23882F5-EA10-4507-815D-F98D069AEE94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19" creationId="{7CB5EFF4-61C3-4183-9F9B-85AECB7D589B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0" creationId="{BC890C42-C3F0-4DE8-BCAA-9590B5EE003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1" creationId="{AAFFB34A-F1A7-4377-82F5-2DC05E7523C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2" creationId="{9A654A9A-FD92-4F4E-A795-814DDAAA4FA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3" creationId="{DC4BE6E6-2161-4AC0-8911-717ADB5E529A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4" creationId="{AA6C0EC9-A1D0-4E56-8C07-FF0ABEA9F76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5" creationId="{0663B664-0A0C-407D-BEC4-DBA1C161A3AD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6" creationId="{0254FFCA-2BBD-46A4-B8AA-8EC235657733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7" creationId="{CD79BE56-28F2-4C41-83CE-09A16D54BBB0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8" creationId="{908700D9-AEE1-4927-8AC1-C1EE57EA540C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29" creationId="{E5528438-2076-488A-9565-BB520F21456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0" creationId="{474CFF54-6542-41A9-BDA3-9204D400E638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1" creationId="{57A3DD6F-C099-412C-AFB1-D090B665A7B3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2" creationId="{5FD73086-CFB4-4256-8C76-384A7C129A6F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3" creationId="{DFDCB0AF-958D-42F8-9CDC-907BFBC89039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4" creationId="{802C91F1-C1F0-4AB5-BCFF-D48C31728D8E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5" creationId="{197B28E7-AD8C-452B-8AA2-3BFF8A0C6957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6" creationId="{F73F83A6-9D95-49A0-8170-7369550E0AE8}"/>
          </ac:spMkLst>
        </pc:spChg>
        <pc:spChg chg="mod">
          <ac:chgData name="Eric Voit (evoit)" userId="6e1b1289-3b95-4361-baf8-33c0a2dfc9d3" providerId="ADAL" clId="{F903E98E-FAF1-4B0A-9A35-7997C884C00D}" dt="2022-03-29T18:40:39.479" v="13" actId="1076"/>
          <ac:spMkLst>
            <pc:docMk/>
            <pc:sldMk cId="4152281499" sldId="257"/>
            <ac:spMk id="237" creationId="{7B2B2239-10C5-42E1-88C4-10AC1368CF1C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40" creationId="{ED08DE12-C70C-442C-8FEA-A890C0CE8A93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42" creationId="{4B0F3395-D314-49FA-A617-45CD0F48CCDF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43" creationId="{50C57D85-3C41-46EB-9CDB-3156E43C838B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44" creationId="{4269867C-ABBC-4A4E-A3CA-707EDEF5CB8D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45" creationId="{A65BB973-72A1-4844-99AE-243C47A03955}"/>
          </ac:spMkLst>
        </pc:spChg>
        <pc:spChg chg="mod">
          <ac:chgData name="Eric Voit (evoit)" userId="6e1b1289-3b95-4361-baf8-33c0a2dfc9d3" providerId="ADAL" clId="{F903E98E-FAF1-4B0A-9A35-7997C884C00D}" dt="2022-03-29T18:43:38.525" v="41" actId="1076"/>
          <ac:spMkLst>
            <pc:docMk/>
            <pc:sldMk cId="4152281499" sldId="257"/>
            <ac:spMk id="284" creationId="{30162A58-845F-4BC6-9DBF-21200EEEBD32}"/>
          </ac:spMkLst>
        </pc:spChg>
        <pc:spChg chg="add mod">
          <ac:chgData name="Eric Voit (evoit)" userId="6e1b1289-3b95-4361-baf8-33c0a2dfc9d3" providerId="ADAL" clId="{F903E98E-FAF1-4B0A-9A35-7997C884C00D}" dt="2022-03-31T14:20:47.661" v="225" actId="20577"/>
          <ac:spMkLst>
            <pc:docMk/>
            <pc:sldMk cId="4152281499" sldId="257"/>
            <ac:spMk id="285" creationId="{7EBAD723-0848-49B7-AC62-AE85E007F57F}"/>
          </ac:spMkLst>
        </pc:spChg>
        <pc:spChg chg="add mod">
          <ac:chgData name="Eric Voit (evoit)" userId="6e1b1289-3b95-4361-baf8-33c0a2dfc9d3" providerId="ADAL" clId="{F903E98E-FAF1-4B0A-9A35-7997C884C00D}" dt="2022-03-29T18:47:49.002" v="81" actId="571"/>
          <ac:spMkLst>
            <pc:docMk/>
            <pc:sldMk cId="4152281499" sldId="257"/>
            <ac:spMk id="286" creationId="{7C5C2076-1BC6-4C45-B92A-F22B4A465FBA}"/>
          </ac:spMkLst>
        </pc:spChg>
        <pc:graphicFrameChg chg="mod modGraphic">
          <ac:chgData name="Eric Voit (evoit)" userId="6e1b1289-3b95-4361-baf8-33c0a2dfc9d3" providerId="ADAL" clId="{F903E98E-FAF1-4B0A-9A35-7997C884C00D}" dt="2022-03-31T14:21:06.153" v="228" actId="20577"/>
          <ac:graphicFrameMkLst>
            <pc:docMk/>
            <pc:sldMk cId="4152281499" sldId="257"/>
            <ac:graphicFrameMk id="144" creationId="{1E8EC9EA-4AF3-46F3-ACAC-EEF2238E0379}"/>
          </ac:graphicFrameMkLst>
        </pc:graphicFrame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55" creationId="{6C6D922F-74AD-4553-BE6B-D2D658453A81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57" creationId="{69A7EB44-A968-42EF-B7C3-111B74AEC7CD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60" creationId="{84356C29-F7CA-4CF9-80A6-DB9FE195FF09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63" creationId="{C1C0F4E2-7EFE-4143-BF93-FFA452E53D03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68" creationId="{8C55AECC-F60C-4DDE-9E95-F98E63719832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78" creationId="{B2B359DA-1ACC-41C9-B330-94FCCB42ED03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80" creationId="{7887F480-6D94-4AA8-851D-6F99382EE36D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88" creationId="{1AF303FB-864D-4DDE-A7C2-CAC2748CD22D}"/>
          </ac:picMkLst>
        </pc:picChg>
        <pc:picChg chg="mod">
          <ac:chgData name="Eric Voit (evoit)" userId="6e1b1289-3b95-4361-baf8-33c0a2dfc9d3" providerId="ADAL" clId="{F903E98E-FAF1-4B0A-9A35-7997C884C00D}" dt="2022-03-29T18:40:39.479" v="13" actId="1076"/>
          <ac:picMkLst>
            <pc:docMk/>
            <pc:sldMk cId="4152281499" sldId="257"/>
            <ac:picMk id="195" creationId="{6EB61356-3A3B-470C-B902-64E0475715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4159-87C0-48F8-9E6C-0AAC8FDC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31D34-1AB4-4206-9AD0-8D1E39B8A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D600-0B2C-4698-A3BB-70D3F647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6581-67C2-412E-B788-FDCA69A2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7A1C6-FA2C-4085-9C8D-17B54582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4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4D-FE36-44C6-A00D-075EFA1B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BA6A0-0988-4150-8C10-2581168D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293E-20CE-4F6F-BB95-D181E63A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171F-E407-4DFF-BB7A-21A89EB8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EBB5-3F02-4671-9521-10E0A05F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9455C-5A43-4468-BF8F-F292406FE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8A52-DB9A-4F44-83BD-13A8A69AF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ED29-FA6B-49FD-9FC0-502270A7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2F85-BE41-41C7-863A-56FE9DB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D4EE-898A-4225-9735-535C9513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A1B9-4259-48F2-842A-91C4D64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62EC-249E-4F8D-B43B-8B372BE9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F7D7-7E8D-4F78-BDB0-73776522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87B8-F4A7-416B-B2CB-B4DBF5AA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36B0-1596-48DD-83B2-18B2922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FD9-E9CB-4EB4-BCC9-5B99AB16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73BD-34A0-4307-A04A-C49CA101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0042-632E-4999-8012-376296D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87AC-CC8A-43CE-8006-AC6DE6CF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1A09-605D-4482-9ECB-7BF33448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22AA-4304-4644-8540-D1BE1807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27E1-B82F-461D-97EF-97CD39FE5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E7CD-FCB0-4BEC-8B6E-056F948D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0507-09AE-4C69-994A-CEB31643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2B1A-D661-49CC-B373-FE78A62A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F74B-0316-4EC6-8C9B-C9069CB3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98F-1A04-40B2-AA49-0B56B97C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C2E2-CE2C-45DF-9C16-62D4795D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7D200-569E-4C4E-9CA9-BE7A62F9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738C-52CB-4E91-8C16-96B380E5E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A7F81-F752-4E03-880E-83AA4D5E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55BDF-74D3-4BCD-B1A8-9721C627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3581D-F550-489C-82F9-EFEFDA7B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B887E-7AD8-4C01-A3F3-145922EC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E4B8-A34E-4FDF-9E6D-4F76F5F8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D62AE-BA2E-456A-BD98-3E3C9BD6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C59D-925C-4BDA-981D-BD07AB51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64D96-9D21-4D68-A71C-3DD8862C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99654-A314-4E7D-95E7-4A84BBA8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E84D6-A927-4D7E-812D-44E29AAF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4BBA-09D0-4AFD-93D0-8631B58E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84E4-FB39-45C3-8098-5864A046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DC05-9CE5-495A-949F-C053D906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D3E5-B760-49DA-851F-B4CBF8DA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EB01-D8D3-4345-8CE1-38D2C980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C35D-8B16-49F1-B4ED-469E4DB8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3F90-71D4-4988-8879-7A118677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41AA-3AE5-4E65-AFF4-B4A113D9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62C63-47F5-4B72-9DC4-862AFA418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F88D-6731-4D81-9A8B-559D175D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3DDD3-92D0-4FAA-B5A2-6D75E931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E838-BC5D-41AB-9012-ADF1164E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6101-EA21-4A57-A001-904BBC41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010B3-E5CD-44EE-BC21-6CD9AC4E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30FD-825C-43F3-AFB6-E4B80F85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86EA-25AB-4329-B972-83B74A004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8715-6008-47BC-B4CA-71D25811BC1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8B0E-1658-4814-803B-54FA26998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9B4F-0F7E-4203-A540-BEBD3BC09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F2E9-3E9F-48FE-AA12-42E1DC0B1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83">
            <a:extLst>
              <a:ext uri="{FF2B5EF4-FFF2-40B4-BE49-F238E27FC236}">
                <a16:creationId xmlns:a16="http://schemas.microsoft.com/office/drawing/2014/main" id="{30162A58-845F-4BC6-9DBF-21200EEEBD32}"/>
              </a:ext>
            </a:extLst>
          </p:cNvPr>
          <p:cNvSpPr/>
          <p:nvPr/>
        </p:nvSpPr>
        <p:spPr>
          <a:xfrm>
            <a:off x="6055455" y="3805783"/>
            <a:ext cx="2909696" cy="226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Table 3">
            <a:extLst>
              <a:ext uri="{FF2B5EF4-FFF2-40B4-BE49-F238E27FC236}">
                <a16:creationId xmlns:a16="http://schemas.microsoft.com/office/drawing/2014/main" id="{1E8EC9EA-4AF3-46F3-ACAC-EEF2238E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24737"/>
              </p:ext>
            </p:extLst>
          </p:nvPr>
        </p:nvGraphicFramePr>
        <p:xfrm>
          <a:off x="1940588" y="1583850"/>
          <a:ext cx="7065108" cy="2128752"/>
        </p:xfrm>
        <a:graphic>
          <a:graphicData uri="http://schemas.openxmlformats.org/drawingml/2006/table">
            <a:tbl>
              <a:tblPr/>
              <a:tblGrid>
                <a:gridCol w="778628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2949064524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266407437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2026737776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3538543425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2801411183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398828660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4195981828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884372462"/>
                    </a:ext>
                  </a:extLst>
                </a:gridCol>
              </a:tblGrid>
              <a:tr h="4468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Confidential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Library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Confidential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Process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rgbClr val="0D2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21920" marB="0">
                    <a:lnL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C4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Confidential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Container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Confidential VM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21920" marB="0">
                    <a:lnL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9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Conf.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VM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121920" marB="0">
                    <a:lnL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9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Conf. Process</a:t>
                      </a:r>
                    </a:p>
                  </a:txBody>
                  <a:tcPr marL="0" marR="0" marT="121920" marB="0">
                    <a:lnL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9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Conf. Library</a:t>
                      </a:r>
                    </a:p>
                  </a:txBody>
                  <a:tcPr marL="0" marR="0" marT="121920" marB="0">
                    <a:lnL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32465"/>
                  </a:ext>
                </a:extLst>
              </a:tr>
              <a:tr h="1401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</a:t>
                      </a: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Process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u="none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Process </a:t>
                      </a: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on separation kernel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Library, Process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&amp; Container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050" kern="1200" spc="-3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OS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Library, </a:t>
                      </a: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Container,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Guest OS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Process, </a:t>
                      </a: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Container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spc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TCB Guest OS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Process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TCB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OS</a:t>
                      </a: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</a:t>
                      </a: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Process, TCB Guest OS on separation kernel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spc="-3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280633"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u="none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u="none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pc="-2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TrustZone</a:t>
                      </a:r>
                      <a:endParaRPr lang="en-US" sz="1000" kern="1200" spc="-2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CCA, SE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V, 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SEV- </a:t>
                      </a: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000" kern="1200" spc="-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P,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TDX</a:t>
                      </a:r>
                      <a:endParaRPr lang="en-US" sz="1000" kern="1200" spc="-2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CCA, SE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V, 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SEV- </a:t>
                      </a: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000" kern="1200" spc="-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P,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TDX</a:t>
                      </a:r>
                      <a:endParaRPr lang="en-US" sz="1000" kern="1200" spc="-2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TrustZone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6003"/>
                  </a:ext>
                </a:extLst>
              </a:tr>
            </a:tbl>
          </a:graphicData>
        </a:graphic>
      </p:graphicFrame>
      <p:sp>
        <p:nvSpPr>
          <p:cNvPr id="145" name="TextBox 144">
            <a:extLst>
              <a:ext uri="{FF2B5EF4-FFF2-40B4-BE49-F238E27FC236}">
                <a16:creationId xmlns:a16="http://schemas.microsoft.com/office/drawing/2014/main" id="{74E7FBB3-1882-4650-8C2F-8C21A3A204AB}"/>
              </a:ext>
            </a:extLst>
          </p:cNvPr>
          <p:cNvSpPr txBox="1"/>
          <p:nvPr/>
        </p:nvSpPr>
        <p:spPr>
          <a:xfrm>
            <a:off x="914400" y="1649336"/>
            <a:ext cx="886283" cy="367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defTabSz="609585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Packaging </a:t>
            </a:r>
          </a:p>
          <a:p>
            <a:pPr algn="r" defTabSz="609585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Model </a:t>
            </a:r>
          </a:p>
        </p:txBody>
      </p: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593A1473-7206-4FFD-A5F1-631CCF81B066}"/>
              </a:ext>
            </a:extLst>
          </p:cNvPr>
          <p:cNvSpPr/>
          <p:nvPr/>
        </p:nvSpPr>
        <p:spPr>
          <a:xfrm>
            <a:off x="1736743" y="1612395"/>
            <a:ext cx="127880" cy="39898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ExtraLight"/>
              <a:ea typeface="+mn-ea"/>
              <a:cs typeface="+mn-cs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D08DE12-C70C-442C-8FEA-A890C0CE8A93}"/>
              </a:ext>
            </a:extLst>
          </p:cNvPr>
          <p:cNvSpPr txBox="1"/>
          <p:nvPr/>
        </p:nvSpPr>
        <p:spPr>
          <a:xfrm>
            <a:off x="5928909" y="3827389"/>
            <a:ext cx="621505" cy="1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Legend: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0F3395-D314-49FA-A617-45CD0F48CCDF}"/>
              </a:ext>
            </a:extLst>
          </p:cNvPr>
          <p:cNvSpPr/>
          <p:nvPr/>
        </p:nvSpPr>
        <p:spPr>
          <a:xfrm>
            <a:off x="7838624" y="3827049"/>
            <a:ext cx="509877" cy="173969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wrap="none" bIns="18288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Confidential </a:t>
            </a:r>
          </a:p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Computing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C57D85-3C41-46EB-9CDB-3156E43C838B}"/>
              </a:ext>
            </a:extLst>
          </p:cNvPr>
          <p:cNvSpPr/>
          <p:nvPr/>
        </p:nvSpPr>
        <p:spPr>
          <a:xfrm>
            <a:off x="8417559" y="3827049"/>
            <a:ext cx="509877" cy="173969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wrap="none" bIns="18288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Packaged </a:t>
            </a:r>
          </a:p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software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69867C-ABBC-4A4E-A3CA-707EDEF5CB8D}"/>
              </a:ext>
            </a:extLst>
          </p:cNvPr>
          <p:cNvSpPr/>
          <p:nvPr/>
        </p:nvSpPr>
        <p:spPr>
          <a:xfrm>
            <a:off x="6600105" y="3855372"/>
            <a:ext cx="532248" cy="141009"/>
          </a:xfrm>
          <a:prstGeom prst="rect">
            <a:avLst/>
          </a:prstGeom>
          <a:solidFill>
            <a:srgbClr val="A8D892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bIns="27432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Within TCB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65BB973-72A1-4844-99AE-243C47A03955}"/>
              </a:ext>
            </a:extLst>
          </p:cNvPr>
          <p:cNvSpPr/>
          <p:nvPr/>
        </p:nvSpPr>
        <p:spPr>
          <a:xfrm>
            <a:off x="7219364" y="3855372"/>
            <a:ext cx="532249" cy="141009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7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Outside TCB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306EA2-2695-48B9-A25B-69346E5A3236}"/>
              </a:ext>
            </a:extLst>
          </p:cNvPr>
          <p:cNvSpPr txBox="1"/>
          <p:nvPr/>
        </p:nvSpPr>
        <p:spPr>
          <a:xfrm>
            <a:off x="738423" y="2537883"/>
            <a:ext cx="1043527" cy="50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Packaged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Software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Layers</a:t>
            </a:r>
          </a:p>
        </p:txBody>
      </p:sp>
      <p:sp>
        <p:nvSpPr>
          <p:cNvPr id="154" name="Left Brace 153">
            <a:extLst>
              <a:ext uri="{FF2B5EF4-FFF2-40B4-BE49-F238E27FC236}">
                <a16:creationId xmlns:a16="http://schemas.microsoft.com/office/drawing/2014/main" id="{E32A530A-99AE-43F7-B854-E58671AF142C}"/>
              </a:ext>
            </a:extLst>
          </p:cNvPr>
          <p:cNvSpPr/>
          <p:nvPr/>
        </p:nvSpPr>
        <p:spPr>
          <a:xfrm>
            <a:off x="1736743" y="2655131"/>
            <a:ext cx="127880" cy="2568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0">
              <a:solidFill>
                <a:srgbClr val="FFFFFF"/>
              </a:solidFill>
              <a:latin typeface="CiscoSansTT ExtraLight"/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6C6D922F-74AD-4553-BE6B-D2D65845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8909" y="2565917"/>
            <a:ext cx="698745" cy="863083"/>
          </a:xfrm>
          <a:prstGeom prst="rect">
            <a:avLst/>
          </a:prstGeom>
          <a:ln w="19050">
            <a:noFill/>
          </a:ln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9A7EB44-A968-42EF-B7C3-111B74AE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90463" y="2551502"/>
            <a:ext cx="676223" cy="628725"/>
          </a:xfrm>
          <a:prstGeom prst="rect">
            <a:avLst/>
          </a:prstGeom>
          <a:ln w="19050">
            <a:noFill/>
          </a:ln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8AF0F158-3454-432D-86E9-110781FB45D5}"/>
              </a:ext>
            </a:extLst>
          </p:cNvPr>
          <p:cNvSpPr/>
          <p:nvPr/>
        </p:nvSpPr>
        <p:spPr>
          <a:xfrm>
            <a:off x="2082759" y="2912481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842938-A900-49C1-8A6C-ECAF034F2A90}"/>
              </a:ext>
            </a:extLst>
          </p:cNvPr>
          <p:cNvSpPr/>
          <p:nvPr/>
        </p:nvSpPr>
        <p:spPr>
          <a:xfrm>
            <a:off x="2082759" y="2997609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OS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4356C29-F7CA-4CF9-80A6-DB9FE195FF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774038" y="2551502"/>
            <a:ext cx="676223" cy="628725"/>
          </a:xfrm>
          <a:prstGeom prst="rect">
            <a:avLst/>
          </a:prstGeom>
          <a:ln w="19050">
            <a:noFill/>
          </a:ln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0A621C9D-7FB4-465E-A09D-FE4548F389B7}"/>
              </a:ext>
            </a:extLst>
          </p:cNvPr>
          <p:cNvSpPr/>
          <p:nvPr/>
        </p:nvSpPr>
        <p:spPr>
          <a:xfrm>
            <a:off x="2866335" y="2997609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OS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88230A2-DCD8-4590-A2C0-23622FB6255E}"/>
              </a:ext>
            </a:extLst>
          </p:cNvPr>
          <p:cNvSpPr/>
          <p:nvPr/>
        </p:nvSpPr>
        <p:spPr>
          <a:xfrm>
            <a:off x="2866335" y="2912481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C1C0F4E2-7EFE-4143-BF93-FFA452E53D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345152" y="2559097"/>
            <a:ext cx="676223" cy="752845"/>
          </a:xfrm>
          <a:prstGeom prst="rect">
            <a:avLst/>
          </a:prstGeom>
          <a:ln w="19050">
            <a:noFill/>
          </a:ln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8BABAEA5-BF13-44CC-888B-9CAAE1B3A2A5}"/>
              </a:ext>
            </a:extLst>
          </p:cNvPr>
          <p:cNvSpPr/>
          <p:nvPr/>
        </p:nvSpPr>
        <p:spPr>
          <a:xfrm>
            <a:off x="4493828" y="2708072"/>
            <a:ext cx="435952" cy="29664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36AAD63-850A-44F2-90AD-E5A51F195D67}"/>
              </a:ext>
            </a:extLst>
          </p:cNvPr>
          <p:cNvSpPr/>
          <p:nvPr/>
        </p:nvSpPr>
        <p:spPr>
          <a:xfrm>
            <a:off x="4433023" y="2916727"/>
            <a:ext cx="452822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7446220-4765-41C9-A5B1-130EE05B7BCF}"/>
              </a:ext>
            </a:extLst>
          </p:cNvPr>
          <p:cNvSpPr/>
          <p:nvPr/>
        </p:nvSpPr>
        <p:spPr>
          <a:xfrm>
            <a:off x="4434049" y="3111305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Host OS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DF51A93-295B-4C9D-8CCF-6AB9E19D9111}"/>
              </a:ext>
            </a:extLst>
          </p:cNvPr>
          <p:cNvSpPr/>
          <p:nvPr/>
        </p:nvSpPr>
        <p:spPr>
          <a:xfrm>
            <a:off x="4434049" y="3004570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Container Runtime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8C55AECC-F60C-4DDE-9E95-F98E6371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132564" y="2559097"/>
            <a:ext cx="676223" cy="752845"/>
          </a:xfrm>
          <a:prstGeom prst="rect">
            <a:avLst/>
          </a:prstGeom>
          <a:ln w="19050">
            <a:noFill/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88F7BCE0-50C3-4EF7-A453-DBCC3BC3996F}"/>
              </a:ext>
            </a:extLst>
          </p:cNvPr>
          <p:cNvSpPr/>
          <p:nvPr/>
        </p:nvSpPr>
        <p:spPr>
          <a:xfrm>
            <a:off x="5671473" y="2708072"/>
            <a:ext cx="45719" cy="296648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500" kern="0" dirty="0">
              <a:solidFill>
                <a:srgbClr val="5F5F5F"/>
              </a:solidFill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0C88A8F-2960-42F5-98FC-266FBD948538}"/>
              </a:ext>
            </a:extLst>
          </p:cNvPr>
          <p:cNvSpPr/>
          <p:nvPr/>
        </p:nvSpPr>
        <p:spPr>
          <a:xfrm>
            <a:off x="5220435" y="2916727"/>
            <a:ext cx="452822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464CB4-A5BA-40BF-A2CA-999873BE93CC}"/>
              </a:ext>
            </a:extLst>
          </p:cNvPr>
          <p:cNvSpPr/>
          <p:nvPr/>
        </p:nvSpPr>
        <p:spPr>
          <a:xfrm>
            <a:off x="5221461" y="3111305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09D8FF7-FB57-41D4-8E79-9ECEFE422B31}"/>
              </a:ext>
            </a:extLst>
          </p:cNvPr>
          <p:cNvSpPr/>
          <p:nvPr/>
        </p:nvSpPr>
        <p:spPr>
          <a:xfrm>
            <a:off x="5221461" y="3004570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B59C46-09D8-4336-9238-6245179FFDA0}"/>
              </a:ext>
            </a:extLst>
          </p:cNvPr>
          <p:cNvSpPr/>
          <p:nvPr/>
        </p:nvSpPr>
        <p:spPr>
          <a:xfrm>
            <a:off x="6486786" y="2708072"/>
            <a:ext cx="45719" cy="296648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500" kern="0" dirty="0">
              <a:solidFill>
                <a:srgbClr val="5F5F5F"/>
              </a:solidFill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AFC816C-CEED-4E68-81C7-70D499F1275D}"/>
              </a:ext>
            </a:extLst>
          </p:cNvPr>
          <p:cNvSpPr/>
          <p:nvPr/>
        </p:nvSpPr>
        <p:spPr>
          <a:xfrm>
            <a:off x="6035749" y="2916727"/>
            <a:ext cx="452822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1770BAC-A173-45A9-AD28-DA378D391E19}"/>
              </a:ext>
            </a:extLst>
          </p:cNvPr>
          <p:cNvSpPr/>
          <p:nvPr/>
        </p:nvSpPr>
        <p:spPr>
          <a:xfrm>
            <a:off x="6036774" y="3004570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Container Runtime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C88AD22-14F6-4984-B470-1B5FAA73842C}"/>
              </a:ext>
            </a:extLst>
          </p:cNvPr>
          <p:cNvSpPr/>
          <p:nvPr/>
        </p:nvSpPr>
        <p:spPr>
          <a:xfrm>
            <a:off x="6036774" y="3212358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83F8488-0639-4F79-A634-CDCC9655A83E}"/>
              </a:ext>
            </a:extLst>
          </p:cNvPr>
          <p:cNvSpPr/>
          <p:nvPr/>
        </p:nvSpPr>
        <p:spPr>
          <a:xfrm>
            <a:off x="6036774" y="3111305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B2B359DA-1ACC-41C9-B330-94FCCB42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564462" y="2560764"/>
            <a:ext cx="676223" cy="558128"/>
          </a:xfrm>
          <a:prstGeom prst="rect">
            <a:avLst/>
          </a:prstGeom>
          <a:ln w="19050">
            <a:noFill/>
          </a:ln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E8E0D029-65EB-4415-BBB3-EB28739A0A8C}"/>
              </a:ext>
            </a:extLst>
          </p:cNvPr>
          <p:cNvSpPr/>
          <p:nvPr/>
        </p:nvSpPr>
        <p:spPr>
          <a:xfrm>
            <a:off x="3651436" y="2917960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0F213D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F213D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OS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7887F480-6D94-4AA8-851D-6F99382E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712355" y="2563005"/>
            <a:ext cx="676223" cy="815492"/>
          </a:xfrm>
          <a:prstGeom prst="rect">
            <a:avLst/>
          </a:prstGeom>
          <a:ln w="19050">
            <a:noFill/>
          </a:ln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BF1D3F09-BAA3-434D-B820-A3094F1204C5}"/>
              </a:ext>
            </a:extLst>
          </p:cNvPr>
          <p:cNvSpPr/>
          <p:nvPr/>
        </p:nvSpPr>
        <p:spPr>
          <a:xfrm>
            <a:off x="6801071" y="2954817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17D7AF8-52DB-448B-95B1-E671583C54A7}"/>
              </a:ext>
            </a:extLst>
          </p:cNvPr>
          <p:cNvSpPr/>
          <p:nvPr/>
        </p:nvSpPr>
        <p:spPr>
          <a:xfrm>
            <a:off x="6800894" y="2656419"/>
            <a:ext cx="495731" cy="183451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9144" bIns="0" rtlCol="0" anchor="ctr"/>
          <a:lstStyle/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Peer   </a:t>
            </a:r>
          </a:p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FAC78B9-0FF4-4BB5-A5A1-0636DBE43E3F}"/>
              </a:ext>
            </a:extLst>
          </p:cNvPr>
          <p:cNvSpPr/>
          <p:nvPr/>
        </p:nvSpPr>
        <p:spPr>
          <a:xfrm>
            <a:off x="6800983" y="2745072"/>
            <a:ext cx="283622" cy="9412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7DE45F-71B9-4DBF-AEEF-0B7EA64D5C2B}"/>
              </a:ext>
            </a:extLst>
          </p:cNvPr>
          <p:cNvSpPr/>
          <p:nvPr/>
        </p:nvSpPr>
        <p:spPr>
          <a:xfrm>
            <a:off x="6800983" y="2660104"/>
            <a:ext cx="2836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D2C3F79-0CF2-4979-8A97-0BD59A6C185E}"/>
              </a:ext>
            </a:extLst>
          </p:cNvPr>
          <p:cNvSpPr/>
          <p:nvPr/>
        </p:nvSpPr>
        <p:spPr>
          <a:xfrm>
            <a:off x="6801071" y="3163596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EFFFA6-8835-4B27-AEC3-98DB40A98C47}"/>
              </a:ext>
            </a:extLst>
          </p:cNvPr>
          <p:cNvSpPr/>
          <p:nvPr/>
        </p:nvSpPr>
        <p:spPr>
          <a:xfrm>
            <a:off x="6801071" y="2842857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Container Runtime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99555B0-EDF5-44D1-A260-B2EA54F4BFE1}"/>
              </a:ext>
            </a:extLst>
          </p:cNvPr>
          <p:cNvSpPr/>
          <p:nvPr/>
        </p:nvSpPr>
        <p:spPr>
          <a:xfrm>
            <a:off x="6801071" y="3057051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1AF303FB-864D-4DDE-A7C2-CAC2748CD2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87756" y="2573013"/>
            <a:ext cx="676223" cy="664979"/>
          </a:xfrm>
          <a:prstGeom prst="rect">
            <a:avLst/>
          </a:prstGeom>
          <a:ln w="19050">
            <a:noFill/>
          </a:ln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E9922B25-0196-4A94-A884-E0A603D02D01}"/>
              </a:ext>
            </a:extLst>
          </p:cNvPr>
          <p:cNvSpPr/>
          <p:nvPr/>
        </p:nvSpPr>
        <p:spPr>
          <a:xfrm>
            <a:off x="7581385" y="2833236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7AEFDFA-915B-4345-8988-C9990EC92477}"/>
              </a:ext>
            </a:extLst>
          </p:cNvPr>
          <p:cNvSpPr/>
          <p:nvPr/>
        </p:nvSpPr>
        <p:spPr>
          <a:xfrm>
            <a:off x="7581208" y="2656419"/>
            <a:ext cx="495731" cy="183451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9144" bIns="0" rtlCol="0" anchor="ctr"/>
          <a:lstStyle/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Peer   </a:t>
            </a:r>
          </a:p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C822C0D-A3DA-4F70-90E7-107A4A21A673}"/>
              </a:ext>
            </a:extLst>
          </p:cNvPr>
          <p:cNvSpPr/>
          <p:nvPr/>
        </p:nvSpPr>
        <p:spPr>
          <a:xfrm>
            <a:off x="7581298" y="2745072"/>
            <a:ext cx="283622" cy="9412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5A86CB5-A051-49E6-9E52-6C300D0421F2}"/>
              </a:ext>
            </a:extLst>
          </p:cNvPr>
          <p:cNvSpPr/>
          <p:nvPr/>
        </p:nvSpPr>
        <p:spPr>
          <a:xfrm>
            <a:off x="7581298" y="2660104"/>
            <a:ext cx="2836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0858A4-3B79-4935-ADA7-1C89FC8F9D80}"/>
              </a:ext>
            </a:extLst>
          </p:cNvPr>
          <p:cNvSpPr/>
          <p:nvPr/>
        </p:nvSpPr>
        <p:spPr>
          <a:xfrm>
            <a:off x="7581385" y="3042015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85EF82A-28D2-408D-8726-78A4BC2C9535}"/>
              </a:ext>
            </a:extLst>
          </p:cNvPr>
          <p:cNvSpPr/>
          <p:nvPr/>
        </p:nvSpPr>
        <p:spPr>
          <a:xfrm>
            <a:off x="7581385" y="2935470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6EB61356-3A3B-470C-B902-64E0475715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285677" y="2578933"/>
            <a:ext cx="676223" cy="711122"/>
          </a:xfrm>
          <a:prstGeom prst="rect">
            <a:avLst/>
          </a:prstGeom>
          <a:ln w="19050">
            <a:noFill/>
          </a:ln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198CB028-81CE-42F0-8137-5106C8EC63AA}"/>
              </a:ext>
            </a:extLst>
          </p:cNvPr>
          <p:cNvSpPr/>
          <p:nvPr/>
        </p:nvSpPr>
        <p:spPr>
          <a:xfrm>
            <a:off x="8434353" y="2705244"/>
            <a:ext cx="435952" cy="216852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780D9A8-248E-424A-B9C9-AC481C61F5E9}"/>
              </a:ext>
            </a:extLst>
          </p:cNvPr>
          <p:cNvSpPr/>
          <p:nvPr/>
        </p:nvSpPr>
        <p:spPr>
          <a:xfrm>
            <a:off x="8373548" y="2747556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993F8DC-B6AF-4FBA-8C13-58B4514C707D}"/>
              </a:ext>
            </a:extLst>
          </p:cNvPr>
          <p:cNvSpPr/>
          <p:nvPr/>
        </p:nvSpPr>
        <p:spPr>
          <a:xfrm>
            <a:off x="8374573" y="3028681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0F213D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F213D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207CAE-37AA-403C-8EB7-702A4939AF4A}"/>
              </a:ext>
            </a:extLst>
          </p:cNvPr>
          <p:cNvSpPr/>
          <p:nvPr/>
        </p:nvSpPr>
        <p:spPr>
          <a:xfrm>
            <a:off x="8374573" y="2921947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0D274D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79CDE66-0FD5-4499-9151-DA513C51C056}"/>
              </a:ext>
            </a:extLst>
          </p:cNvPr>
          <p:cNvSpPr/>
          <p:nvPr/>
        </p:nvSpPr>
        <p:spPr>
          <a:xfrm>
            <a:off x="8373548" y="2665415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B17D6A7-29BC-4A8C-AE9C-DC5F32FC3BF8}"/>
              </a:ext>
            </a:extLst>
          </p:cNvPr>
          <p:cNvSpPr/>
          <p:nvPr/>
        </p:nvSpPr>
        <p:spPr>
          <a:xfrm>
            <a:off x="8373548" y="2834105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A3F5D09-0AFA-41CC-BF23-F8A0B0F15F94}"/>
              </a:ext>
            </a:extLst>
          </p:cNvPr>
          <p:cNvSpPr/>
          <p:nvPr/>
        </p:nvSpPr>
        <p:spPr>
          <a:xfrm>
            <a:off x="2848042" y="2635468"/>
            <a:ext cx="532696" cy="376098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08C2816-C113-42DB-90FF-44964F7CBC3D}"/>
              </a:ext>
            </a:extLst>
          </p:cNvPr>
          <p:cNvSpPr/>
          <p:nvPr/>
        </p:nvSpPr>
        <p:spPr>
          <a:xfrm>
            <a:off x="4413224" y="2641426"/>
            <a:ext cx="532696" cy="48342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2044806-5339-46BA-A254-809A8FC84D6E}"/>
              </a:ext>
            </a:extLst>
          </p:cNvPr>
          <p:cNvSpPr/>
          <p:nvPr/>
        </p:nvSpPr>
        <p:spPr>
          <a:xfrm>
            <a:off x="5201207" y="2641426"/>
            <a:ext cx="532696" cy="48342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25513E-BF67-4D41-8D59-66FFEA3DC5D3}"/>
              </a:ext>
            </a:extLst>
          </p:cNvPr>
          <p:cNvSpPr/>
          <p:nvPr/>
        </p:nvSpPr>
        <p:spPr>
          <a:xfrm>
            <a:off x="6015943" y="2641424"/>
            <a:ext cx="532696" cy="58802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836D315-4428-451F-ABF5-A6573DC67E6E}"/>
              </a:ext>
            </a:extLst>
          </p:cNvPr>
          <p:cNvSpPr/>
          <p:nvPr/>
        </p:nvSpPr>
        <p:spPr>
          <a:xfrm>
            <a:off x="6781300" y="2641425"/>
            <a:ext cx="532696" cy="53880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77319E-AD70-4531-9807-CC0EF557A8B1}"/>
              </a:ext>
            </a:extLst>
          </p:cNvPr>
          <p:cNvSpPr/>
          <p:nvPr/>
        </p:nvSpPr>
        <p:spPr>
          <a:xfrm>
            <a:off x="7561084" y="2641426"/>
            <a:ext cx="532696" cy="41925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EC1AC32-B14A-44D9-8F1D-403E6A843B89}"/>
              </a:ext>
            </a:extLst>
          </p:cNvPr>
          <p:cNvSpPr/>
          <p:nvPr/>
        </p:nvSpPr>
        <p:spPr>
          <a:xfrm>
            <a:off x="8358116" y="2641426"/>
            <a:ext cx="532696" cy="400589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7796638-8A1B-4ED9-AD7A-9FC6C53D3836}"/>
              </a:ext>
            </a:extLst>
          </p:cNvPr>
          <p:cNvSpPr/>
          <p:nvPr/>
        </p:nvSpPr>
        <p:spPr>
          <a:xfrm>
            <a:off x="8370454" y="2661142"/>
            <a:ext cx="455915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82206E0-D9B2-4B15-93C2-9AD9229B263C}"/>
              </a:ext>
            </a:extLst>
          </p:cNvPr>
          <p:cNvSpPr/>
          <p:nvPr/>
        </p:nvSpPr>
        <p:spPr>
          <a:xfrm>
            <a:off x="7578986" y="2656420"/>
            <a:ext cx="497955" cy="279050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E9D7755-CB93-4A21-8577-E6F669A108F6}"/>
              </a:ext>
            </a:extLst>
          </p:cNvPr>
          <p:cNvSpPr/>
          <p:nvPr/>
        </p:nvSpPr>
        <p:spPr>
          <a:xfrm>
            <a:off x="6798672" y="2656419"/>
            <a:ext cx="497955" cy="404261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5213A6D-7F06-4B7D-B14C-AB10FFD1E037}"/>
              </a:ext>
            </a:extLst>
          </p:cNvPr>
          <p:cNvSpPr/>
          <p:nvPr/>
        </p:nvSpPr>
        <p:spPr>
          <a:xfrm>
            <a:off x="5220435" y="2830179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6F3C9-B210-4B26-8E7B-708C4603C127}"/>
              </a:ext>
            </a:extLst>
          </p:cNvPr>
          <p:cNvSpPr/>
          <p:nvPr/>
        </p:nvSpPr>
        <p:spPr>
          <a:xfrm>
            <a:off x="5220435" y="2745211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7E9FC2F-7E1F-4003-B659-D39CE5159F51}"/>
              </a:ext>
            </a:extLst>
          </p:cNvPr>
          <p:cNvSpPr/>
          <p:nvPr/>
        </p:nvSpPr>
        <p:spPr>
          <a:xfrm>
            <a:off x="5220435" y="2658015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0554215-B500-4034-B854-462609724A02}"/>
              </a:ext>
            </a:extLst>
          </p:cNvPr>
          <p:cNvSpPr/>
          <p:nvPr/>
        </p:nvSpPr>
        <p:spPr>
          <a:xfrm>
            <a:off x="6035749" y="2830179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4937EDD-2295-41A9-B361-7AA6FD29B085}"/>
              </a:ext>
            </a:extLst>
          </p:cNvPr>
          <p:cNvSpPr/>
          <p:nvPr/>
        </p:nvSpPr>
        <p:spPr>
          <a:xfrm>
            <a:off x="6035749" y="2745211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CB888BD-8C7B-4818-BB3E-706CC140C7DE}"/>
              </a:ext>
            </a:extLst>
          </p:cNvPr>
          <p:cNvSpPr/>
          <p:nvPr/>
        </p:nvSpPr>
        <p:spPr>
          <a:xfrm>
            <a:off x="6035749" y="2658015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23882F5-EA10-4507-815D-F98D069AEE94}"/>
              </a:ext>
            </a:extLst>
          </p:cNvPr>
          <p:cNvSpPr/>
          <p:nvPr/>
        </p:nvSpPr>
        <p:spPr>
          <a:xfrm>
            <a:off x="6032655" y="2656933"/>
            <a:ext cx="455915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CB5EFF4-61C3-4183-9F9B-85AECB7D589B}"/>
              </a:ext>
            </a:extLst>
          </p:cNvPr>
          <p:cNvSpPr/>
          <p:nvPr/>
        </p:nvSpPr>
        <p:spPr>
          <a:xfrm>
            <a:off x="5217342" y="2656933"/>
            <a:ext cx="455915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C890C42-C3F0-4DE8-BCAA-9590B5EE0037}"/>
              </a:ext>
            </a:extLst>
          </p:cNvPr>
          <p:cNvSpPr/>
          <p:nvPr/>
        </p:nvSpPr>
        <p:spPr>
          <a:xfrm>
            <a:off x="2082759" y="2826648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AFFB34A-F1A7-4377-82F5-2DC05E7523C7}"/>
              </a:ext>
            </a:extLst>
          </p:cNvPr>
          <p:cNvSpPr/>
          <p:nvPr/>
        </p:nvSpPr>
        <p:spPr>
          <a:xfrm>
            <a:off x="2082759" y="2740099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A654A9A-FD92-4F4E-A795-814DDAAA4FA9}"/>
              </a:ext>
            </a:extLst>
          </p:cNvPr>
          <p:cNvSpPr/>
          <p:nvPr/>
        </p:nvSpPr>
        <p:spPr>
          <a:xfrm>
            <a:off x="2082759" y="2655132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 Data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C4BE6E6-2161-4AC0-8911-717ADB5E529A}"/>
              </a:ext>
            </a:extLst>
          </p:cNvPr>
          <p:cNvSpPr/>
          <p:nvPr/>
        </p:nvSpPr>
        <p:spPr>
          <a:xfrm>
            <a:off x="2866335" y="2826648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A6C0EC9-A1D0-4E56-8C07-FF0ABEA9F769}"/>
              </a:ext>
            </a:extLst>
          </p:cNvPr>
          <p:cNvSpPr/>
          <p:nvPr/>
        </p:nvSpPr>
        <p:spPr>
          <a:xfrm>
            <a:off x="2866335" y="2740099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663B664-0A0C-407D-BEC4-DBA1C161A3AD}"/>
              </a:ext>
            </a:extLst>
          </p:cNvPr>
          <p:cNvSpPr/>
          <p:nvPr/>
        </p:nvSpPr>
        <p:spPr>
          <a:xfrm>
            <a:off x="2866335" y="2655132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254FFCA-2BBD-46A4-B8AA-8EC235657733}"/>
              </a:ext>
            </a:extLst>
          </p:cNvPr>
          <p:cNvSpPr/>
          <p:nvPr/>
        </p:nvSpPr>
        <p:spPr>
          <a:xfrm>
            <a:off x="4433023" y="2830179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D79BE56-28F2-4C41-83CE-09A16D54BBB0}"/>
              </a:ext>
            </a:extLst>
          </p:cNvPr>
          <p:cNvSpPr/>
          <p:nvPr/>
        </p:nvSpPr>
        <p:spPr>
          <a:xfrm>
            <a:off x="4433023" y="2745211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08700D9-AEE1-4927-8AC1-C1EE57EA540C}"/>
              </a:ext>
            </a:extLst>
          </p:cNvPr>
          <p:cNvSpPr/>
          <p:nvPr/>
        </p:nvSpPr>
        <p:spPr>
          <a:xfrm>
            <a:off x="4433023" y="2658015"/>
            <a:ext cx="4528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5528438-2076-488A-9565-BB520F214569}"/>
              </a:ext>
            </a:extLst>
          </p:cNvPr>
          <p:cNvSpPr/>
          <p:nvPr/>
        </p:nvSpPr>
        <p:spPr>
          <a:xfrm>
            <a:off x="3653488" y="2658559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74CFF54-6542-41A9-BDA3-9204D400E638}"/>
              </a:ext>
            </a:extLst>
          </p:cNvPr>
          <p:cNvSpPr/>
          <p:nvPr/>
        </p:nvSpPr>
        <p:spPr>
          <a:xfrm>
            <a:off x="3651436" y="2830941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7A3DD6F-C099-412C-AFB1-D090B665A7B3}"/>
              </a:ext>
            </a:extLst>
          </p:cNvPr>
          <p:cNvSpPr/>
          <p:nvPr/>
        </p:nvSpPr>
        <p:spPr>
          <a:xfrm>
            <a:off x="3653488" y="2745107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FD73086-CFB4-4256-8C76-384A7C129A6F}"/>
              </a:ext>
            </a:extLst>
          </p:cNvPr>
          <p:cNvSpPr/>
          <p:nvPr/>
        </p:nvSpPr>
        <p:spPr>
          <a:xfrm>
            <a:off x="2064235" y="2633563"/>
            <a:ext cx="535520" cy="28567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FDCB0AF-958D-42F8-9CDC-907BFBC89039}"/>
              </a:ext>
            </a:extLst>
          </p:cNvPr>
          <p:cNvSpPr/>
          <p:nvPr/>
        </p:nvSpPr>
        <p:spPr>
          <a:xfrm>
            <a:off x="3634284" y="2638204"/>
            <a:ext cx="535520" cy="28567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2C91F1-C1F0-4AB5-BCFF-D48C31728D8E}"/>
              </a:ext>
            </a:extLst>
          </p:cNvPr>
          <p:cNvSpPr/>
          <p:nvPr/>
        </p:nvSpPr>
        <p:spPr>
          <a:xfrm>
            <a:off x="2083021" y="2651444"/>
            <a:ext cx="495731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97B28E7-AD8C-452B-8AA2-3BFF8A0C6957}"/>
              </a:ext>
            </a:extLst>
          </p:cNvPr>
          <p:cNvSpPr/>
          <p:nvPr/>
        </p:nvSpPr>
        <p:spPr>
          <a:xfrm>
            <a:off x="2866596" y="2651444"/>
            <a:ext cx="495731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3F83A6-9D95-49A0-8170-7369550E0AE8}"/>
              </a:ext>
            </a:extLst>
          </p:cNvPr>
          <p:cNvSpPr/>
          <p:nvPr/>
        </p:nvSpPr>
        <p:spPr>
          <a:xfrm>
            <a:off x="4429929" y="2656933"/>
            <a:ext cx="455915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B2B2239-10C5-42E1-88C4-10AC1368CF1C}"/>
              </a:ext>
            </a:extLst>
          </p:cNvPr>
          <p:cNvSpPr/>
          <p:nvPr/>
        </p:nvSpPr>
        <p:spPr>
          <a:xfrm>
            <a:off x="3653750" y="2655105"/>
            <a:ext cx="495731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EBAD723-0848-49B7-AC62-AE85E007F57F}"/>
              </a:ext>
            </a:extLst>
          </p:cNvPr>
          <p:cNvSpPr txBox="1"/>
          <p:nvPr/>
        </p:nvSpPr>
        <p:spPr>
          <a:xfrm>
            <a:off x="738423" y="3384173"/>
            <a:ext cx="1043527" cy="50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Technologies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claiming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286" name="Left Brace 285">
            <a:extLst>
              <a:ext uri="{FF2B5EF4-FFF2-40B4-BE49-F238E27FC236}">
                <a16:creationId xmlns:a16="http://schemas.microsoft.com/office/drawing/2014/main" id="{7C5C2076-1BC6-4C45-B92A-F22B4A465FBA}"/>
              </a:ext>
            </a:extLst>
          </p:cNvPr>
          <p:cNvSpPr/>
          <p:nvPr/>
        </p:nvSpPr>
        <p:spPr>
          <a:xfrm>
            <a:off x="1736743" y="3424192"/>
            <a:ext cx="127880" cy="2568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0">
              <a:solidFill>
                <a:srgbClr val="FFFFFF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522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83">
            <a:extLst>
              <a:ext uri="{FF2B5EF4-FFF2-40B4-BE49-F238E27FC236}">
                <a16:creationId xmlns:a16="http://schemas.microsoft.com/office/drawing/2014/main" id="{30162A58-845F-4BC6-9DBF-21200EEEBD32}"/>
              </a:ext>
            </a:extLst>
          </p:cNvPr>
          <p:cNvSpPr/>
          <p:nvPr/>
        </p:nvSpPr>
        <p:spPr>
          <a:xfrm>
            <a:off x="996393" y="4094542"/>
            <a:ext cx="2909696" cy="226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Table 3">
            <a:extLst>
              <a:ext uri="{FF2B5EF4-FFF2-40B4-BE49-F238E27FC236}">
                <a16:creationId xmlns:a16="http://schemas.microsoft.com/office/drawing/2014/main" id="{1E8EC9EA-4AF3-46F3-ACAC-EEF2238E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61316"/>
              </p:ext>
            </p:extLst>
          </p:nvPr>
        </p:nvGraphicFramePr>
        <p:xfrm>
          <a:off x="1940588" y="2024903"/>
          <a:ext cx="1564438" cy="1681921"/>
        </p:xfrm>
        <a:graphic>
          <a:graphicData uri="http://schemas.openxmlformats.org/drawingml/2006/table">
            <a:tbl>
              <a:tblPr/>
              <a:tblGrid>
                <a:gridCol w="778628">
                  <a:extLst>
                    <a:ext uri="{9D8B030D-6E8A-4147-A177-3AD203B41FA5}">
                      <a16:colId xmlns:a16="http://schemas.microsoft.com/office/drawing/2014/main" val="1747945261"/>
                    </a:ext>
                  </a:extLst>
                </a:gridCol>
                <a:gridCol w="785810">
                  <a:extLst>
                    <a:ext uri="{9D8B030D-6E8A-4147-A177-3AD203B41FA5}">
                      <a16:colId xmlns:a16="http://schemas.microsoft.com/office/drawing/2014/main" val="4195981828"/>
                    </a:ext>
                  </a:extLst>
                </a:gridCol>
              </a:tblGrid>
              <a:tr h="1401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50" u="none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Library</a:t>
                      </a: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iscoSansTT ExtraLight"/>
                        </a:defRPr>
                      </a:lvl9pPr>
                    </a:lstStyle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TCB Process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&amp; TCB </a:t>
                      </a:r>
                    </a:p>
                    <a:p>
                      <a:pPr marL="0" marR="0" lvl="0" indent="0" algn="ctr" defTabSz="685777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spc="-3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Guest OS</a:t>
                      </a:r>
                    </a:p>
                  </a:txBody>
                  <a:tcPr marL="0" marR="0" marT="105373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8024"/>
                  </a:ext>
                </a:extLst>
              </a:tr>
              <a:tr h="280633"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u="none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SGX</a:t>
                      </a: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CCA, SE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V, </a:t>
                      </a:r>
                    </a:p>
                    <a:p>
                      <a:pPr marL="0" algn="ctr" defTabSz="685777" rtl="0" eaLnBrk="1" latinLnBrk="0" hangingPunct="1">
                        <a:lnSpc>
                          <a:spcPct val="75000"/>
                        </a:lnSpc>
                      </a:pP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SEV- </a:t>
                      </a:r>
                      <a:r>
                        <a:rPr lang="en-US" sz="1000" kern="1200" spc="-2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SN</a:t>
                      </a:r>
                      <a:r>
                        <a:rPr lang="en-US" sz="1000" kern="1200" spc="-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P,</a:t>
                      </a:r>
                      <a:r>
                        <a:rPr lang="en-US" sz="1000" kern="1200" spc="-1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TDX</a:t>
                      </a:r>
                      <a:endParaRPr lang="en-US" sz="1000" kern="1200" spc="-2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76003"/>
                  </a:ext>
                </a:extLst>
              </a:tr>
            </a:tbl>
          </a:graphicData>
        </a:graphic>
      </p:graphicFrame>
      <p:sp>
        <p:nvSpPr>
          <p:cNvPr id="240" name="TextBox 239">
            <a:extLst>
              <a:ext uri="{FF2B5EF4-FFF2-40B4-BE49-F238E27FC236}">
                <a16:creationId xmlns:a16="http://schemas.microsoft.com/office/drawing/2014/main" id="{ED08DE12-C70C-442C-8FEA-A890C0CE8A93}"/>
              </a:ext>
            </a:extLst>
          </p:cNvPr>
          <p:cNvSpPr txBox="1"/>
          <p:nvPr/>
        </p:nvSpPr>
        <p:spPr>
          <a:xfrm>
            <a:off x="869847" y="4116148"/>
            <a:ext cx="621505" cy="1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Legend: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0F3395-D314-49FA-A617-45CD0F48CCDF}"/>
              </a:ext>
            </a:extLst>
          </p:cNvPr>
          <p:cNvSpPr/>
          <p:nvPr/>
        </p:nvSpPr>
        <p:spPr>
          <a:xfrm>
            <a:off x="2779562" y="4115808"/>
            <a:ext cx="509877" cy="173969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wrap="none" bIns="18288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Confidential </a:t>
            </a:r>
          </a:p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Computing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C57D85-3C41-46EB-9CDB-3156E43C838B}"/>
              </a:ext>
            </a:extLst>
          </p:cNvPr>
          <p:cNvSpPr/>
          <p:nvPr/>
        </p:nvSpPr>
        <p:spPr>
          <a:xfrm>
            <a:off x="3358497" y="4115808"/>
            <a:ext cx="509877" cy="173969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wrap="none" bIns="18288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Packaged </a:t>
            </a:r>
          </a:p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software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69867C-ABBC-4A4E-A3CA-707EDEF5CB8D}"/>
              </a:ext>
            </a:extLst>
          </p:cNvPr>
          <p:cNvSpPr/>
          <p:nvPr/>
        </p:nvSpPr>
        <p:spPr>
          <a:xfrm>
            <a:off x="1541043" y="4144131"/>
            <a:ext cx="532248" cy="141009"/>
          </a:xfrm>
          <a:prstGeom prst="rect">
            <a:avLst/>
          </a:prstGeom>
          <a:solidFill>
            <a:srgbClr val="A8D892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bIns="27432" rtlCol="0" anchor="ctr"/>
          <a:lstStyle/>
          <a:p>
            <a:pPr marL="0" marR="0" lvl="0" indent="0" algn="ctr" defTabSz="81276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Within TCB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65BB973-72A1-4844-99AE-243C47A03955}"/>
              </a:ext>
            </a:extLst>
          </p:cNvPr>
          <p:cNvSpPr/>
          <p:nvPr/>
        </p:nvSpPr>
        <p:spPr>
          <a:xfrm>
            <a:off x="2160302" y="4144131"/>
            <a:ext cx="532249" cy="141009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7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Outside TCB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306EA2-2695-48B9-A25B-69346E5A3236}"/>
              </a:ext>
            </a:extLst>
          </p:cNvPr>
          <p:cNvSpPr txBox="1"/>
          <p:nvPr/>
        </p:nvSpPr>
        <p:spPr>
          <a:xfrm>
            <a:off x="738423" y="2537883"/>
            <a:ext cx="1043527" cy="50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Packaged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Software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Layers</a:t>
            </a:r>
          </a:p>
        </p:txBody>
      </p:sp>
      <p:sp>
        <p:nvSpPr>
          <p:cNvPr id="154" name="Left Brace 153">
            <a:extLst>
              <a:ext uri="{FF2B5EF4-FFF2-40B4-BE49-F238E27FC236}">
                <a16:creationId xmlns:a16="http://schemas.microsoft.com/office/drawing/2014/main" id="{E32A530A-99AE-43F7-B854-E58671AF142C}"/>
              </a:ext>
            </a:extLst>
          </p:cNvPr>
          <p:cNvSpPr/>
          <p:nvPr/>
        </p:nvSpPr>
        <p:spPr>
          <a:xfrm>
            <a:off x="1736743" y="2655131"/>
            <a:ext cx="127880" cy="2568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0">
              <a:solidFill>
                <a:srgbClr val="FFFFFF"/>
              </a:solidFill>
              <a:latin typeface="CiscoSansTT ExtraLight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69A7EB44-A968-42EF-B7C3-111B74AE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90463" y="2551502"/>
            <a:ext cx="676223" cy="628725"/>
          </a:xfrm>
          <a:prstGeom prst="rect">
            <a:avLst/>
          </a:prstGeom>
          <a:ln w="19050">
            <a:noFill/>
          </a:ln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8AF0F158-3454-432D-86E9-110781FB45D5}"/>
              </a:ext>
            </a:extLst>
          </p:cNvPr>
          <p:cNvSpPr/>
          <p:nvPr/>
        </p:nvSpPr>
        <p:spPr>
          <a:xfrm>
            <a:off x="2082759" y="2912481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842938-A900-49C1-8A6C-ECAF034F2A90}"/>
              </a:ext>
            </a:extLst>
          </p:cNvPr>
          <p:cNvSpPr/>
          <p:nvPr/>
        </p:nvSpPr>
        <p:spPr>
          <a:xfrm>
            <a:off x="2082759" y="2997609"/>
            <a:ext cx="495731" cy="85314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OS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1AF303FB-864D-4DDE-A7C2-CAC2748CD2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769314" y="2573013"/>
            <a:ext cx="676223" cy="664979"/>
          </a:xfrm>
          <a:prstGeom prst="rect">
            <a:avLst/>
          </a:prstGeom>
          <a:ln w="19050">
            <a:noFill/>
          </a:ln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E9922B25-0196-4A94-A884-E0A603D02D01}"/>
              </a:ext>
            </a:extLst>
          </p:cNvPr>
          <p:cNvSpPr/>
          <p:nvPr/>
        </p:nvSpPr>
        <p:spPr>
          <a:xfrm>
            <a:off x="2862943" y="2833236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Guest OS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7AEFDFA-915B-4345-8988-C9990EC92477}"/>
              </a:ext>
            </a:extLst>
          </p:cNvPr>
          <p:cNvSpPr/>
          <p:nvPr/>
        </p:nvSpPr>
        <p:spPr>
          <a:xfrm>
            <a:off x="2862766" y="2656419"/>
            <a:ext cx="495731" cy="183451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9144" bIns="0" rtlCol="0" anchor="ctr"/>
          <a:lstStyle/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Peer   </a:t>
            </a:r>
          </a:p>
          <a:p>
            <a:pPr marL="0" marR="0" lvl="0" indent="0" algn="r" defTabSz="121917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C822C0D-A3DA-4F70-90E7-107A4A21A673}"/>
              </a:ext>
            </a:extLst>
          </p:cNvPr>
          <p:cNvSpPr/>
          <p:nvPr/>
        </p:nvSpPr>
        <p:spPr>
          <a:xfrm>
            <a:off x="2862856" y="2745072"/>
            <a:ext cx="283622" cy="9412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Process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5A86CB5-A051-49E6-9E52-6C300D0421F2}"/>
              </a:ext>
            </a:extLst>
          </p:cNvPr>
          <p:cNvSpPr/>
          <p:nvPr/>
        </p:nvSpPr>
        <p:spPr>
          <a:xfrm>
            <a:off x="2862856" y="2660104"/>
            <a:ext cx="283622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App Data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0858A4-3B79-4935-ADA7-1C89FC8F9D80}"/>
              </a:ext>
            </a:extLst>
          </p:cNvPr>
          <p:cNvSpPr/>
          <p:nvPr/>
        </p:nvSpPr>
        <p:spPr>
          <a:xfrm>
            <a:off x="2862943" y="3042015"/>
            <a:ext cx="495731" cy="109063"/>
          </a:xfrm>
          <a:prstGeom prst="rect">
            <a:avLst/>
          </a:prstGeom>
          <a:solidFill>
            <a:sysClr val="window" lastClr="FFFFFF">
              <a:alpha val="46000"/>
            </a:sysClr>
          </a:solidFill>
          <a:ln w="19050" cap="flat" cmpd="sng" algn="ctr">
            <a:solidFill>
              <a:srgbClr val="BFBFBF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500" kern="0" dirty="0">
                <a:solidFill>
                  <a:srgbClr val="5F5F5F"/>
                </a:solidFill>
                <a:latin typeface="Arial Narrow" panose="020B0606020202030204" pitchFamily="34" charset="0"/>
                <a:ea typeface="ＭＳ Ｐゴシック" charset="0"/>
              </a:rPr>
              <a:t>VMM &amp; Host OS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85EF82A-28D2-408D-8726-78A4BC2C9535}"/>
              </a:ext>
            </a:extLst>
          </p:cNvPr>
          <p:cNvSpPr/>
          <p:nvPr/>
        </p:nvSpPr>
        <p:spPr>
          <a:xfrm>
            <a:off x="2862943" y="2935470"/>
            <a:ext cx="495731" cy="109063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77319E-AD70-4531-9807-CC0EF557A8B1}"/>
              </a:ext>
            </a:extLst>
          </p:cNvPr>
          <p:cNvSpPr/>
          <p:nvPr/>
        </p:nvSpPr>
        <p:spPr>
          <a:xfrm>
            <a:off x="2842642" y="2641426"/>
            <a:ext cx="532696" cy="419254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82206E0-D9B2-4B15-93C2-9AD9229B263C}"/>
              </a:ext>
            </a:extLst>
          </p:cNvPr>
          <p:cNvSpPr/>
          <p:nvPr/>
        </p:nvSpPr>
        <p:spPr>
          <a:xfrm>
            <a:off x="2860544" y="2656420"/>
            <a:ext cx="497955" cy="279050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C890C42-C3F0-4DE8-BCAA-9590B5EE0037}"/>
              </a:ext>
            </a:extLst>
          </p:cNvPr>
          <p:cNvSpPr/>
          <p:nvPr/>
        </p:nvSpPr>
        <p:spPr>
          <a:xfrm>
            <a:off x="2082759" y="2826648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TEE shim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AFFB34A-F1A7-4377-82F5-2DC05E7523C7}"/>
              </a:ext>
            </a:extLst>
          </p:cNvPr>
          <p:cNvSpPr/>
          <p:nvPr/>
        </p:nvSpPr>
        <p:spPr>
          <a:xfrm>
            <a:off x="2082759" y="2740099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Library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A654A9A-FD92-4F4E-A795-814DDAAA4FA9}"/>
              </a:ext>
            </a:extLst>
          </p:cNvPr>
          <p:cNvSpPr/>
          <p:nvPr/>
        </p:nvSpPr>
        <p:spPr>
          <a:xfrm>
            <a:off x="2082759" y="2655132"/>
            <a:ext cx="495731" cy="85314"/>
          </a:xfrm>
          <a:prstGeom prst="rect">
            <a:avLst/>
          </a:prstGeom>
          <a:solidFill>
            <a:srgbClr val="C5E0B4"/>
          </a:solidFill>
          <a:ln w="19050" cap="flat" cmpd="sng" algn="ctr">
            <a:solidFill>
              <a:srgbClr val="303030"/>
            </a:solidFill>
            <a:prstDash val="solid"/>
            <a:miter lim="800000"/>
          </a:ln>
          <a:effectLst/>
        </p:spPr>
        <p:txBody>
          <a:bodyPr wrap="none" lIns="121920" tIns="0" rIns="121920" bIns="0" rtlCol="0" anchor="ctr"/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charset="0"/>
              </a:rPr>
              <a:t>Lib Data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FD73086-CFB4-4256-8C76-384A7C129A6F}"/>
              </a:ext>
            </a:extLst>
          </p:cNvPr>
          <p:cNvSpPr/>
          <p:nvPr/>
        </p:nvSpPr>
        <p:spPr>
          <a:xfrm>
            <a:off x="2064235" y="2633563"/>
            <a:ext cx="535520" cy="285671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02C91F1-C1F0-4AB5-BCFF-D48C31728D8E}"/>
              </a:ext>
            </a:extLst>
          </p:cNvPr>
          <p:cNvSpPr/>
          <p:nvPr/>
        </p:nvSpPr>
        <p:spPr>
          <a:xfrm>
            <a:off x="2083021" y="2651444"/>
            <a:ext cx="495731" cy="173968"/>
          </a:xfrm>
          <a:prstGeom prst="rect">
            <a:avLst/>
          </a:prstGeom>
          <a:noFill/>
          <a:ln w="19050" cap="flat" cmpd="sng" algn="ctr">
            <a:solidFill>
              <a:srgbClr val="E3241B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81276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0D274D"/>
              </a:solidFill>
              <a:effectLst/>
              <a:uLnTx/>
              <a:uFillTx/>
              <a:latin typeface="Arial Narrow" panose="020B0606020202030204" pitchFamily="34" charset="0"/>
              <a:ea typeface="ＭＳ Ｐゴシック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EBAD723-0848-49B7-AC62-AE85E007F57F}"/>
              </a:ext>
            </a:extLst>
          </p:cNvPr>
          <p:cNvSpPr txBox="1"/>
          <p:nvPr/>
        </p:nvSpPr>
        <p:spPr>
          <a:xfrm>
            <a:off x="738423" y="3384173"/>
            <a:ext cx="1043527" cy="50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Technologies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claiming</a:t>
            </a:r>
          </a:p>
          <a:p>
            <a:pPr marL="0" marR="0" lvl="0" indent="0" algn="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286" name="Left Brace 285">
            <a:extLst>
              <a:ext uri="{FF2B5EF4-FFF2-40B4-BE49-F238E27FC236}">
                <a16:creationId xmlns:a16="http://schemas.microsoft.com/office/drawing/2014/main" id="{7C5C2076-1BC6-4C45-B92A-F22B4A465FBA}"/>
              </a:ext>
            </a:extLst>
          </p:cNvPr>
          <p:cNvSpPr/>
          <p:nvPr/>
        </p:nvSpPr>
        <p:spPr>
          <a:xfrm>
            <a:off x="1736743" y="3424192"/>
            <a:ext cx="127880" cy="2568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1600" kern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3B64C8-CDD8-4F26-81AF-0556C6777950}"/>
              </a:ext>
            </a:extLst>
          </p:cNvPr>
          <p:cNvSpPr txBox="1"/>
          <p:nvPr/>
        </p:nvSpPr>
        <p:spPr>
          <a:xfrm>
            <a:off x="7898760" y="2587615"/>
            <a:ext cx="1557375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Data-in-Use</a:t>
            </a:r>
          </a:p>
          <a:p>
            <a:pPr marL="0" marR="0" lvl="0" indent="0" algn="ctr" defTabSz="609585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Protection Methodologies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F0B6A8-A494-286F-CFAF-8B86C393B5F6}"/>
              </a:ext>
            </a:extLst>
          </p:cNvPr>
          <p:cNvSpPr/>
          <p:nvPr/>
        </p:nvSpPr>
        <p:spPr>
          <a:xfrm>
            <a:off x="8533950" y="3293663"/>
            <a:ext cx="922185" cy="90510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RAM Encryption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78D938-5940-0540-7BDE-E5EB6BCE7021}"/>
              </a:ext>
            </a:extLst>
          </p:cNvPr>
          <p:cNvSpPr/>
          <p:nvPr/>
        </p:nvSpPr>
        <p:spPr>
          <a:xfrm>
            <a:off x="7902234" y="2892372"/>
            <a:ext cx="486568" cy="341700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lIns="9144" rIns="9144" rtlCol="0" anchor="ctr"/>
          <a:lstStyle/>
          <a:p>
            <a:pPr marL="0" marR="0" lvl="0" indent="0" algn="ctr" defTabSz="685777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CPU Addressability Isolation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BDCA81-BE17-8240-AE73-B3B8D0989CFA}"/>
              </a:ext>
            </a:extLst>
          </p:cNvPr>
          <p:cNvSpPr/>
          <p:nvPr/>
        </p:nvSpPr>
        <p:spPr>
          <a:xfrm>
            <a:off x="8533951" y="2892372"/>
            <a:ext cx="922185" cy="94927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lIns="9144" rIns="9144" bIns="27432" rtlCol="0" anchor="ctr"/>
          <a:lstStyle/>
          <a:p>
            <a:pPr marL="0" marR="0" lvl="0" indent="0" algn="ctr" defTabSz="685777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Access Control Validation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B3957F-A153-085A-8A9A-A297686C1F4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388802" y="2939836"/>
            <a:ext cx="145149" cy="123386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6E5EF7-0691-12D9-BB2C-40966C73E39A}"/>
              </a:ext>
            </a:extLst>
          </p:cNvPr>
          <p:cNvSpPr/>
          <p:nvPr/>
        </p:nvSpPr>
        <p:spPr>
          <a:xfrm>
            <a:off x="8533951" y="3146348"/>
            <a:ext cx="922184" cy="90510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lIns="9144" rIns="9144" bIns="27432" rtlCol="0" anchor="ctr"/>
          <a:lstStyle/>
          <a:p>
            <a:pPr marL="0" marR="0" lvl="0" indent="0" algn="ctr" defTabSz="685777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Paging Control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A75468-5ECD-6499-5EF8-8F7499E386B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388802" y="3063222"/>
            <a:ext cx="145149" cy="128381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CE95708-BC33-CF02-055D-28C98C81CA3A}"/>
              </a:ext>
            </a:extLst>
          </p:cNvPr>
          <p:cNvSpPr/>
          <p:nvPr/>
        </p:nvSpPr>
        <p:spPr>
          <a:xfrm>
            <a:off x="8533951" y="3019695"/>
            <a:ext cx="922185" cy="90510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lIns="9144" rIns="9144" bIns="27432" rtlCol="0" anchor="ctr"/>
          <a:lstStyle/>
          <a:p>
            <a:pPr marL="0" marR="0" lvl="0" indent="0" algn="ctr" defTabSz="685777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Address Translation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29C91F-1684-D2C0-65A1-7B1935FA0794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8388802" y="3063222"/>
            <a:ext cx="145149" cy="1728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0286D3E-210C-32D5-2188-BFD190C04661}"/>
              </a:ext>
            </a:extLst>
          </p:cNvPr>
          <p:cNvSpPr/>
          <p:nvPr/>
        </p:nvSpPr>
        <p:spPr>
          <a:xfrm>
            <a:off x="7898760" y="3293663"/>
            <a:ext cx="486568" cy="88790"/>
          </a:xfrm>
          <a:prstGeom prst="rect">
            <a:avLst/>
          </a:prstGeom>
          <a:solidFill>
            <a:srgbClr val="BFBFBF"/>
          </a:solidFill>
          <a:ln w="25400" cap="flat" cmpd="sng" algn="ctr">
            <a:noFill/>
            <a:prstDash val="solid"/>
          </a:ln>
          <a:effectLst/>
        </p:spPr>
        <p:txBody>
          <a:bodyPr lIns="9144" rIns="9144" bIns="18288" rtlCol="0" anchor="ctr"/>
          <a:lstStyle/>
          <a:p>
            <a:pPr marL="0" marR="0" lvl="0" indent="0" algn="ctr" defTabSz="685777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RAM Isolation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E55391-C44D-96DF-E302-1857E5E61FA5}"/>
              </a:ext>
            </a:extLst>
          </p:cNvPr>
          <p:cNvCxnSpPr>
            <a:cxnSpLocks/>
            <a:stCxn id="39" idx="3"/>
            <a:endCxn id="31" idx="1"/>
          </p:cNvCxnSpPr>
          <p:nvPr/>
        </p:nvCxnSpPr>
        <p:spPr>
          <a:xfrm>
            <a:off x="8385328" y="3338058"/>
            <a:ext cx="148622" cy="860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702DC0-DDA8-B619-B4F0-09CAEEE90F4F}"/>
              </a:ext>
            </a:extLst>
          </p:cNvPr>
          <p:cNvSpPr txBox="1"/>
          <p:nvPr/>
        </p:nvSpPr>
        <p:spPr>
          <a:xfrm>
            <a:off x="6096000" y="1033415"/>
            <a:ext cx="1947792" cy="30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Data-in-Use</a:t>
            </a:r>
          </a:p>
          <a:p>
            <a:pPr marL="0" marR="0" lvl="0" indent="0" algn="ctr" defTabSz="609585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Isolation Methodologies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973F62-8650-9B11-816D-0E9D216DB219}"/>
              </a:ext>
            </a:extLst>
          </p:cNvPr>
          <p:cNvSpPr/>
          <p:nvPr/>
        </p:nvSpPr>
        <p:spPr>
          <a:xfrm>
            <a:off x="6857550" y="1745165"/>
            <a:ext cx="922185" cy="9051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RAM Encryption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99B2F5-C501-470C-2FB4-1601229B2EF7}"/>
              </a:ext>
            </a:extLst>
          </p:cNvPr>
          <p:cNvSpPr/>
          <p:nvPr/>
        </p:nvSpPr>
        <p:spPr>
          <a:xfrm>
            <a:off x="6225834" y="1343874"/>
            <a:ext cx="486568" cy="34170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CPU Addressability Isolation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46EEC-1EF9-A56B-A8B4-B3543B5EC189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 flipV="1">
            <a:off x="7779736" y="1281773"/>
            <a:ext cx="511889" cy="109565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51C7EC-3541-19E5-EBF0-30962776EEA1}"/>
              </a:ext>
            </a:extLst>
          </p:cNvPr>
          <p:cNvCxnSpPr>
            <a:cxnSpLocks/>
            <a:stCxn id="42" idx="3"/>
            <a:endCxn id="66" idx="1"/>
          </p:cNvCxnSpPr>
          <p:nvPr/>
        </p:nvCxnSpPr>
        <p:spPr>
          <a:xfrm>
            <a:off x="7779735" y="1790420"/>
            <a:ext cx="511891" cy="45413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349533-F216-5EE0-22F8-AC4F85AEC4B0}"/>
              </a:ext>
            </a:extLst>
          </p:cNvPr>
          <p:cNvCxnSpPr>
            <a:cxnSpLocks/>
            <a:stCxn id="42" idx="3"/>
            <a:endCxn id="64" idx="1"/>
          </p:cNvCxnSpPr>
          <p:nvPr/>
        </p:nvCxnSpPr>
        <p:spPr>
          <a:xfrm flipV="1">
            <a:off x="7779735" y="1505736"/>
            <a:ext cx="511891" cy="284684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6D1E34-A993-5634-660B-1EB6E1705571}"/>
              </a:ext>
            </a:extLst>
          </p:cNvPr>
          <p:cNvSpPr/>
          <p:nvPr/>
        </p:nvSpPr>
        <p:spPr>
          <a:xfrm>
            <a:off x="6857551" y="1343874"/>
            <a:ext cx="922185" cy="94927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bIns="27432" rtlCol="0" anchor="ctr"/>
          <a:lstStyle/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Access Control Validation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60FD3E-BDAB-B138-4618-A5E3667ABE09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6712402" y="1391338"/>
            <a:ext cx="145149" cy="123386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52CEE0-630D-6E6A-2843-CCB18BABECFD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7779736" y="1391338"/>
            <a:ext cx="511890" cy="114398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CCEFC61-0ABC-6657-EEF9-46995B6671E8}"/>
              </a:ext>
            </a:extLst>
          </p:cNvPr>
          <p:cNvSpPr/>
          <p:nvPr/>
        </p:nvSpPr>
        <p:spPr>
          <a:xfrm>
            <a:off x="6857551" y="1597850"/>
            <a:ext cx="922184" cy="9051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bIns="27432" rtlCol="0" anchor="ctr"/>
          <a:lstStyle/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Paging Control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011730-DAE4-E3B3-98EC-282D16C21445}"/>
              </a:ext>
            </a:extLst>
          </p:cNvPr>
          <p:cNvCxnSpPr>
            <a:cxnSpLocks/>
            <a:stCxn id="50" idx="3"/>
            <a:endCxn id="66" idx="1"/>
          </p:cNvCxnSpPr>
          <p:nvPr/>
        </p:nvCxnSpPr>
        <p:spPr>
          <a:xfrm>
            <a:off x="7779735" y="1643105"/>
            <a:ext cx="511891" cy="192728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8637BC-4D68-512B-E634-BC24D7DB4F95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712402" y="1514724"/>
            <a:ext cx="145149" cy="128381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37D5E8-62A3-93C5-3726-9369C32D8578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7779735" y="1643105"/>
            <a:ext cx="511891" cy="80700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3F2FBF-207B-50CC-06C4-AAD8BB9FA009}"/>
              </a:ext>
            </a:extLst>
          </p:cNvPr>
          <p:cNvCxnSpPr>
            <a:cxnSpLocks/>
            <a:stCxn id="47" idx="3"/>
            <a:endCxn id="67" idx="1"/>
          </p:cNvCxnSpPr>
          <p:nvPr/>
        </p:nvCxnSpPr>
        <p:spPr>
          <a:xfrm>
            <a:off x="7779736" y="1391338"/>
            <a:ext cx="511890" cy="1305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F4B53C-9B1D-089B-15B2-C343923ABAC9}"/>
              </a:ext>
            </a:extLst>
          </p:cNvPr>
          <p:cNvCxnSpPr>
            <a:cxnSpLocks/>
            <a:stCxn id="42" idx="3"/>
            <a:endCxn id="67" idx="1"/>
          </p:cNvCxnSpPr>
          <p:nvPr/>
        </p:nvCxnSpPr>
        <p:spPr>
          <a:xfrm flipV="1">
            <a:off x="7779735" y="1392643"/>
            <a:ext cx="511891" cy="397777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1BF764-73A2-D4C3-3BBF-247933F18448}"/>
              </a:ext>
            </a:extLst>
          </p:cNvPr>
          <p:cNvSpPr/>
          <p:nvPr/>
        </p:nvSpPr>
        <p:spPr>
          <a:xfrm>
            <a:off x="6857551" y="1471197"/>
            <a:ext cx="922185" cy="9051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bIns="27432" rtlCol="0" anchor="ctr"/>
          <a:lstStyle/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Address Translation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8BB4F7-77BA-B4A9-497E-98E64ACD4376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>
            <a:off x="6712402" y="1514724"/>
            <a:ext cx="145149" cy="1728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7562CD9-2F9E-08EB-AC22-7F962B751E96}"/>
              </a:ext>
            </a:extLst>
          </p:cNvPr>
          <p:cNvCxnSpPr>
            <a:cxnSpLocks/>
            <a:stCxn id="56" idx="3"/>
            <a:endCxn id="69" idx="1"/>
          </p:cNvCxnSpPr>
          <p:nvPr/>
        </p:nvCxnSpPr>
        <p:spPr>
          <a:xfrm>
            <a:off x="7779736" y="1516452"/>
            <a:ext cx="511890" cy="95259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BC887E-C919-E20C-9CEF-D2AA1D1FDD7A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7779735" y="1611711"/>
            <a:ext cx="511891" cy="31394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2CF6F3-B5A1-EF10-7103-1F5BFAE46AB8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>
          <a:xfrm flipV="1">
            <a:off x="7779735" y="1611711"/>
            <a:ext cx="511891" cy="178709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14E84ED-7324-FCF3-1761-C31BD025C364}"/>
              </a:ext>
            </a:extLst>
          </p:cNvPr>
          <p:cNvSpPr/>
          <p:nvPr/>
        </p:nvSpPr>
        <p:spPr>
          <a:xfrm>
            <a:off x="6222360" y="1745165"/>
            <a:ext cx="486568" cy="88790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bIns="18288" rtlCol="0" anchor="ctr"/>
          <a:lstStyle/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Memory</a:t>
            </a:r>
          </a:p>
          <a:p>
            <a:pPr marL="0" marR="0" lvl="0" indent="0" algn="ctr" defTabSz="685777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D274D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Isolation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40A374-A5DC-F0CA-438F-79B00D48F013}"/>
              </a:ext>
            </a:extLst>
          </p:cNvPr>
          <p:cNvCxnSpPr>
            <a:cxnSpLocks/>
            <a:stCxn id="61" idx="3"/>
            <a:endCxn id="42" idx="1"/>
          </p:cNvCxnSpPr>
          <p:nvPr/>
        </p:nvCxnSpPr>
        <p:spPr>
          <a:xfrm>
            <a:off x="6708928" y="1789560"/>
            <a:ext cx="148622" cy="860"/>
          </a:xfrm>
          <a:prstGeom prst="straightConnector1">
            <a:avLst/>
          </a:prstGeom>
          <a:noFill/>
          <a:ln w="9525" cap="flat" cmpd="sng" algn="ctr">
            <a:solidFill>
              <a:srgbClr val="9E9EA2">
                <a:shade val="95000"/>
                <a:satMod val="105000"/>
              </a:srgbClr>
            </a:solidFill>
            <a:prstDash val="solid"/>
            <a:tailEnd type="stealth" w="sm" len="sm"/>
          </a:ln>
          <a:effectLst/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747E15-98FB-8E2B-5687-6A09B7600BD9}"/>
              </a:ext>
            </a:extLst>
          </p:cNvPr>
          <p:cNvGrpSpPr/>
          <p:nvPr/>
        </p:nvGrpSpPr>
        <p:grpSpPr>
          <a:xfrm>
            <a:off x="8291625" y="1238959"/>
            <a:ext cx="580257" cy="639688"/>
            <a:chOff x="4883691" y="3608877"/>
            <a:chExt cx="972551" cy="77365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CFC12F3-0A49-BB1F-5DEC-C5CDFD5F06C6}"/>
                </a:ext>
              </a:extLst>
            </p:cNvPr>
            <p:cNvSpPr/>
            <p:nvPr/>
          </p:nvSpPr>
          <p:spPr>
            <a:xfrm>
              <a:off x="4883692" y="3879744"/>
              <a:ext cx="972550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Intel SGX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C6A248-20D7-A22E-048E-78F552C377C1}"/>
                </a:ext>
              </a:extLst>
            </p:cNvPr>
            <p:cNvSpPr/>
            <p:nvPr/>
          </p:nvSpPr>
          <p:spPr>
            <a:xfrm>
              <a:off x="4883691" y="3608877"/>
              <a:ext cx="972551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ARM TrustZone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9E1A8B-9513-7BB9-42ED-AFBBE9EA4631}"/>
                </a:ext>
              </a:extLst>
            </p:cNvPr>
            <p:cNvSpPr/>
            <p:nvPr/>
          </p:nvSpPr>
          <p:spPr>
            <a:xfrm>
              <a:off x="4883692" y="4278973"/>
              <a:ext cx="972550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AMD SEV-SNP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DF63266-05D5-0440-D1E1-D584B48E92B1}"/>
                </a:ext>
              </a:extLst>
            </p:cNvPr>
            <p:cNvSpPr/>
            <p:nvPr/>
          </p:nvSpPr>
          <p:spPr>
            <a:xfrm>
              <a:off x="4883692" y="3742966"/>
              <a:ext cx="972550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ARM CCA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64DC0E-B853-BDD3-2686-8ED118228FE9}"/>
                </a:ext>
              </a:extLst>
            </p:cNvPr>
            <p:cNvSpPr/>
            <p:nvPr/>
          </p:nvSpPr>
          <p:spPr>
            <a:xfrm>
              <a:off x="4883692" y="4143483"/>
              <a:ext cx="972550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AMD SEV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E2DE90-B69C-8787-0F0A-DBDF6D0CFDF3}"/>
                </a:ext>
              </a:extLst>
            </p:cNvPr>
            <p:cNvSpPr/>
            <p:nvPr/>
          </p:nvSpPr>
          <p:spPr>
            <a:xfrm>
              <a:off x="4883692" y="4007913"/>
              <a:ext cx="972550" cy="10356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9144" rtlCol="0" anchor="ctr"/>
            <a:lstStyle/>
            <a:p>
              <a:pPr marL="0" marR="0" lvl="0" indent="0" algn="l" defTabSz="685777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D274D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Intel TDX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B8BB4ED-AB10-E643-E888-2FE2BDF52B30}"/>
              </a:ext>
            </a:extLst>
          </p:cNvPr>
          <p:cNvSpPr txBox="1"/>
          <p:nvPr/>
        </p:nvSpPr>
        <p:spPr>
          <a:xfrm>
            <a:off x="8291625" y="1034558"/>
            <a:ext cx="580257" cy="1969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CPU support</a:t>
            </a:r>
          </a:p>
        </p:txBody>
      </p:sp>
    </p:spTree>
    <p:extLst>
      <p:ext uri="{BB962C8B-B14F-4D97-AF65-F5344CB8AC3E}">
        <p14:creationId xmlns:p14="http://schemas.microsoft.com/office/powerpoint/2010/main" val="37976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302</Words>
  <Application>Microsoft Office PowerPoint</Application>
  <PresentationFormat>Widescreen</PresentationFormat>
  <Paragraphs>157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CiscoSansTT ExtraLight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Voit (evoit)</dc:creator>
  <cp:lastModifiedBy>Eric Voit (evoit)</cp:lastModifiedBy>
  <cp:revision>2</cp:revision>
  <dcterms:created xsi:type="dcterms:W3CDTF">2022-03-29T14:11:15Z</dcterms:created>
  <dcterms:modified xsi:type="dcterms:W3CDTF">2022-07-14T16:21:54Z</dcterms:modified>
</cp:coreProperties>
</file>