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5" r:id="rId6"/>
    <p:sldId id="266" r:id="rId7"/>
    <p:sldId id="273" r:id="rId8"/>
    <p:sldId id="269" r:id="rId9"/>
    <p:sldId id="267" r:id="rId10"/>
    <p:sldId id="274" r:id="rId11"/>
    <p:sldId id="271" r:id="rId12"/>
    <p:sldId id="276" r:id="rId13"/>
    <p:sldId id="275" r:id="rId14"/>
  </p:sldIdLst>
  <p:sldSz cx="12192000" cy="6858000"/>
  <p:notesSz cx="6858000" cy="9144000"/>
  <p:custShowLst>
    <p:custShow name="Custom Show 1" id="0">
      <p:sldLst>
        <p:sld r:id="rId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3946649-F8FE-4863-8666-1E69AEFC7585}">
          <p14:sldIdLst>
            <p14:sldId id="256"/>
          </p14:sldIdLst>
        </p14:section>
        <p14:section name="Hero Slide" id="{6726506E-65BF-4BBE-851B-C037B39F694B}">
          <p14:sldIdLst>
            <p14:sldId id="265"/>
          </p14:sldIdLst>
        </p14:section>
        <p14:section name="Entrance" id="{90B694BA-9B54-4E66-A4DA-54F4B08C81C8}">
          <p14:sldIdLst>
            <p14:sldId id="266"/>
          </p14:sldIdLst>
        </p14:section>
        <p14:section name="Features or Interior - Exterior" id="{DD015BE5-3575-4049-ACF6-7686C948F752}">
          <p14:sldIdLst>
            <p14:sldId id="273"/>
            <p14:sldId id="269"/>
          </p14:sldIdLst>
        </p14:section>
        <p14:section name="Food" id="{EDA0C173-C432-42CB-A456-00632A84C762}">
          <p14:sldIdLst>
            <p14:sldId id="267"/>
          </p14:sldIdLst>
        </p14:section>
        <p14:section name="Signature Drink" id="{AA101C8B-CA44-417F-A8E7-8D16C2AF0390}">
          <p14:sldIdLst>
            <p14:sldId id="274"/>
          </p14:sldIdLst>
        </p14:section>
        <p14:section name="Music" id="{3DFA6202-C153-4502-A4C0-490BEF8A9FB2}">
          <p14:sldIdLst>
            <p14:sldId id="271"/>
          </p14:sldIdLst>
        </p14:section>
        <p14:section name="Employee Slide" id="{9EB2FD72-A8E0-4DE7-BC94-00C7B806E065}">
          <p14:sldIdLst>
            <p14:sldId id="276"/>
          </p14:sldIdLst>
        </p14:section>
        <p14:section name="Outroslide" id="{D0217047-304F-475F-81D0-DF3B7ECFE1A8}">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A9505-A454-4FCC-92DB-750CC39C95BA}" v="100" dt="2023-07-31T17:57:52.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6" d="100"/>
          <a:sy n="86" d="100"/>
        </p:scale>
        <p:origin x="24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BE6A-D9B9-90B8-9E86-D99DD37011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1A0D1C-4246-6A6A-F0D3-92C05C938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8DC670-EA15-CD1E-F2B9-7A7B92F72BD9}"/>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5" name="Footer Placeholder 4">
            <a:extLst>
              <a:ext uri="{FF2B5EF4-FFF2-40B4-BE49-F238E27FC236}">
                <a16:creationId xmlns:a16="http://schemas.microsoft.com/office/drawing/2014/main" id="{45E65A60-BF1F-F5CF-CA68-4692C8E9F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779A3-5D56-F762-637C-71E668958031}"/>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160955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6D26-0B59-308A-90B6-4D448E76E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AE5A46-F6FE-52EB-BF3D-A92FF4CCA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DCB72-5F66-A9B7-8D61-595FA251FDE3}"/>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5" name="Footer Placeholder 4">
            <a:extLst>
              <a:ext uri="{FF2B5EF4-FFF2-40B4-BE49-F238E27FC236}">
                <a16:creationId xmlns:a16="http://schemas.microsoft.com/office/drawing/2014/main" id="{30D2B6D3-F085-39AB-5277-9D588BD2F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834C6-FB6E-0BED-2427-DE69C0FFF164}"/>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148640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91D17E-2E3A-5892-E5A9-C011549198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FC7D38-72B3-BE29-0B08-C05588F4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8E3FB-A730-1580-B036-E94FF4129C2B}"/>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5" name="Footer Placeholder 4">
            <a:extLst>
              <a:ext uri="{FF2B5EF4-FFF2-40B4-BE49-F238E27FC236}">
                <a16:creationId xmlns:a16="http://schemas.microsoft.com/office/drawing/2014/main" id="{4A2D0740-0BE7-DA82-6C95-507AB49E7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71060-54F5-809C-0180-B2E39A6D9ABF}"/>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234114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C0F6-CBDD-153B-F35F-A57F480F3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EEE585-7506-4A28-A89D-6A15D6C62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5AD9B-30AC-0B23-EA3F-65565F631769}"/>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5" name="Footer Placeholder 4">
            <a:extLst>
              <a:ext uri="{FF2B5EF4-FFF2-40B4-BE49-F238E27FC236}">
                <a16:creationId xmlns:a16="http://schemas.microsoft.com/office/drawing/2014/main" id="{9C00E4E0-7FB4-753C-F1C6-948CE05C4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31D32-13B6-4E57-765F-68F2850A786A}"/>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185245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4DE1-5AB0-9068-DC23-F65B885BC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C757D-9B30-C257-12A2-6DC7A0943A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5D82C-AE2F-9370-6AFD-DB7CDD22D696}"/>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5" name="Footer Placeholder 4">
            <a:extLst>
              <a:ext uri="{FF2B5EF4-FFF2-40B4-BE49-F238E27FC236}">
                <a16:creationId xmlns:a16="http://schemas.microsoft.com/office/drawing/2014/main" id="{26942564-E8F6-4281-B194-971BCBDDF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E376E-3796-413B-9F63-A8554C49DA4E}"/>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41519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020A-656F-8DA1-9A9C-0AD0B4638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480A0-2B53-A743-1673-BD750F6CF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0ABDA-1B78-6665-5333-42C95A53B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DD311-456F-11CC-6A23-2671A58CCD0B}"/>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6" name="Footer Placeholder 5">
            <a:extLst>
              <a:ext uri="{FF2B5EF4-FFF2-40B4-BE49-F238E27FC236}">
                <a16:creationId xmlns:a16="http://schemas.microsoft.com/office/drawing/2014/main" id="{784F82A9-2EB0-0D03-EABE-FD6FC676E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85A73-9986-A50B-CA43-F1FAB8CA1CC4}"/>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89101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65D7-B133-7F82-E833-999C155BD1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989199-9C70-2CDB-3259-8E66D238A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DACAA8-3495-2459-2971-A4D0014D9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1C4064-CECD-B187-B4BE-289143D0B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5622D8-0734-B1A8-304C-DCDEC8299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5338A-069B-07BE-F04E-F4134153112D}"/>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8" name="Footer Placeholder 7">
            <a:extLst>
              <a:ext uri="{FF2B5EF4-FFF2-40B4-BE49-F238E27FC236}">
                <a16:creationId xmlns:a16="http://schemas.microsoft.com/office/drawing/2014/main" id="{D4D43122-6A1A-2AA5-7548-3EF8DBDAF9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8244E-7D47-E25A-91D1-0237D4C0C73D}"/>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93219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FA-FE97-8466-86CC-1C9F06D743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B778DB-E61C-E36A-0F87-D45FD2C35E9F}"/>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4" name="Footer Placeholder 3">
            <a:extLst>
              <a:ext uri="{FF2B5EF4-FFF2-40B4-BE49-F238E27FC236}">
                <a16:creationId xmlns:a16="http://schemas.microsoft.com/office/drawing/2014/main" id="{45747B62-27AC-C178-9873-282FEE666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52001-ACE4-6517-6995-E75B1CADA1F0}"/>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331540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9FC0C-229B-7611-0EB8-A5F3EC7383A0}"/>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3" name="Footer Placeholder 2">
            <a:extLst>
              <a:ext uri="{FF2B5EF4-FFF2-40B4-BE49-F238E27FC236}">
                <a16:creationId xmlns:a16="http://schemas.microsoft.com/office/drawing/2014/main" id="{E3110AA1-B427-CE52-81C0-0195C69F9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41E64-1B08-5ACB-624F-DAC5B0C7DA2A}"/>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358429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D33B-2A2B-8B15-918A-F11BA8C5B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824E8-F54F-AFFC-C72B-6B20F91E6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26FBAC-73AB-0E26-ADB4-64FCD8701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31814-C1C8-07E6-EFF4-043C15D9A505}"/>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6" name="Footer Placeholder 5">
            <a:extLst>
              <a:ext uri="{FF2B5EF4-FFF2-40B4-BE49-F238E27FC236}">
                <a16:creationId xmlns:a16="http://schemas.microsoft.com/office/drawing/2014/main" id="{15FCB84F-CAC0-3F01-125C-CA7C1F852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30EE2-40FF-6BD7-8EB0-A8484CD64F97}"/>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359406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2410-22A1-2F2E-70FC-FF2BA8EF3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4A30F-FCDC-77CF-CE98-70FB2556C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709E0-1A9C-27DE-EEF3-15A9A2EDD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1E225-C7F2-A869-AF00-63FD0BEA2770}"/>
              </a:ext>
            </a:extLst>
          </p:cNvPr>
          <p:cNvSpPr>
            <a:spLocks noGrp="1"/>
          </p:cNvSpPr>
          <p:nvPr>
            <p:ph type="dt" sz="half" idx="10"/>
          </p:nvPr>
        </p:nvSpPr>
        <p:spPr/>
        <p:txBody>
          <a:bodyPr/>
          <a:lstStyle/>
          <a:p>
            <a:fld id="{472C2CAE-4D6E-49CA-A53E-47F4C6355601}" type="datetimeFigureOut">
              <a:rPr lang="en-US" smtClean="0"/>
              <a:t>9/11/23</a:t>
            </a:fld>
            <a:endParaRPr lang="en-US"/>
          </a:p>
        </p:txBody>
      </p:sp>
      <p:sp>
        <p:nvSpPr>
          <p:cNvPr id="6" name="Footer Placeholder 5">
            <a:extLst>
              <a:ext uri="{FF2B5EF4-FFF2-40B4-BE49-F238E27FC236}">
                <a16:creationId xmlns:a16="http://schemas.microsoft.com/office/drawing/2014/main" id="{9AAD19BC-526C-43FA-38D3-D77D4C0E0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7048B-5A68-DAE4-2537-3C437871BCE7}"/>
              </a:ext>
            </a:extLst>
          </p:cNvPr>
          <p:cNvSpPr>
            <a:spLocks noGrp="1"/>
          </p:cNvSpPr>
          <p:nvPr>
            <p:ph type="sldNum" sz="quarter" idx="12"/>
          </p:nvPr>
        </p:nvSpPr>
        <p:spPr/>
        <p:txBody>
          <a:bodyPr/>
          <a:lstStyle/>
          <a:p>
            <a:fld id="{92027E43-0D9B-4FF1-84B5-58B7556A59C6}" type="slidenum">
              <a:rPr lang="en-US" smtClean="0"/>
              <a:t>‹#›</a:t>
            </a:fld>
            <a:endParaRPr lang="en-US"/>
          </a:p>
        </p:txBody>
      </p:sp>
    </p:spTree>
    <p:extLst>
      <p:ext uri="{BB962C8B-B14F-4D97-AF65-F5344CB8AC3E}">
        <p14:creationId xmlns:p14="http://schemas.microsoft.com/office/powerpoint/2010/main" val="281385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D0C86-A363-AF78-0D47-C150E28B3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AFA674-278F-572C-6CC1-80F7A81AF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A71DF-ECA2-2186-B492-4BD9BFC3C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2C2CAE-4D6E-49CA-A53E-47F4C6355601}" type="datetimeFigureOut">
              <a:rPr lang="en-US" smtClean="0"/>
              <a:t>9/11/23</a:t>
            </a:fld>
            <a:endParaRPr lang="en-US"/>
          </a:p>
        </p:txBody>
      </p:sp>
      <p:sp>
        <p:nvSpPr>
          <p:cNvPr id="5" name="Footer Placeholder 4">
            <a:extLst>
              <a:ext uri="{FF2B5EF4-FFF2-40B4-BE49-F238E27FC236}">
                <a16:creationId xmlns:a16="http://schemas.microsoft.com/office/drawing/2014/main" id="{516F7C81-1F8A-AE59-1BED-4538E6470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73CE22-710C-06A9-B795-C9702BA01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027E43-0D9B-4FF1-84B5-58B7556A59C6}" type="slidenum">
              <a:rPr lang="en-US" smtClean="0"/>
              <a:t>‹#›</a:t>
            </a:fld>
            <a:endParaRPr lang="en-US"/>
          </a:p>
        </p:txBody>
      </p:sp>
    </p:spTree>
    <p:extLst>
      <p:ext uri="{BB962C8B-B14F-4D97-AF65-F5344CB8AC3E}">
        <p14:creationId xmlns:p14="http://schemas.microsoft.com/office/powerpoint/2010/main" val="82959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FDD5275-0A80-5089-E4CA-2453C076FF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6688" y="2523918"/>
            <a:ext cx="3090280" cy="905082"/>
          </a:xfrm>
          <a:prstGeom prst="rect">
            <a:avLst/>
          </a:prstGeom>
        </p:spPr>
      </p:pic>
      <p:pic>
        <p:nvPicPr>
          <p:cNvPr id="8" name="Graphic 7">
            <a:extLst>
              <a:ext uri="{FF2B5EF4-FFF2-40B4-BE49-F238E27FC236}">
                <a16:creationId xmlns:a16="http://schemas.microsoft.com/office/drawing/2014/main" id="{8327F277-66A1-57B5-C7E7-7DC70FB6D9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69955" y="3730072"/>
            <a:ext cx="2107923" cy="501399"/>
          </a:xfrm>
          <a:prstGeom prst="rect">
            <a:avLst/>
          </a:prstGeom>
        </p:spPr>
      </p:pic>
    </p:spTree>
    <p:extLst>
      <p:ext uri="{BB962C8B-B14F-4D97-AF65-F5344CB8AC3E}">
        <p14:creationId xmlns:p14="http://schemas.microsoft.com/office/powerpoint/2010/main" val="158213715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500"/>
                            </p:stCondLst>
                            <p:childTnLst>
                              <p:par>
                                <p:cTn id="13" presetID="10" presetClass="exit" presetSubtype="0" fill="hold" nodeType="afterEffect">
                                  <p:stCondLst>
                                    <p:cond delay="300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par>
                          <p:cTn id="16" fill="hold">
                            <p:stCondLst>
                              <p:cond delay="5000"/>
                            </p:stCondLst>
                            <p:childTnLst>
                              <p:par>
                                <p:cTn id="17" presetID="10" presetClass="exit" presetSubtype="0" fill="hold" nodeType="afterEffect">
                                  <p:stCondLst>
                                    <p:cond delay="100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1172C-0BEA-11AF-AAE0-EA8521029EE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6200000">
            <a:off x="5385331" y="-4"/>
            <a:ext cx="6858004" cy="6858003"/>
          </a:xfrm>
          <a:prstGeom prst="rect">
            <a:avLst/>
          </a:prstGeom>
        </p:spPr>
      </p:pic>
      <p:pic>
        <p:nvPicPr>
          <p:cNvPr id="4" name="MS logo white - EMF" descr="Microsoft logo">
            <a:extLst>
              <a:ext uri="{FF2B5EF4-FFF2-40B4-BE49-F238E27FC236}">
                <a16:creationId xmlns:a16="http://schemas.microsoft.com/office/drawing/2014/main" id="{4AABBB27-D76D-EB1A-3996-77AA27E26471}"/>
              </a:ext>
            </a:extLst>
          </p:cNvPr>
          <p:cNvPicPr>
            <a:picLocks noChangeAspect="1"/>
          </p:cNvPicPr>
          <p:nvPr/>
        </p:nvPicPr>
        <p:blipFill>
          <a:blip r:embed="rId3"/>
          <a:srcRect/>
          <a:stretch/>
        </p:blipFill>
        <p:spPr bwMode="black">
          <a:xfrm>
            <a:off x="409337" y="50430"/>
            <a:ext cx="2231617" cy="1000061"/>
          </a:xfrm>
          <a:prstGeom prst="rect">
            <a:avLst/>
          </a:prstGeom>
        </p:spPr>
      </p:pic>
      <p:pic>
        <p:nvPicPr>
          <p:cNvPr id="5" name="Picture 4" descr="Hackathon logo">
            <a:extLst>
              <a:ext uri="{FF2B5EF4-FFF2-40B4-BE49-F238E27FC236}">
                <a16:creationId xmlns:a16="http://schemas.microsoft.com/office/drawing/2014/main" id="{31B39976-779A-A951-C0A0-155290C0E251}"/>
              </a:ext>
            </a:extLst>
          </p:cNvPr>
          <p:cNvPicPr>
            <a:picLocks noChangeAspect="1"/>
          </p:cNvPicPr>
          <p:nvPr/>
        </p:nvPicPr>
        <p:blipFill>
          <a:blip r:embed="rId4"/>
          <a:stretch>
            <a:fillRect/>
          </a:stretch>
        </p:blipFill>
        <p:spPr>
          <a:xfrm>
            <a:off x="590337" y="2359751"/>
            <a:ext cx="5451355" cy="1473339"/>
          </a:xfrm>
          <a:prstGeom prst="rect">
            <a:avLst/>
          </a:prstGeom>
        </p:spPr>
      </p:pic>
    </p:spTree>
    <p:extLst>
      <p:ext uri="{BB962C8B-B14F-4D97-AF65-F5344CB8AC3E}">
        <p14:creationId xmlns:p14="http://schemas.microsoft.com/office/powerpoint/2010/main" val="169409403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n image of a speakeasy bar in a forest.">
            <a:extLst>
              <a:ext uri="{FF2B5EF4-FFF2-40B4-BE49-F238E27FC236}">
                <a16:creationId xmlns:a16="http://schemas.microsoft.com/office/drawing/2014/main" id="{5FE0F915-9DFB-153E-B0FE-9BB36E1CE2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30141CF7-5C49-E62A-270F-13C937465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8E49E15A-6F7C-108F-D88D-6C8A0AB3AF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69193" y="365125"/>
            <a:ext cx="1551860" cy="454509"/>
          </a:xfrm>
          <a:prstGeom prst="rect">
            <a:avLst/>
          </a:prstGeom>
        </p:spPr>
      </p:pic>
      <p:sp>
        <p:nvSpPr>
          <p:cNvPr id="11" name="TextBox 10">
            <a:extLst>
              <a:ext uri="{FF2B5EF4-FFF2-40B4-BE49-F238E27FC236}">
                <a16:creationId xmlns:a16="http://schemas.microsoft.com/office/drawing/2014/main" id="{A71700B6-C0D2-B97A-EAB1-EB527C3921E8}"/>
              </a:ext>
            </a:extLst>
          </p:cNvPr>
          <p:cNvSpPr txBox="1"/>
          <p:nvPr/>
        </p:nvSpPr>
        <p:spPr>
          <a:xfrm>
            <a:off x="7142921" y="1960728"/>
            <a:ext cx="4545496" cy="830997"/>
          </a:xfrm>
          <a:prstGeom prst="rect">
            <a:avLst/>
          </a:prstGeom>
          <a:noFill/>
        </p:spPr>
        <p:txBody>
          <a:bodyPr wrap="square" rtlCol="0">
            <a:spAutoFit/>
          </a:bodyPr>
          <a:lstStyle/>
          <a:p>
            <a:r>
              <a:rPr lang="en-US" sz="4800" dirty="0">
                <a:solidFill>
                  <a:schemeClr val="bg1"/>
                </a:solidFill>
              </a:rPr>
              <a:t>Totem Island</a:t>
            </a:r>
          </a:p>
        </p:txBody>
      </p:sp>
      <p:sp>
        <p:nvSpPr>
          <p:cNvPr id="10" name="TextBox 9">
            <a:extLst>
              <a:ext uri="{FF2B5EF4-FFF2-40B4-BE49-F238E27FC236}">
                <a16:creationId xmlns:a16="http://schemas.microsoft.com/office/drawing/2014/main" id="{BC64F1E4-E128-14A9-01B3-E6FEA52A975C}"/>
              </a:ext>
            </a:extLst>
          </p:cNvPr>
          <p:cNvSpPr txBox="1"/>
          <p:nvPr/>
        </p:nvSpPr>
        <p:spPr>
          <a:xfrm>
            <a:off x="7275443" y="1289347"/>
            <a:ext cx="2100469" cy="461665"/>
          </a:xfrm>
          <a:prstGeom prst="rect">
            <a:avLst/>
          </a:prstGeom>
          <a:noFill/>
        </p:spPr>
        <p:txBody>
          <a:bodyPr wrap="square" rtlCol="0">
            <a:spAutoFit/>
          </a:bodyPr>
          <a:lstStyle/>
          <a:p>
            <a:r>
              <a:rPr lang="en-US" sz="2400" dirty="0">
                <a:solidFill>
                  <a:srgbClr val="00B0F0"/>
                </a:solidFill>
              </a:rPr>
              <a:t>WELCOME TO</a:t>
            </a:r>
          </a:p>
        </p:txBody>
      </p:sp>
      <p:sp>
        <p:nvSpPr>
          <p:cNvPr id="13" name="TextBox 12">
            <a:extLst>
              <a:ext uri="{FF2B5EF4-FFF2-40B4-BE49-F238E27FC236}">
                <a16:creationId xmlns:a16="http://schemas.microsoft.com/office/drawing/2014/main" id="{CF4BCD14-5B44-E542-D2ED-EBA8D073D8FD}"/>
              </a:ext>
            </a:extLst>
          </p:cNvPr>
          <p:cNvSpPr txBox="1"/>
          <p:nvPr/>
        </p:nvSpPr>
        <p:spPr>
          <a:xfrm>
            <a:off x="7275443" y="5754211"/>
            <a:ext cx="4041914" cy="369332"/>
          </a:xfrm>
          <a:prstGeom prst="rect">
            <a:avLst/>
          </a:prstGeom>
          <a:noFill/>
        </p:spPr>
        <p:txBody>
          <a:bodyPr wrap="square" rtlCol="0">
            <a:spAutoFit/>
          </a:bodyPr>
          <a:lstStyle/>
          <a:p>
            <a:r>
              <a:rPr lang="en-US" dirty="0">
                <a:solidFill>
                  <a:srgbClr val="00B0F0"/>
                </a:solidFill>
              </a:rPr>
              <a:t>Created by</a:t>
            </a:r>
          </a:p>
        </p:txBody>
      </p:sp>
      <p:sp>
        <p:nvSpPr>
          <p:cNvPr id="14" name="TextBox 13">
            <a:extLst>
              <a:ext uri="{FF2B5EF4-FFF2-40B4-BE49-F238E27FC236}">
                <a16:creationId xmlns:a16="http://schemas.microsoft.com/office/drawing/2014/main" id="{86536128-8501-18F1-B99A-AE82848B188A}"/>
              </a:ext>
            </a:extLst>
          </p:cNvPr>
          <p:cNvSpPr txBox="1"/>
          <p:nvPr/>
        </p:nvSpPr>
        <p:spPr>
          <a:xfrm>
            <a:off x="7275443" y="6123543"/>
            <a:ext cx="4041914" cy="369332"/>
          </a:xfrm>
          <a:prstGeom prst="rect">
            <a:avLst/>
          </a:prstGeom>
          <a:noFill/>
        </p:spPr>
        <p:txBody>
          <a:bodyPr wrap="square" rtlCol="0">
            <a:spAutoFit/>
          </a:bodyPr>
          <a:lstStyle/>
          <a:p>
            <a:r>
              <a:rPr lang="en-US" dirty="0">
                <a:solidFill>
                  <a:schemeClr val="bg1"/>
                </a:solidFill>
              </a:rPr>
              <a:t>Eric Van </a:t>
            </a:r>
            <a:r>
              <a:rPr lang="en-US" dirty="0" err="1">
                <a:solidFill>
                  <a:schemeClr val="bg1"/>
                </a:solidFill>
              </a:rPr>
              <a:t>Thorre</a:t>
            </a:r>
            <a:endParaRPr lang="en-US" dirty="0">
              <a:solidFill>
                <a:schemeClr val="bg1"/>
              </a:solidFill>
            </a:endParaRPr>
          </a:p>
        </p:txBody>
      </p:sp>
      <p:sp>
        <p:nvSpPr>
          <p:cNvPr id="15" name="TextBox 14">
            <a:extLst>
              <a:ext uri="{FF2B5EF4-FFF2-40B4-BE49-F238E27FC236}">
                <a16:creationId xmlns:a16="http://schemas.microsoft.com/office/drawing/2014/main" id="{849FADC9-6F01-841A-8CEE-E9B87F29B86F}"/>
              </a:ext>
            </a:extLst>
          </p:cNvPr>
          <p:cNvSpPr txBox="1"/>
          <p:nvPr/>
        </p:nvSpPr>
        <p:spPr>
          <a:xfrm>
            <a:off x="7142921" y="2791725"/>
            <a:ext cx="4545496" cy="1200329"/>
          </a:xfrm>
          <a:prstGeom prst="rect">
            <a:avLst/>
          </a:prstGeom>
          <a:noFill/>
        </p:spPr>
        <p:txBody>
          <a:bodyPr wrap="square" rtlCol="0">
            <a:spAutoFit/>
          </a:bodyPr>
          <a:lstStyle/>
          <a:p>
            <a:r>
              <a:rPr lang="en-US" sz="2400" b="0" i="0" dirty="0">
                <a:solidFill>
                  <a:schemeClr val="bg1"/>
                </a:solidFill>
                <a:effectLst/>
                <a:latin typeface="-apple-system"/>
              </a:rPr>
              <a:t>Experience the magic and wonder of the native Indian culture of the Pacific Northwest</a:t>
            </a:r>
            <a:endParaRPr lang="en-US" sz="2400" dirty="0">
              <a:solidFill>
                <a:schemeClr val="bg1"/>
              </a:solidFill>
            </a:endParaRPr>
          </a:p>
        </p:txBody>
      </p:sp>
    </p:spTree>
    <p:extLst>
      <p:ext uri="{BB962C8B-B14F-4D97-AF65-F5344CB8AC3E}">
        <p14:creationId xmlns:p14="http://schemas.microsoft.com/office/powerpoint/2010/main" val="3072795654"/>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B45764-F192-448A-3E43-F4BB4D7D0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426F3ED0-7E99-8E20-AD0C-3F8494BF3D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69193" y="365125"/>
            <a:ext cx="1551860" cy="454509"/>
          </a:xfrm>
          <a:prstGeom prst="rect">
            <a:avLst/>
          </a:prstGeom>
        </p:spPr>
      </p:pic>
      <p:sp>
        <p:nvSpPr>
          <p:cNvPr id="5" name="TextBox 4">
            <a:extLst>
              <a:ext uri="{FF2B5EF4-FFF2-40B4-BE49-F238E27FC236}">
                <a16:creationId xmlns:a16="http://schemas.microsoft.com/office/drawing/2014/main" id="{35A3A980-7CA1-5D73-0B99-1C3CB4E13AA1}"/>
              </a:ext>
            </a:extLst>
          </p:cNvPr>
          <p:cNvSpPr txBox="1"/>
          <p:nvPr/>
        </p:nvSpPr>
        <p:spPr>
          <a:xfrm>
            <a:off x="7040872" y="1066234"/>
            <a:ext cx="3525079" cy="646331"/>
          </a:xfrm>
          <a:prstGeom prst="rect">
            <a:avLst/>
          </a:prstGeom>
          <a:noFill/>
        </p:spPr>
        <p:txBody>
          <a:bodyPr wrap="square" rtlCol="0">
            <a:spAutoFit/>
          </a:bodyPr>
          <a:lstStyle/>
          <a:p>
            <a:r>
              <a:rPr lang="en-US" sz="3600" dirty="0">
                <a:solidFill>
                  <a:schemeClr val="bg1"/>
                </a:solidFill>
              </a:rPr>
              <a:t>Come on in…</a:t>
            </a:r>
          </a:p>
        </p:txBody>
      </p:sp>
      <p:sp>
        <p:nvSpPr>
          <p:cNvPr id="6" name="TextBox 5">
            <a:extLst>
              <a:ext uri="{FF2B5EF4-FFF2-40B4-BE49-F238E27FC236}">
                <a16:creationId xmlns:a16="http://schemas.microsoft.com/office/drawing/2014/main" id="{409CF5A0-1F57-9F44-9863-5F54EE3E8CD3}"/>
              </a:ext>
            </a:extLst>
          </p:cNvPr>
          <p:cNvSpPr txBox="1"/>
          <p:nvPr/>
        </p:nvSpPr>
        <p:spPr>
          <a:xfrm>
            <a:off x="7079388" y="1712565"/>
            <a:ext cx="4741666" cy="2862322"/>
          </a:xfrm>
          <a:prstGeom prst="rect">
            <a:avLst/>
          </a:prstGeom>
          <a:noFill/>
        </p:spPr>
        <p:txBody>
          <a:bodyPr wrap="square" rtlCol="0">
            <a:spAutoFit/>
          </a:bodyPr>
          <a:lstStyle/>
          <a:p>
            <a:r>
              <a:rPr lang="en-US" b="0" i="0" dirty="0">
                <a:solidFill>
                  <a:schemeClr val="bg1"/>
                </a:solidFill>
                <a:effectLst/>
                <a:latin typeface="-apple-system"/>
              </a:rPr>
              <a:t>Totem Island is a new manmade island park that celebrates the rich and vibrant culture of the native Indians of the Pacific Northwest. You will be immersed in a series of experiences that showcase the native Indian art, history, and spirituality, as well as enjoy the scenic views of the water and nature. Totem Island is a destination that will enchant your senses, inspire your imagination, and connect you to a different way of living</a:t>
            </a:r>
            <a:endParaRPr lang="en-US" dirty="0">
              <a:solidFill>
                <a:schemeClr val="bg1"/>
              </a:solidFill>
            </a:endParaRPr>
          </a:p>
        </p:txBody>
      </p:sp>
    </p:spTree>
    <p:extLst>
      <p:ext uri="{BB962C8B-B14F-4D97-AF65-F5344CB8AC3E}">
        <p14:creationId xmlns:p14="http://schemas.microsoft.com/office/powerpoint/2010/main" val="1761742741"/>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6F3ED0-7E99-8E20-AD0C-3F8494BF3D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9193" y="365125"/>
            <a:ext cx="1551860" cy="454509"/>
          </a:xfrm>
          <a:prstGeom prst="rect">
            <a:avLst/>
          </a:prstGeom>
        </p:spPr>
      </p:pic>
      <p:sp>
        <p:nvSpPr>
          <p:cNvPr id="5" name="TextBox 4">
            <a:extLst>
              <a:ext uri="{FF2B5EF4-FFF2-40B4-BE49-F238E27FC236}">
                <a16:creationId xmlns:a16="http://schemas.microsoft.com/office/drawing/2014/main" id="{35A3A980-7CA1-5D73-0B99-1C3CB4E13AA1}"/>
              </a:ext>
            </a:extLst>
          </p:cNvPr>
          <p:cNvSpPr txBox="1"/>
          <p:nvPr/>
        </p:nvSpPr>
        <p:spPr>
          <a:xfrm>
            <a:off x="7040872" y="1066234"/>
            <a:ext cx="3525079" cy="646331"/>
          </a:xfrm>
          <a:prstGeom prst="rect">
            <a:avLst/>
          </a:prstGeom>
          <a:noFill/>
        </p:spPr>
        <p:txBody>
          <a:bodyPr wrap="square" rtlCol="0">
            <a:spAutoFit/>
          </a:bodyPr>
          <a:lstStyle/>
          <a:p>
            <a:r>
              <a:rPr lang="en-US" sz="3600" b="0" i="0" dirty="0">
                <a:solidFill>
                  <a:schemeClr val="bg1"/>
                </a:solidFill>
                <a:effectLst/>
                <a:latin typeface="-apple-system"/>
              </a:rPr>
              <a:t>The Spirit Cave</a:t>
            </a:r>
            <a:endParaRPr lang="en-US" sz="3600" dirty="0">
              <a:solidFill>
                <a:schemeClr val="bg1"/>
              </a:solidFill>
            </a:endParaRPr>
          </a:p>
        </p:txBody>
      </p:sp>
      <p:sp>
        <p:nvSpPr>
          <p:cNvPr id="6" name="TextBox 5">
            <a:extLst>
              <a:ext uri="{FF2B5EF4-FFF2-40B4-BE49-F238E27FC236}">
                <a16:creationId xmlns:a16="http://schemas.microsoft.com/office/drawing/2014/main" id="{409CF5A0-1F57-9F44-9863-5F54EE3E8CD3}"/>
              </a:ext>
            </a:extLst>
          </p:cNvPr>
          <p:cNvSpPr txBox="1"/>
          <p:nvPr/>
        </p:nvSpPr>
        <p:spPr>
          <a:xfrm>
            <a:off x="7079388" y="1712565"/>
            <a:ext cx="4741666" cy="3139321"/>
          </a:xfrm>
          <a:prstGeom prst="rect">
            <a:avLst/>
          </a:prstGeom>
          <a:noFill/>
        </p:spPr>
        <p:txBody>
          <a:bodyPr wrap="square" rtlCol="0">
            <a:spAutoFit/>
          </a:bodyPr>
          <a:lstStyle/>
          <a:p>
            <a:r>
              <a:rPr lang="en-US" b="0" i="0" dirty="0">
                <a:solidFill>
                  <a:schemeClr val="bg1"/>
                </a:solidFill>
                <a:effectLst/>
                <a:latin typeface="-apple-system"/>
              </a:rPr>
              <a:t>The spirit cave is a dark and mysterious place that is hidden under the island park. It is where the native Indians go to communicate with their ancestors and their spirit guides. The spirit cave is filled with candles, incense, and offerings that create a sacred and mystical atmosphere. You can enter the spirit cave and experience a spiritual journey that will challenge your senses and your beliefs. You will also learn about the native Indian’s worldview and their connection to the spirit world.</a:t>
            </a:r>
            <a:endParaRPr lang="en-US" dirty="0">
              <a:solidFill>
                <a:schemeClr val="bg1"/>
              </a:solidFill>
            </a:endParaRPr>
          </a:p>
        </p:txBody>
      </p:sp>
      <p:pic>
        <p:nvPicPr>
          <p:cNvPr id="2" name="Picture 2">
            <a:extLst>
              <a:ext uri="{FF2B5EF4-FFF2-40B4-BE49-F238E27FC236}">
                <a16:creationId xmlns:a16="http://schemas.microsoft.com/office/drawing/2014/main" id="{5FC55B52-3851-4001-1F90-1580317743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84154"/>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F80CA85-1F9E-E0E8-8EDA-28915A1B2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CA8BE1D2-1656-6040-C68E-A28B8E5106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69193" y="365125"/>
            <a:ext cx="1551860" cy="454509"/>
          </a:xfrm>
          <a:prstGeom prst="rect">
            <a:avLst/>
          </a:prstGeom>
        </p:spPr>
      </p:pic>
      <p:sp>
        <p:nvSpPr>
          <p:cNvPr id="5" name="TextBox 4">
            <a:extLst>
              <a:ext uri="{FF2B5EF4-FFF2-40B4-BE49-F238E27FC236}">
                <a16:creationId xmlns:a16="http://schemas.microsoft.com/office/drawing/2014/main" id="{4D1128FE-D4BC-D05E-79C6-A7ED6358B572}"/>
              </a:ext>
            </a:extLst>
          </p:cNvPr>
          <p:cNvSpPr txBox="1"/>
          <p:nvPr/>
        </p:nvSpPr>
        <p:spPr>
          <a:xfrm>
            <a:off x="364375" y="1881378"/>
            <a:ext cx="4790720" cy="2862322"/>
          </a:xfrm>
          <a:prstGeom prst="rect">
            <a:avLst/>
          </a:prstGeom>
          <a:noFill/>
        </p:spPr>
        <p:txBody>
          <a:bodyPr wrap="square" rtlCol="0">
            <a:spAutoFit/>
          </a:bodyPr>
          <a:lstStyle/>
          <a:p>
            <a:r>
              <a:rPr lang="en-US" b="0" i="0" dirty="0">
                <a:solidFill>
                  <a:schemeClr val="bg1"/>
                </a:solidFill>
                <a:effectLst/>
                <a:latin typeface="-apple-system"/>
              </a:rPr>
              <a:t>The canoe is a symbol of the native Indian’s connection to the water and the land. It is a vessel that they use for fishing, hunting, trading, and traveling. The canoe is made of cedar wood and has a sleek and elegant design. You can ride on a canoe and explore the island park from a different perspective, as well as enjoy the scenic views of the water and nature. You will also see some native Indian artifacts and objects along the way, such as totems, boats, masks, and more</a:t>
            </a:r>
            <a:endParaRPr lang="en-US" dirty="0">
              <a:solidFill>
                <a:schemeClr val="bg1"/>
              </a:solidFill>
            </a:endParaRPr>
          </a:p>
        </p:txBody>
      </p:sp>
      <p:sp>
        <p:nvSpPr>
          <p:cNvPr id="6" name="TextBox 5">
            <a:extLst>
              <a:ext uri="{FF2B5EF4-FFF2-40B4-BE49-F238E27FC236}">
                <a16:creationId xmlns:a16="http://schemas.microsoft.com/office/drawing/2014/main" id="{AF785271-048F-53F0-7ACA-BBAB13A38C0E}"/>
              </a:ext>
            </a:extLst>
          </p:cNvPr>
          <p:cNvSpPr txBox="1"/>
          <p:nvPr/>
        </p:nvSpPr>
        <p:spPr>
          <a:xfrm>
            <a:off x="364375" y="1066234"/>
            <a:ext cx="3525079" cy="646331"/>
          </a:xfrm>
          <a:prstGeom prst="rect">
            <a:avLst/>
          </a:prstGeom>
          <a:noFill/>
        </p:spPr>
        <p:txBody>
          <a:bodyPr wrap="square" rtlCol="0">
            <a:spAutoFit/>
          </a:bodyPr>
          <a:lstStyle/>
          <a:p>
            <a:r>
              <a:rPr lang="en-US" sz="3600" b="0" i="0" dirty="0">
                <a:solidFill>
                  <a:schemeClr val="bg1"/>
                </a:solidFill>
                <a:effectLst/>
                <a:latin typeface="-apple-system"/>
              </a:rPr>
              <a:t>The Canoe</a:t>
            </a:r>
            <a:endParaRPr lang="en-US" sz="3600" dirty="0">
              <a:solidFill>
                <a:schemeClr val="bg1"/>
              </a:solidFill>
            </a:endParaRPr>
          </a:p>
        </p:txBody>
      </p:sp>
    </p:spTree>
    <p:extLst>
      <p:ext uri="{BB962C8B-B14F-4D97-AF65-F5344CB8AC3E}">
        <p14:creationId xmlns:p14="http://schemas.microsoft.com/office/powerpoint/2010/main" val="387995962"/>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5480235-6183-7E4C-D37E-0744CDD26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B4C0C24C-B139-17AA-74AE-CDEE2738E5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69193" y="365125"/>
            <a:ext cx="1551860" cy="454509"/>
          </a:xfrm>
          <a:prstGeom prst="rect">
            <a:avLst/>
          </a:prstGeom>
        </p:spPr>
      </p:pic>
      <p:sp>
        <p:nvSpPr>
          <p:cNvPr id="3" name="TextBox 2">
            <a:extLst>
              <a:ext uri="{FF2B5EF4-FFF2-40B4-BE49-F238E27FC236}">
                <a16:creationId xmlns:a16="http://schemas.microsoft.com/office/drawing/2014/main" id="{C8F016ED-32F6-67C7-9781-D2BB67D834B2}"/>
              </a:ext>
            </a:extLst>
          </p:cNvPr>
          <p:cNvSpPr txBox="1"/>
          <p:nvPr/>
        </p:nvSpPr>
        <p:spPr>
          <a:xfrm>
            <a:off x="7103163" y="1669344"/>
            <a:ext cx="4717890" cy="2585323"/>
          </a:xfrm>
          <a:prstGeom prst="rect">
            <a:avLst/>
          </a:prstGeom>
          <a:noFill/>
        </p:spPr>
        <p:txBody>
          <a:bodyPr wrap="square" rtlCol="0">
            <a:spAutoFit/>
          </a:bodyPr>
          <a:lstStyle/>
          <a:p>
            <a:r>
              <a:rPr lang="en-US" b="0" i="0" dirty="0">
                <a:solidFill>
                  <a:schemeClr val="bg1"/>
                </a:solidFill>
                <a:effectLst/>
                <a:latin typeface="-apple-system"/>
              </a:rPr>
              <a:t>The island park offers some delicious food options that embrace the theme of the destination and surprise and delight people. You can enjoy some molecular cuisine dishes that celebrate the native Indian culture of the Pacific Northwest. Molecular cuisine is a style of cooking that relies on chemistry to create unexpected dishes that push the boundaries of traditional food</a:t>
            </a:r>
            <a:endParaRPr lang="en-US" dirty="0">
              <a:solidFill>
                <a:schemeClr val="bg1"/>
              </a:solidFill>
            </a:endParaRPr>
          </a:p>
        </p:txBody>
      </p:sp>
      <p:sp>
        <p:nvSpPr>
          <p:cNvPr id="4" name="TextBox 3">
            <a:extLst>
              <a:ext uri="{FF2B5EF4-FFF2-40B4-BE49-F238E27FC236}">
                <a16:creationId xmlns:a16="http://schemas.microsoft.com/office/drawing/2014/main" id="{7E8425E3-6344-724E-A981-DDEA284769B7}"/>
              </a:ext>
            </a:extLst>
          </p:cNvPr>
          <p:cNvSpPr txBox="1"/>
          <p:nvPr/>
        </p:nvSpPr>
        <p:spPr>
          <a:xfrm>
            <a:off x="7103163" y="1066234"/>
            <a:ext cx="3525079" cy="646331"/>
          </a:xfrm>
          <a:prstGeom prst="rect">
            <a:avLst/>
          </a:prstGeom>
          <a:noFill/>
        </p:spPr>
        <p:txBody>
          <a:bodyPr wrap="square" rtlCol="0">
            <a:spAutoFit/>
          </a:bodyPr>
          <a:lstStyle/>
          <a:p>
            <a:r>
              <a:rPr lang="en-US" sz="3600" dirty="0">
                <a:solidFill>
                  <a:schemeClr val="bg1"/>
                </a:solidFill>
              </a:rPr>
              <a:t>The Menu</a:t>
            </a:r>
          </a:p>
        </p:txBody>
      </p:sp>
    </p:spTree>
    <p:extLst>
      <p:ext uri="{BB962C8B-B14F-4D97-AF65-F5344CB8AC3E}">
        <p14:creationId xmlns:p14="http://schemas.microsoft.com/office/powerpoint/2010/main" val="3641853656"/>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2F0CE7F-D67E-DD02-4FA9-2931D21E9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CA8BE1D2-1656-6040-C68E-A28B8E5106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69193" y="365125"/>
            <a:ext cx="1551860" cy="454509"/>
          </a:xfrm>
          <a:prstGeom prst="rect">
            <a:avLst/>
          </a:prstGeom>
        </p:spPr>
      </p:pic>
      <p:sp>
        <p:nvSpPr>
          <p:cNvPr id="5" name="TextBox 4">
            <a:extLst>
              <a:ext uri="{FF2B5EF4-FFF2-40B4-BE49-F238E27FC236}">
                <a16:creationId xmlns:a16="http://schemas.microsoft.com/office/drawing/2014/main" id="{4D1128FE-D4BC-D05E-79C6-A7ED6358B572}"/>
              </a:ext>
            </a:extLst>
          </p:cNvPr>
          <p:cNvSpPr txBox="1"/>
          <p:nvPr/>
        </p:nvSpPr>
        <p:spPr>
          <a:xfrm>
            <a:off x="364375" y="1881378"/>
            <a:ext cx="4790720" cy="3139321"/>
          </a:xfrm>
          <a:prstGeom prst="rect">
            <a:avLst/>
          </a:prstGeom>
          <a:noFill/>
        </p:spPr>
        <p:txBody>
          <a:bodyPr wrap="square" rtlCol="0">
            <a:spAutoFit/>
          </a:bodyPr>
          <a:lstStyle/>
          <a:p>
            <a:pPr algn="l"/>
            <a:r>
              <a:rPr lang="en-US" b="0" i="0" dirty="0">
                <a:solidFill>
                  <a:schemeClr val="bg1"/>
                </a:solidFill>
                <a:effectLst/>
                <a:latin typeface="-apple-system"/>
              </a:rPr>
              <a:t>Birch Sap Honey Lemonade</a:t>
            </a:r>
            <a:br>
              <a:rPr lang="en-US" b="0" i="0" dirty="0">
                <a:solidFill>
                  <a:schemeClr val="bg1"/>
                </a:solidFill>
                <a:effectLst/>
                <a:latin typeface="-apple-system"/>
              </a:rPr>
            </a:br>
            <a:br>
              <a:rPr lang="en-US" b="0" i="0" dirty="0">
                <a:solidFill>
                  <a:schemeClr val="bg1"/>
                </a:solidFill>
                <a:effectLst/>
                <a:latin typeface="-apple-system"/>
              </a:rPr>
            </a:br>
            <a:r>
              <a:rPr lang="en-US" b="0" i="0" dirty="0">
                <a:solidFill>
                  <a:schemeClr val="bg1"/>
                </a:solidFill>
                <a:effectLst/>
                <a:latin typeface="-apple-system"/>
              </a:rPr>
              <a:t>A refreshing and natural drink made of birch sap, honey, and lemon. Birch sap is a traditional beverage of the native Indians of the Pacific Northwest, who tapped birch trees to collect the sweet and nutritious liquid. Honey and lemon add more flavor and health benefits to the drink. The drink is served in a hollowed-out birch log with a straw, creating a rustic and unique presentation.</a:t>
            </a:r>
          </a:p>
        </p:txBody>
      </p:sp>
      <p:sp>
        <p:nvSpPr>
          <p:cNvPr id="6" name="TextBox 5">
            <a:extLst>
              <a:ext uri="{FF2B5EF4-FFF2-40B4-BE49-F238E27FC236}">
                <a16:creationId xmlns:a16="http://schemas.microsoft.com/office/drawing/2014/main" id="{AF785271-048F-53F0-7ACA-BBAB13A38C0E}"/>
              </a:ext>
            </a:extLst>
          </p:cNvPr>
          <p:cNvSpPr txBox="1"/>
          <p:nvPr/>
        </p:nvSpPr>
        <p:spPr>
          <a:xfrm>
            <a:off x="364375" y="1066234"/>
            <a:ext cx="3525079" cy="646331"/>
          </a:xfrm>
          <a:prstGeom prst="rect">
            <a:avLst/>
          </a:prstGeom>
          <a:noFill/>
        </p:spPr>
        <p:txBody>
          <a:bodyPr wrap="square" rtlCol="0">
            <a:spAutoFit/>
          </a:bodyPr>
          <a:lstStyle/>
          <a:p>
            <a:r>
              <a:rPr lang="en-US" sz="3600" dirty="0">
                <a:solidFill>
                  <a:schemeClr val="bg1"/>
                </a:solidFill>
              </a:rPr>
              <a:t>Signature Drink</a:t>
            </a:r>
          </a:p>
        </p:txBody>
      </p:sp>
    </p:spTree>
    <p:extLst>
      <p:ext uri="{BB962C8B-B14F-4D97-AF65-F5344CB8AC3E}">
        <p14:creationId xmlns:p14="http://schemas.microsoft.com/office/powerpoint/2010/main" val="801203293"/>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BE13B31-B181-4A02-7575-C85DBA8E6D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9193" y="365125"/>
            <a:ext cx="1551860" cy="454509"/>
          </a:xfrm>
          <a:prstGeom prst="rect">
            <a:avLst/>
          </a:prstGeom>
        </p:spPr>
      </p:pic>
      <p:sp>
        <p:nvSpPr>
          <p:cNvPr id="5" name="TextBox 4">
            <a:extLst>
              <a:ext uri="{FF2B5EF4-FFF2-40B4-BE49-F238E27FC236}">
                <a16:creationId xmlns:a16="http://schemas.microsoft.com/office/drawing/2014/main" id="{FA45E60D-8F59-627B-6800-98E20C1D3B7D}"/>
              </a:ext>
            </a:extLst>
          </p:cNvPr>
          <p:cNvSpPr txBox="1"/>
          <p:nvPr/>
        </p:nvSpPr>
        <p:spPr>
          <a:xfrm>
            <a:off x="583094" y="365125"/>
            <a:ext cx="6202019" cy="646331"/>
          </a:xfrm>
          <a:prstGeom prst="rect">
            <a:avLst/>
          </a:prstGeom>
          <a:noFill/>
        </p:spPr>
        <p:txBody>
          <a:bodyPr wrap="square" rtlCol="0">
            <a:spAutoFit/>
          </a:bodyPr>
          <a:lstStyle/>
          <a:p>
            <a:r>
              <a:rPr lang="en-US" sz="3600" dirty="0">
                <a:solidFill>
                  <a:schemeClr val="bg1"/>
                </a:solidFill>
              </a:rPr>
              <a:t>Musical Playlist</a:t>
            </a:r>
          </a:p>
        </p:txBody>
      </p:sp>
      <p:pic>
        <p:nvPicPr>
          <p:cNvPr id="7" name="Picture 6">
            <a:extLst>
              <a:ext uri="{FF2B5EF4-FFF2-40B4-BE49-F238E27FC236}">
                <a16:creationId xmlns:a16="http://schemas.microsoft.com/office/drawing/2014/main" id="{CD06AC48-B7F0-3EC5-250C-550EBF342A0B}"/>
              </a:ext>
            </a:extLst>
          </p:cNvPr>
          <p:cNvPicPr>
            <a:picLocks noChangeAspect="1"/>
          </p:cNvPicPr>
          <p:nvPr/>
        </p:nvPicPr>
        <p:blipFill>
          <a:blip r:embed="rId4"/>
          <a:stretch>
            <a:fillRect/>
          </a:stretch>
        </p:blipFill>
        <p:spPr>
          <a:xfrm>
            <a:off x="583094" y="1294915"/>
            <a:ext cx="7826388" cy="4810320"/>
          </a:xfrm>
          <a:prstGeom prst="rect">
            <a:avLst/>
          </a:prstGeom>
        </p:spPr>
      </p:pic>
    </p:spTree>
    <p:extLst>
      <p:ext uri="{BB962C8B-B14F-4D97-AF65-F5344CB8AC3E}">
        <p14:creationId xmlns:p14="http://schemas.microsoft.com/office/powerpoint/2010/main" val="1921541778"/>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n image of a speakeasy bar in a forest.">
            <a:extLst>
              <a:ext uri="{FF2B5EF4-FFF2-40B4-BE49-F238E27FC236}">
                <a16:creationId xmlns:a16="http://schemas.microsoft.com/office/drawing/2014/main" id="{5FE0F915-9DFB-153E-B0FE-9BB36E1CE2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8E49E15A-6F7C-108F-D88D-6C8A0AB3AF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9193" y="365125"/>
            <a:ext cx="1551860" cy="454509"/>
          </a:xfrm>
          <a:prstGeom prst="rect">
            <a:avLst/>
          </a:prstGeom>
        </p:spPr>
      </p:pic>
      <p:sp>
        <p:nvSpPr>
          <p:cNvPr id="11" name="TextBox 10">
            <a:extLst>
              <a:ext uri="{FF2B5EF4-FFF2-40B4-BE49-F238E27FC236}">
                <a16:creationId xmlns:a16="http://schemas.microsoft.com/office/drawing/2014/main" id="{A71700B6-C0D2-B97A-EAB1-EB527C3921E8}"/>
              </a:ext>
            </a:extLst>
          </p:cNvPr>
          <p:cNvSpPr txBox="1"/>
          <p:nvPr/>
        </p:nvSpPr>
        <p:spPr>
          <a:xfrm>
            <a:off x="3564835" y="2400129"/>
            <a:ext cx="5062330" cy="646331"/>
          </a:xfrm>
          <a:prstGeom prst="rect">
            <a:avLst/>
          </a:prstGeom>
          <a:noFill/>
        </p:spPr>
        <p:txBody>
          <a:bodyPr wrap="square" rtlCol="0">
            <a:spAutoFit/>
          </a:bodyPr>
          <a:lstStyle/>
          <a:p>
            <a:r>
              <a:rPr lang="en-US" sz="3600" dirty="0">
                <a:solidFill>
                  <a:schemeClr val="bg1"/>
                </a:solidFill>
              </a:rPr>
              <a:t>Eric Van </a:t>
            </a:r>
            <a:r>
              <a:rPr lang="en-US" sz="3600" dirty="0" err="1">
                <a:solidFill>
                  <a:schemeClr val="bg1"/>
                </a:solidFill>
              </a:rPr>
              <a:t>Thorre</a:t>
            </a:r>
            <a:endParaRPr lang="en-US" sz="3600" dirty="0">
              <a:solidFill>
                <a:schemeClr val="bg1"/>
              </a:solidFill>
            </a:endParaRPr>
          </a:p>
        </p:txBody>
      </p:sp>
      <p:sp>
        <p:nvSpPr>
          <p:cNvPr id="13" name="TextBox 12">
            <a:extLst>
              <a:ext uri="{FF2B5EF4-FFF2-40B4-BE49-F238E27FC236}">
                <a16:creationId xmlns:a16="http://schemas.microsoft.com/office/drawing/2014/main" id="{CF4BCD14-5B44-E542-D2ED-EBA8D073D8FD}"/>
              </a:ext>
            </a:extLst>
          </p:cNvPr>
          <p:cNvSpPr txBox="1"/>
          <p:nvPr/>
        </p:nvSpPr>
        <p:spPr>
          <a:xfrm>
            <a:off x="5102087" y="3276600"/>
            <a:ext cx="4041914" cy="369332"/>
          </a:xfrm>
          <a:prstGeom prst="rect">
            <a:avLst/>
          </a:prstGeom>
          <a:noFill/>
        </p:spPr>
        <p:txBody>
          <a:bodyPr wrap="square" rtlCol="0">
            <a:spAutoFit/>
          </a:bodyPr>
          <a:lstStyle/>
          <a:p>
            <a:r>
              <a:rPr lang="en-US" dirty="0">
                <a:solidFill>
                  <a:srgbClr val="FFC000"/>
                </a:solidFill>
              </a:rPr>
              <a:t>Created by</a:t>
            </a:r>
          </a:p>
        </p:txBody>
      </p:sp>
      <p:sp>
        <p:nvSpPr>
          <p:cNvPr id="14" name="TextBox 13">
            <a:extLst>
              <a:ext uri="{FF2B5EF4-FFF2-40B4-BE49-F238E27FC236}">
                <a16:creationId xmlns:a16="http://schemas.microsoft.com/office/drawing/2014/main" id="{86536128-8501-18F1-B99A-AE82848B188A}"/>
              </a:ext>
            </a:extLst>
          </p:cNvPr>
          <p:cNvSpPr txBox="1"/>
          <p:nvPr/>
        </p:nvSpPr>
        <p:spPr>
          <a:xfrm>
            <a:off x="4850296" y="3645932"/>
            <a:ext cx="1762539" cy="369332"/>
          </a:xfrm>
          <a:prstGeom prst="rect">
            <a:avLst/>
          </a:prstGeom>
          <a:noFill/>
        </p:spPr>
        <p:txBody>
          <a:bodyPr wrap="square" rtlCol="0">
            <a:spAutoFit/>
          </a:bodyPr>
          <a:lstStyle/>
          <a:p>
            <a:r>
              <a:rPr lang="en-US" dirty="0">
                <a:solidFill>
                  <a:schemeClr val="bg1"/>
                </a:solidFill>
              </a:rPr>
              <a:t>Eric Van </a:t>
            </a:r>
            <a:r>
              <a:rPr lang="en-US" dirty="0" err="1">
                <a:solidFill>
                  <a:schemeClr val="bg1"/>
                </a:solidFill>
              </a:rPr>
              <a:t>Thorre</a:t>
            </a:r>
            <a:endParaRPr lang="en-US" dirty="0">
              <a:solidFill>
                <a:schemeClr val="bg1"/>
              </a:solidFill>
            </a:endParaRPr>
          </a:p>
        </p:txBody>
      </p:sp>
      <p:sp>
        <p:nvSpPr>
          <p:cNvPr id="3" name="TextBox 2">
            <a:extLst>
              <a:ext uri="{FF2B5EF4-FFF2-40B4-BE49-F238E27FC236}">
                <a16:creationId xmlns:a16="http://schemas.microsoft.com/office/drawing/2014/main" id="{5D22005F-FC32-429F-E664-5AC6F1D8A78C}"/>
              </a:ext>
            </a:extLst>
          </p:cNvPr>
          <p:cNvSpPr txBox="1"/>
          <p:nvPr/>
        </p:nvSpPr>
        <p:spPr>
          <a:xfrm>
            <a:off x="7945371" y="3114338"/>
            <a:ext cx="3074504" cy="2369880"/>
          </a:xfrm>
          <a:prstGeom prst="rect">
            <a:avLst/>
          </a:prstGeom>
          <a:noFill/>
        </p:spPr>
        <p:txBody>
          <a:bodyPr wrap="square" rtlCol="0">
            <a:spAutoFit/>
          </a:bodyPr>
          <a:lstStyle/>
          <a:p>
            <a:r>
              <a:rPr lang="en-US" b="1" dirty="0"/>
              <a:t>To Do</a:t>
            </a:r>
          </a:p>
          <a:p>
            <a:r>
              <a:rPr lang="en-US" b="1" dirty="0"/>
              <a:t>Slide is optional!</a:t>
            </a:r>
          </a:p>
          <a:p>
            <a:r>
              <a:rPr lang="en-US" sz="1400" b="1" dirty="0"/>
              <a:t>1 Minute</a:t>
            </a:r>
          </a:p>
          <a:p>
            <a:pPr marL="342900" indent="-342900">
              <a:buAutoNum type="arabicPeriod"/>
            </a:pPr>
            <a:r>
              <a:rPr lang="en-US" sz="1400" dirty="0"/>
              <a:t>Put in the name of your Destination where it says Destination Name </a:t>
            </a:r>
            <a:endParaRPr lang="en-US" sz="1400" b="1" dirty="0"/>
          </a:p>
          <a:p>
            <a:pPr marL="342900" indent="-342900">
              <a:buAutoNum type="arabicPeriod"/>
            </a:pPr>
            <a:r>
              <a:rPr lang="en-US" sz="1400" dirty="0"/>
              <a:t>Replace your name under the Created by</a:t>
            </a:r>
          </a:p>
          <a:p>
            <a:pPr marL="342900" indent="-342900">
              <a:buAutoNum type="arabicPeriod"/>
            </a:pPr>
            <a:r>
              <a:rPr lang="en-US" sz="1400" dirty="0"/>
              <a:t>Delete and remove this sticky note</a:t>
            </a:r>
          </a:p>
        </p:txBody>
      </p:sp>
    </p:spTree>
    <p:extLst>
      <p:ext uri="{BB962C8B-B14F-4D97-AF65-F5344CB8AC3E}">
        <p14:creationId xmlns:p14="http://schemas.microsoft.com/office/powerpoint/2010/main" val="425837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793b53e5-497a-4673-84e6-5bc609ecca57" xsi:nil="true"/>
    <_ip_UnifiedCompliancePolicyProperties xmlns="http://schemas.microsoft.com/sharepoint/v3" xsi:nil="true"/>
    <lcf76f155ced4ddcb4097134ff3c332f xmlns="793b53e5-497a-4673-84e6-5bc609ecca57">
      <Terms xmlns="http://schemas.microsoft.com/office/infopath/2007/PartnerControls"/>
    </lcf76f155ced4ddcb4097134ff3c332f>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A7936E72862E4CAED2C96F7ADD5D14" ma:contentTypeVersion="23" ma:contentTypeDescription="Create a new document." ma:contentTypeScope="" ma:versionID="e808ee8f98d4c44924509a76f2aff667">
  <xsd:schema xmlns:xsd="http://www.w3.org/2001/XMLSchema" xmlns:xs="http://www.w3.org/2001/XMLSchema" xmlns:p="http://schemas.microsoft.com/office/2006/metadata/properties" xmlns:ns1="http://schemas.microsoft.com/sharepoint/v3" xmlns:ns2="6a72bcc4-a853-4222-92b9-4084c3358c08" xmlns:ns3="793b53e5-497a-4673-84e6-5bc609ecca57" xmlns:ns4="230e9df3-be65-4c73-a93b-d1236ebd677e" targetNamespace="http://schemas.microsoft.com/office/2006/metadata/properties" ma:root="true" ma:fieldsID="b50efbce9289491a9afb9c06895f66d1" ns1:_="" ns2:_="" ns3:_="" ns4:_="">
    <xsd:import namespace="http://schemas.microsoft.com/sharepoint/v3"/>
    <xsd:import namespace="6a72bcc4-a853-4222-92b9-4084c3358c08"/>
    <xsd:import namespace="793b53e5-497a-4673-84e6-5bc609ecca57"/>
    <xsd:import namespace="230e9df3-be65-4c73-a93b-d1236ebd677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Locatio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element ref="ns3:lcf76f155ced4ddcb4097134ff3c332f" minOccurs="0"/>
                <xsd:element ref="ns4:TaxCatchAll" minOccurs="0"/>
                <xsd:element ref="ns3:MediaServiceSearchProperties" minOccurs="0"/>
                <xsd:element ref="ns3:MediaServiceDocTag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72bcc4-a853-4222-92b9-4084c3358c0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3b53e5-497a-4673-84e6-5bc609ecca5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8" nillable="true" ma:displayName="MediaServiceSearchProperties" ma:hidden="true" ma:internalName="MediaServiceSearchProperties" ma:readOnly="true">
      <xsd:simpleType>
        <xsd:restriction base="dms:Note"/>
      </xsd:simpleType>
    </xsd:element>
    <xsd:element name="MediaServiceDocTags" ma:index="29" nillable="true" ma:displayName="MediaServiceDocTags" ma:hidden="true" ma:internalName="MediaServiceDocTags" ma:readOnly="true">
      <xsd:simpleType>
        <xsd:restriction base="dms:Note"/>
      </xsd:simpleType>
    </xsd:element>
    <xsd:element name="MediaServiceObjectDetectorVersions" ma:index="30"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7" nillable="true" ma:displayName="Taxonomy Catch All Column" ma:hidden="true" ma:list="{333e6be5-7eaf-421b-a576-84c6d02c15d7}" ma:internalName="TaxCatchAll" ma:showField="CatchAllData" ma:web="6a72bcc4-a853-4222-92b9-4084c3358c0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76E19-D1DB-4485-8CA5-924324ADEF53}">
  <ds:schemaRefs>
    <ds:schemaRef ds:uri="http://purl.org/dc/dcmitype/"/>
    <ds:schemaRef ds:uri="http://schemas.microsoft.com/office/2006/documentManagement/types"/>
    <ds:schemaRef ds:uri="793b53e5-497a-4673-84e6-5bc609ecca57"/>
    <ds:schemaRef ds:uri="http://schemas.openxmlformats.org/package/2006/metadata/core-properties"/>
    <ds:schemaRef ds:uri="http://purl.org/dc/elements/1.1/"/>
    <ds:schemaRef ds:uri="http://schemas.microsoft.com/office/infopath/2007/PartnerControls"/>
    <ds:schemaRef ds:uri="230e9df3-be65-4c73-a93b-d1236ebd677e"/>
    <ds:schemaRef ds:uri="http://www.w3.org/XML/1998/namespace"/>
    <ds:schemaRef ds:uri="6a72bcc4-a853-4222-92b9-4084c3358c08"/>
    <ds:schemaRef ds:uri="http://schemas.microsoft.com/sharepoint/v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77FFF16-D09C-4BF5-95C7-20469752CEF7}">
  <ds:schemaRefs>
    <ds:schemaRef ds:uri="http://schemas.microsoft.com/sharepoint/v3/contenttype/forms"/>
  </ds:schemaRefs>
</ds:datastoreItem>
</file>

<file path=customXml/itemProps3.xml><?xml version="1.0" encoding="utf-8"?>
<ds:datastoreItem xmlns:ds="http://schemas.openxmlformats.org/officeDocument/2006/customXml" ds:itemID="{3C396552-B1DB-4B98-9E69-7A45A47CBF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a72bcc4-a853-4222-92b9-4084c3358c08"/>
    <ds:schemaRef ds:uri="793b53e5-497a-4673-84e6-5bc609ecca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4416</TotalTime>
  <Words>496</Words>
  <Application>Microsoft Macintosh PowerPoint</Application>
  <PresentationFormat>Widescreen</PresentationFormat>
  <Paragraphs>25</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6"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Mulcahy</dc:creator>
  <cp:lastModifiedBy>Éric Van Thorre</cp:lastModifiedBy>
  <cp:revision>3</cp:revision>
  <dcterms:created xsi:type="dcterms:W3CDTF">2023-07-18T19:13:48Z</dcterms:created>
  <dcterms:modified xsi:type="dcterms:W3CDTF">2023-09-11T17:47:08Z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0x01010090A7936E72862E4CAED2C96F7ADD5D14</vt:lpwstr>
  </property>
  <property fmtid="{D5CDD505-2E9C-101B-9397-08002B2CF9AE}" pid="3" name="MediaServiceImageTags">
    <vt:lpwstr/>
  </property>
</Properties>
</file>