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5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71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2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4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7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13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73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1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6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30C5-0183-40D4-986D-09C5898D0627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5331-1A9D-4818-88F7-6858CAE09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7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276731"/>
            <a:ext cx="80295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60648"/>
            <a:ext cx="2813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NXT-BRICK SKETCH MODEL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Author: Eric </a:t>
            </a:r>
            <a:r>
              <a:rPr lang="en-CA" dirty="0" err="1" smtClean="0"/>
              <a:t>Vuong</a:t>
            </a:r>
            <a:endParaRPr lang="en-CA" dirty="0" smtClean="0"/>
          </a:p>
          <a:p>
            <a:r>
              <a:rPr lang="en-CA" dirty="0" smtClean="0"/>
              <a:t>Version: 1.0</a:t>
            </a:r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Brick Used: </a:t>
            </a:r>
            <a:r>
              <a:rPr lang="en-CA" dirty="0"/>
              <a:t>1</a:t>
            </a:r>
            <a:endParaRPr lang="en-CA" b="1" dirty="0" smtClean="0"/>
          </a:p>
          <a:p>
            <a:r>
              <a:rPr lang="en-CA" dirty="0"/>
              <a:t/>
            </a:r>
            <a:br>
              <a:rPr lang="en-CA" dirty="0"/>
            </a:br>
            <a:r>
              <a:rPr lang="en-CA" b="1" dirty="0" smtClean="0"/>
              <a:t>Components</a:t>
            </a:r>
            <a:r>
              <a:rPr lang="en-CA" dirty="0" smtClean="0"/>
              <a:t>: </a:t>
            </a:r>
          </a:p>
          <a:p>
            <a:r>
              <a:rPr lang="en-CA" dirty="0" smtClean="0"/>
              <a:t>3 Motor </a:t>
            </a:r>
          </a:p>
          <a:p>
            <a:r>
              <a:rPr lang="en-CA" dirty="0" smtClean="0"/>
              <a:t>2 Ultrasonic Sensors </a:t>
            </a:r>
          </a:p>
          <a:p>
            <a:r>
              <a:rPr lang="en-CA" dirty="0" smtClean="0"/>
              <a:t>1  Light Sensor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3348435" y="1700237"/>
            <a:ext cx="48101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/>
              <a:t>Localization Mode</a:t>
            </a:r>
            <a:endParaRPr lang="en-CA" dirty="0" smtClean="0"/>
          </a:p>
          <a:p>
            <a:r>
              <a:rPr lang="en-CA" dirty="0" smtClean="0"/>
              <a:t>Light Sensor </a:t>
            </a:r>
            <a:r>
              <a:rPr lang="en-CA" dirty="0" smtClean="0">
                <a:sym typeface="Wingdings" pitchFamily="2" charset="2"/>
              </a:rPr>
              <a:t> Used for localization</a:t>
            </a:r>
          </a:p>
          <a:p>
            <a:r>
              <a:rPr lang="en-CA" dirty="0" smtClean="0">
                <a:sym typeface="Wingdings" pitchFamily="2" charset="2"/>
              </a:rPr>
              <a:t>Front Ultrasonic Sensor  Used for localization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99392"/>
            <a:ext cx="5040560" cy="651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/>
              <a:t>      Navigating Mode</a:t>
            </a:r>
            <a:endParaRPr lang="en-CA" sz="2000" dirty="0" smtClean="0">
              <a:sym typeface="Wingdings" pitchFamily="2" charset="2"/>
            </a:endParaRPr>
          </a:p>
          <a:p>
            <a:r>
              <a:rPr lang="en-CA" sz="2000" dirty="0" smtClean="0">
                <a:sym typeface="Wingdings" pitchFamily="2" charset="2"/>
              </a:rPr>
              <a:t>Front Sensor detect obstacles</a:t>
            </a:r>
          </a:p>
          <a:p>
            <a:r>
              <a:rPr lang="en-CA" sz="2000" dirty="0" smtClean="0">
                <a:sym typeface="Wingdings" pitchFamily="2" charset="2"/>
              </a:rPr>
              <a:t>Left and Right Drive Motor Navigate to destination by rotating wheels</a:t>
            </a:r>
          </a:p>
        </p:txBody>
      </p:sp>
    </p:spTree>
    <p:extLst>
      <p:ext uri="{BB962C8B-B14F-4D97-AF65-F5344CB8AC3E}">
        <p14:creationId xmlns:p14="http://schemas.microsoft.com/office/powerpoint/2010/main" val="39083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86895" y="1281658"/>
            <a:ext cx="6866556" cy="54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/>
              <a:t>Obstacle Avoidance Mode</a:t>
            </a:r>
          </a:p>
          <a:p>
            <a:r>
              <a:rPr lang="en-CA" sz="2000" dirty="0" smtClean="0"/>
              <a:t>Front Sensor is used to obstacle</a:t>
            </a:r>
          </a:p>
          <a:p>
            <a:r>
              <a:rPr lang="en-CA" sz="2000" dirty="0" smtClean="0"/>
              <a:t>If detect obstacle rotate until front view is clear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711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34768" y="1914215"/>
            <a:ext cx="6866556" cy="54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 smtClean="0"/>
              <a:t>Obstacle Avoidance cont’d</a:t>
            </a:r>
          </a:p>
          <a:p>
            <a:r>
              <a:rPr lang="en-CA" sz="2000" dirty="0" smtClean="0"/>
              <a:t>Drive forward slowly</a:t>
            </a:r>
          </a:p>
          <a:p>
            <a:r>
              <a:rPr lang="en-CA" sz="2000" dirty="0" smtClean="0"/>
              <a:t>Front Sensor is used to detect obstacles in front</a:t>
            </a:r>
          </a:p>
          <a:p>
            <a:r>
              <a:rPr lang="en-CA" sz="2000" dirty="0" smtClean="0"/>
              <a:t>Side Sensor is used to detect when the first obstacle is gone to return to navigation mode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7072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40312" y="700327"/>
            <a:ext cx="5359660" cy="656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sz="2000" b="1" dirty="0" smtClean="0"/>
              <a:t>Catapult Mode</a:t>
            </a:r>
          </a:p>
          <a:p>
            <a:r>
              <a:rPr lang="en-CA" sz="2000" dirty="0" smtClean="0"/>
              <a:t>Components:</a:t>
            </a:r>
          </a:p>
          <a:p>
            <a:r>
              <a:rPr lang="en-CA" sz="2000" dirty="0" smtClean="0"/>
              <a:t>Catapult </a:t>
            </a:r>
            <a:r>
              <a:rPr lang="en-CA" sz="2000" dirty="0" err="1" smtClean="0"/>
              <a:t>Motor</a:t>
            </a:r>
            <a:r>
              <a:rPr lang="en-CA" sz="2000" dirty="0" err="1" smtClean="0">
                <a:sym typeface="Wingdings" pitchFamily="2" charset="2"/>
              </a:rPr>
              <a:t>Shoot</a:t>
            </a:r>
            <a:r>
              <a:rPr lang="en-CA" sz="2000" dirty="0" smtClean="0">
                <a:sym typeface="Wingdings" pitchFamily="2" charset="2"/>
              </a:rPr>
              <a:t> projectiles</a:t>
            </a:r>
            <a:endParaRPr lang="en-CA" sz="2000" dirty="0" smtClean="0"/>
          </a:p>
          <a:p>
            <a:r>
              <a:rPr lang="en-CA" sz="2000" dirty="0" smtClean="0"/>
              <a:t>Left and Right </a:t>
            </a:r>
            <a:r>
              <a:rPr lang="en-CA" sz="2000" dirty="0" err="1" smtClean="0"/>
              <a:t>Wheel</a:t>
            </a:r>
            <a:r>
              <a:rPr lang="en-CA" sz="2000" dirty="0" err="1" smtClean="0">
                <a:sym typeface="Wingdings" pitchFamily="2" charset="2"/>
              </a:rPr>
              <a:t>Rotating</a:t>
            </a:r>
            <a:endParaRPr lang="en-CA" sz="20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75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31218" y="-1159009"/>
            <a:ext cx="5030961" cy="801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02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8758" y="-1372575"/>
            <a:ext cx="5112568" cy="89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18864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Switch to prevent balls in basket from falling</a:t>
            </a:r>
            <a:endParaRPr lang="en-CA" dirty="0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1979712" y="1340768"/>
            <a:ext cx="900100" cy="609422"/>
          </a:xfrm>
          <a:prstGeom prst="bentConnector3">
            <a:avLst>
              <a:gd name="adj1" fmla="val 714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9</cp:revision>
  <dcterms:created xsi:type="dcterms:W3CDTF">2015-02-20T01:57:55Z</dcterms:created>
  <dcterms:modified xsi:type="dcterms:W3CDTF">2015-02-20T04:37:04Z</dcterms:modified>
</cp:coreProperties>
</file>