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7" r:id="rId3"/>
    <p:sldId id="258" r:id="rId4"/>
    <p:sldId id="265" r:id="rId5"/>
    <p:sldId id="259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1" d="100"/>
          <a:sy n="51" d="100"/>
        </p:scale>
        <p:origin x="3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76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98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58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3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A469-26DA-4F35-93FA-B7D16C55C4D0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4E79-FC40-4D1C-8B05-3225E78B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5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on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338" t="22404" r="20504" b="15713"/>
          <a:stretch/>
        </p:blipFill>
        <p:spPr>
          <a:xfrm>
            <a:off x="6186150" y="2331076"/>
            <a:ext cx="6005850" cy="4526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891" t="17210" r="11330" b="7790"/>
          <a:stretch/>
        </p:blipFill>
        <p:spPr>
          <a:xfrm>
            <a:off x="0" y="2182969"/>
            <a:ext cx="5629790" cy="46750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814" y="1770697"/>
            <a:ext cx="6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Front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028355" y="1880155"/>
            <a:ext cx="62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18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Mech</a:t>
            </a:r>
            <a:r>
              <a:rPr lang="en-CA" dirty="0" smtClean="0"/>
              <a:t>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3974"/>
            <a:ext cx="11050588" cy="4916084"/>
          </a:xfrm>
        </p:spPr>
        <p:txBody>
          <a:bodyPr>
            <a:normAutofit/>
          </a:bodyPr>
          <a:lstStyle/>
          <a:p>
            <a:r>
              <a:rPr lang="en-CA" dirty="0" smtClean="0"/>
              <a:t>Brick</a:t>
            </a:r>
          </a:p>
          <a:p>
            <a:r>
              <a:rPr lang="en-CA" dirty="0" smtClean="0"/>
              <a:t>Ultrasonic Sensor</a:t>
            </a:r>
          </a:p>
          <a:p>
            <a:pPr lvl="1"/>
            <a:r>
              <a:rPr lang="en-CA" dirty="0" err="1" smtClean="0"/>
              <a:t>FrontUS</a:t>
            </a:r>
            <a:endParaRPr lang="en-CA" dirty="0"/>
          </a:p>
          <a:p>
            <a:pPr lvl="1"/>
            <a:r>
              <a:rPr lang="en-CA" dirty="0" err="1" smtClean="0"/>
              <a:t>SideUS</a:t>
            </a:r>
            <a:endParaRPr lang="en-CA" dirty="0" smtClean="0"/>
          </a:p>
          <a:p>
            <a:r>
              <a:rPr lang="en-CA" dirty="0" smtClean="0"/>
              <a:t>Light Sensor </a:t>
            </a:r>
          </a:p>
          <a:p>
            <a:pPr lvl="1"/>
            <a:r>
              <a:rPr lang="en-CA" dirty="0" smtClean="0"/>
              <a:t>Cardboard</a:t>
            </a:r>
          </a:p>
          <a:p>
            <a:r>
              <a:rPr lang="en-CA" dirty="0" smtClean="0"/>
              <a:t>Motors</a:t>
            </a:r>
          </a:p>
          <a:p>
            <a:pPr lvl="1"/>
            <a:r>
              <a:rPr lang="en-CA" dirty="0" smtClean="0"/>
              <a:t>Drive Motors</a:t>
            </a:r>
          </a:p>
          <a:p>
            <a:pPr lvl="1"/>
            <a:r>
              <a:rPr lang="en-CA" dirty="0" smtClean="0"/>
              <a:t>Launcher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7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Odometer</a:t>
            </a:r>
          </a:p>
          <a:p>
            <a:r>
              <a:rPr lang="en-US" dirty="0" smtClean="0"/>
              <a:t>Obstacle Avoidance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Localization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9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Web Browser Download\Google Chrome\Adrian'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8" y="515390"/>
            <a:ext cx="10241280" cy="5868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9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Loading and Launching </a:t>
            </a:r>
          </a:p>
          <a:p>
            <a:r>
              <a:rPr lang="en-US" dirty="0" smtClean="0"/>
              <a:t>Mechanical Design </a:t>
            </a:r>
          </a:p>
          <a:p>
            <a:r>
              <a:rPr lang="en-US" dirty="0" smtClean="0"/>
              <a:t>Navigation and Obstacle Avoidance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Ultrasonic Sensor</a:t>
            </a:r>
          </a:p>
          <a:p>
            <a:r>
              <a:rPr lang="en-US" dirty="0" smtClean="0"/>
              <a:t>Light Sensor</a:t>
            </a:r>
          </a:p>
          <a:p>
            <a:r>
              <a:rPr lang="en-US" dirty="0" smtClean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4618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Time for </a:t>
            </a:r>
            <a:r>
              <a:rPr lang="en-US" dirty="0" smtClean="0"/>
              <a:t>changes</a:t>
            </a:r>
          </a:p>
          <a:p>
            <a:r>
              <a:rPr lang="en-US" dirty="0" err="1" smtClean="0"/>
              <a:t>Mech</a:t>
            </a:r>
            <a:r>
              <a:rPr lang="en-US" dirty="0" smtClean="0"/>
              <a:t> – LDD</a:t>
            </a:r>
          </a:p>
          <a:p>
            <a:r>
              <a:rPr lang="en-US" dirty="0" smtClean="0"/>
              <a:t>Software – Class Hierarchy, API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8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</TotalTime>
  <Words>70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Week 2</vt:lpstr>
      <vt:lpstr>Gantt chart update</vt:lpstr>
      <vt:lpstr>Mechanical design</vt:lpstr>
      <vt:lpstr>Mech design</vt:lpstr>
      <vt:lpstr>Software design</vt:lpstr>
      <vt:lpstr>PowerPoint Presentation</vt:lpstr>
      <vt:lpstr>Testing </vt:lpstr>
      <vt:lpstr>Plans for 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Gwenny Pang</dc:creator>
  <cp:lastModifiedBy>Gwenny Pang</cp:lastModifiedBy>
  <cp:revision>4</cp:revision>
  <dcterms:created xsi:type="dcterms:W3CDTF">2015-03-07T04:24:06Z</dcterms:created>
  <dcterms:modified xsi:type="dcterms:W3CDTF">2015-03-08T05:31:25Z</dcterms:modified>
</cp:coreProperties>
</file>