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0" r:id="rId3"/>
    <p:sldId id="257" r:id="rId4"/>
    <p:sldId id="272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5" r:id="rId18"/>
    <p:sldId id="276" r:id="rId19"/>
    <p:sldId id="277" r:id="rId20"/>
    <p:sldId id="27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4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657A6A-9113-4A49-941B-93ADC614B15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985077-CBA5-4078-A8EA-33BDD554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9kEfJnht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7081">
            <a:off x="4393663" y="1825029"/>
            <a:ext cx="3882824" cy="315642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>
            <a:glow rad="723900">
              <a:schemeClr val="bg1">
                <a:alpha val="59000"/>
              </a:schemeClr>
            </a:glow>
            <a:outerShdw blurRad="241300" dist="736600" dir="2820000" sx="106000" sy="106000" algn="ctr" rotWithShape="0">
              <a:schemeClr val="bg2">
                <a:alpha val="6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5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783">
            <a:off x="338183" y="2908442"/>
            <a:ext cx="4633546" cy="2354373"/>
          </a:xfrm>
          <a:prstGeom prst="rect">
            <a:avLst/>
          </a:prstGeom>
          <a:noFill/>
          <a:ln w="41275">
            <a:solidFill>
              <a:schemeClr val="bg1"/>
            </a:solidFill>
            <a:miter lim="800000"/>
            <a:headEnd/>
            <a:tailEnd/>
          </a:ln>
          <a:effectLst>
            <a:glow rad="355600">
              <a:schemeClr val="bg1">
                <a:alpha val="61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4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https://www.youtube.com/watch?v=xV9IVV3xIrI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Test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Determine which method to best determine the location of robot (finding minimum or rising edge)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2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(standard deviation of error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3" y="2484155"/>
            <a:ext cx="11689055" cy="187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7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Rising edge wins, but not by a lot</a:t>
            </a:r>
          </a:p>
          <a:p>
            <a:r>
              <a:rPr lang="en-US" sz="2400" dirty="0"/>
              <a:t>Light localizer to back up US localizer</a:t>
            </a:r>
          </a:p>
          <a:p>
            <a:r>
              <a:rPr lang="en-US" sz="2400" dirty="0"/>
              <a:t>Finding minimum takes significantly less time</a:t>
            </a:r>
          </a:p>
          <a:p>
            <a:r>
              <a:rPr lang="en-US" sz="2400" dirty="0"/>
              <a:t>Discussion amount team members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localization </a:t>
            </a:r>
            <a:r>
              <a:rPr lang="en-US" smtClean="0"/>
              <a:t>(short clip)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/>
              <a:t>https://www.youtube.com/watch?v=JD9kEfJnhto&amp;feature=youtu.be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6652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133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54001" y="685000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Obstacle Avoidance Testing 2 </a:t>
            </a:r>
            <a:r>
              <a:rPr lang="en-US" sz="5400" dirty="0" smtClean="0"/>
              <a:t> (Wall Follower)</a:t>
            </a:r>
            <a:endParaRPr lang="en-CA" sz="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99422"/>
              </p:ext>
            </p:extLst>
          </p:nvPr>
        </p:nvGraphicFramePr>
        <p:xfrm>
          <a:off x="984779" y="2797116"/>
          <a:ext cx="5754687" cy="36206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1270000" dist="50800" dir="5400000" algn="ctr" rotWithShape="0">
                    <a:srgbClr val="000000">
                      <a:alpha val="54000"/>
                    </a:srgbClr>
                  </a:outerShdw>
                </a:effectLst>
                <a:tableStyleId>{5C22544A-7EE6-4342-B048-85BDC9FD1C3A}</a:tableStyleId>
              </a:tblPr>
              <a:tblGrid>
                <a:gridCol w="1246849"/>
                <a:gridCol w="1323578"/>
                <a:gridCol w="1592130"/>
                <a:gridCol w="1592130"/>
              </a:tblGrid>
              <a:tr h="583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Run</a:t>
                      </a:r>
                      <a:endParaRPr lang="en-CA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Normal Case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Extreme Case 1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Extreme Case 2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Fail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Pass</a:t>
                      </a:r>
                      <a:endParaRPr lang="en-CA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374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10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Pass</a:t>
                      </a:r>
                      <a:endParaRPr lang="en-CA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49334" y="2053061"/>
            <a:ext cx="657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www.youtube.com/watch?v=JD9kEfJnhto&amp;feature=youtu.be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4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524" y="277614"/>
            <a:ext cx="1147083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Action: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-Implement it</a:t>
            </a:r>
          </a:p>
          <a:p>
            <a:r>
              <a:rPr lang="en-US" sz="4000" dirty="0" smtClean="0"/>
              <a:t>-Minor Adjustment by adding a bigger distance</a:t>
            </a:r>
            <a:br>
              <a:rPr lang="en-US" sz="4000" dirty="0" smtClean="0"/>
            </a:br>
            <a:r>
              <a:rPr lang="en-US" sz="4000" dirty="0" smtClean="0"/>
              <a:t>-Possible </a:t>
            </a:r>
            <a:r>
              <a:rPr lang="en-US" sz="4000" dirty="0" err="1" smtClean="0"/>
              <a:t>Pcontroller</a:t>
            </a:r>
            <a:r>
              <a:rPr lang="en-US" sz="4000" dirty="0" smtClean="0"/>
              <a:t> implementation prior Beta-Demo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040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Odometer Test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Compare the Odometer reading with actual distance measured by ruler</a:t>
            </a:r>
          </a:p>
          <a:p>
            <a:r>
              <a:rPr lang="en-US" sz="2400" dirty="0" smtClean="0"/>
              <a:t>Two scenarios with 5 trials each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60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4" descr="C:\Users\user\Desktop\data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148" y="1739202"/>
            <a:ext cx="5880823" cy="462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0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Odometer test 2.0 is considered “passed”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&amp; Y axis errors are within +/- </a:t>
            </a:r>
            <a:r>
              <a:rPr lang="en-US" altLang="zh-TW" sz="2400" dirty="0" smtClean="0"/>
              <a:t>1.5cm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More tests will be done in order to verify the consistency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0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60" y="2065867"/>
            <a:ext cx="7162324" cy="4389811"/>
          </a:xfrm>
        </p:spPr>
      </p:pic>
    </p:spTree>
    <p:extLst>
      <p:ext uri="{BB962C8B-B14F-4D97-AF65-F5344CB8AC3E}">
        <p14:creationId xmlns:p14="http://schemas.microsoft.com/office/powerpoint/2010/main" val="20070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2065867"/>
            <a:ext cx="11795234" cy="2969429"/>
          </a:xfrm>
        </p:spPr>
      </p:pic>
    </p:spTree>
    <p:extLst>
      <p:ext uri="{BB962C8B-B14F-4D97-AF65-F5344CB8AC3E}">
        <p14:creationId xmlns:p14="http://schemas.microsoft.com/office/powerpoint/2010/main" val="293168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Friday Demo</a:t>
            </a:r>
          </a:p>
          <a:p>
            <a:pPr lvl="1"/>
            <a:r>
              <a:rPr lang="en-US" sz="2400" dirty="0" smtClean="0"/>
              <a:t>Re-Testing</a:t>
            </a:r>
          </a:p>
          <a:p>
            <a:r>
              <a:rPr lang="en-US" sz="2400" dirty="0" smtClean="0"/>
              <a:t>Documentation</a:t>
            </a:r>
          </a:p>
          <a:p>
            <a:r>
              <a:rPr lang="en-US" sz="2400" dirty="0" smtClean="0"/>
              <a:t>Updated list on what is left</a:t>
            </a:r>
          </a:p>
          <a:p>
            <a:r>
              <a:rPr lang="en-US" sz="2400" dirty="0" smtClean="0"/>
              <a:t>Double check, checklist on competition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840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&amp;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Tasks Update</a:t>
            </a:r>
          </a:p>
          <a:p>
            <a:r>
              <a:rPr lang="en-US" sz="2400" dirty="0"/>
              <a:t>Poster Project </a:t>
            </a:r>
          </a:p>
          <a:p>
            <a:pPr lvl="1"/>
            <a:r>
              <a:rPr lang="en-US" sz="2400" dirty="0"/>
              <a:t>UML</a:t>
            </a:r>
          </a:p>
          <a:p>
            <a:pPr lvl="1"/>
            <a:r>
              <a:rPr lang="en-US" sz="2400" dirty="0" smtClean="0"/>
              <a:t>LDD</a:t>
            </a:r>
          </a:p>
          <a:p>
            <a:r>
              <a:rPr lang="en-US" sz="2400" dirty="0" smtClean="0"/>
              <a:t>Initial </a:t>
            </a:r>
            <a:r>
              <a:rPr lang="en-US" sz="2400" dirty="0"/>
              <a:t>D</a:t>
            </a:r>
            <a:r>
              <a:rPr lang="en-US" sz="2400" dirty="0" smtClean="0"/>
              <a:t>ocuments Update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96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54050"/>
            <a:ext cx="4343400" cy="5549900"/>
          </a:xfrm>
          <a:prstGeom prst="rect">
            <a:avLst/>
          </a:prstGeom>
          <a:noFill/>
          <a:ln>
            <a:noFill/>
          </a:ln>
          <a:effectLst>
            <a:glow rad="711200">
              <a:schemeClr val="bg1">
                <a:alpha val="71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270000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UML V2.6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1199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4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Test V1.1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 which method to best determine the location of robot (rising edge or falling edge</a:t>
            </a:r>
          </a:p>
          <a:p>
            <a:r>
              <a:rPr lang="en-US" sz="2400" dirty="0"/>
              <a:t>Tie between both methods in determining orientation (Localization Test V1.0)</a:t>
            </a:r>
          </a:p>
          <a:p>
            <a:r>
              <a:rPr lang="en-US" sz="2400" dirty="0"/>
              <a:t>This test will focus on determining coordinate</a:t>
            </a:r>
          </a:p>
          <a:p>
            <a:r>
              <a:rPr lang="en-US" sz="2400" dirty="0"/>
              <a:t>Standard deviation is more important than mean</a:t>
            </a: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(standard deviation of error)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1" y="2613764"/>
            <a:ext cx="11505554" cy="179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1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V1.1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Rising edge for localization method</a:t>
            </a:r>
          </a:p>
          <a:p>
            <a:r>
              <a:rPr lang="en-US" sz="2400" dirty="0"/>
              <a:t>Adjustment will be made to correct the mean for rising edge</a:t>
            </a:r>
            <a:endParaRPr lang="en-CA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localization method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03" y="2065867"/>
            <a:ext cx="56578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882" y="3506285"/>
            <a:ext cx="45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 localization from finding minimums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</TotalTime>
  <Words>276</Words>
  <Application>Microsoft Office PowerPoint</Application>
  <PresentationFormat>Custom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Celestial</vt:lpstr>
      <vt:lpstr>Week 4</vt:lpstr>
      <vt:lpstr>Progress report</vt:lpstr>
      <vt:lpstr>Gantt chart &amp; Documentation</vt:lpstr>
      <vt:lpstr>PowerPoint Presentation</vt:lpstr>
      <vt:lpstr>Localization </vt:lpstr>
      <vt:lpstr>Localization Test V1.1</vt:lpstr>
      <vt:lpstr>Results (standard deviation of error)</vt:lpstr>
      <vt:lpstr>Conclusion for V1.1</vt:lpstr>
      <vt:lpstr>New localization method</vt:lpstr>
      <vt:lpstr>Short clip</vt:lpstr>
      <vt:lpstr>Localization Test V2.0</vt:lpstr>
      <vt:lpstr>Results (standard deviation of error</vt:lpstr>
      <vt:lpstr>Conclusion</vt:lpstr>
      <vt:lpstr>Light localization (short clip)</vt:lpstr>
      <vt:lpstr>PowerPoint Presentation</vt:lpstr>
      <vt:lpstr>PowerPoint Presentation</vt:lpstr>
      <vt:lpstr>Odometer Test v2.0</vt:lpstr>
      <vt:lpstr>Data</vt:lpstr>
      <vt:lpstr>Conclusion</vt:lpstr>
      <vt:lpstr>Budget</vt:lpstr>
      <vt:lpstr>Plans for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Gwenny Pang</dc:creator>
  <cp:lastModifiedBy>Gaming</cp:lastModifiedBy>
  <cp:revision>20</cp:revision>
  <dcterms:created xsi:type="dcterms:W3CDTF">2015-03-19T02:23:31Z</dcterms:created>
  <dcterms:modified xsi:type="dcterms:W3CDTF">2015-03-22T20:50:49Z</dcterms:modified>
</cp:coreProperties>
</file>