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5ECB54-8900-4BC6-BADF-7890E700C445}">
          <p14:sldIdLst>
            <p14:sldId id="256"/>
            <p14:sldId id="257"/>
            <p14:sldId id="262"/>
            <p14:sldId id="258"/>
            <p14:sldId id="259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01EF-32B9-498E-8E50-29E6157E3947}" type="datetimeFigureOut">
              <a:rPr lang="en-CA" smtClean="0"/>
              <a:pPr/>
              <a:t>2015-04-08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C6B-5828-447F-8C1B-28034F2BE0A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35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01EF-32B9-498E-8E50-29E6157E3947}" type="datetimeFigureOut">
              <a:rPr lang="en-CA" smtClean="0"/>
              <a:pPr/>
              <a:t>2015-04-08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C6B-5828-447F-8C1B-28034F2BE0A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77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01EF-32B9-498E-8E50-29E6157E3947}" type="datetimeFigureOut">
              <a:rPr lang="en-CA" smtClean="0"/>
              <a:pPr/>
              <a:t>2015-04-08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C6B-5828-447F-8C1B-28034F2BE0A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08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01EF-32B9-498E-8E50-29E6157E3947}" type="datetimeFigureOut">
              <a:rPr lang="en-CA" smtClean="0"/>
              <a:pPr/>
              <a:t>2015-04-08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C6B-5828-447F-8C1B-28034F2BE0A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31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01EF-32B9-498E-8E50-29E6157E3947}" type="datetimeFigureOut">
              <a:rPr lang="en-CA" smtClean="0"/>
              <a:pPr/>
              <a:t>2015-04-08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C6B-5828-447F-8C1B-28034F2BE0A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82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01EF-32B9-498E-8E50-29E6157E3947}" type="datetimeFigureOut">
              <a:rPr lang="en-CA" smtClean="0"/>
              <a:pPr/>
              <a:t>2015-04-08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C6B-5828-447F-8C1B-28034F2BE0A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47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01EF-32B9-498E-8E50-29E6157E3947}" type="datetimeFigureOut">
              <a:rPr lang="en-CA" smtClean="0"/>
              <a:pPr/>
              <a:t>2015-04-08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C6B-5828-447F-8C1B-28034F2BE0A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13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01EF-32B9-498E-8E50-29E6157E3947}" type="datetimeFigureOut">
              <a:rPr lang="en-CA" smtClean="0"/>
              <a:pPr/>
              <a:t>2015-04-08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C6B-5828-447F-8C1B-28034F2BE0A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29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01EF-32B9-498E-8E50-29E6157E3947}" type="datetimeFigureOut">
              <a:rPr lang="en-CA" smtClean="0"/>
              <a:pPr/>
              <a:t>2015-04-08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C6B-5828-447F-8C1B-28034F2BE0A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17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01EF-32B9-498E-8E50-29E6157E3947}" type="datetimeFigureOut">
              <a:rPr lang="en-CA" smtClean="0"/>
              <a:pPr/>
              <a:t>2015-04-08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C6B-5828-447F-8C1B-28034F2BE0A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01EF-32B9-498E-8E50-29E6157E3947}" type="datetimeFigureOut">
              <a:rPr lang="en-CA" smtClean="0"/>
              <a:pPr/>
              <a:t>2015-04-08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C6B-5828-447F-8C1B-28034F2BE0A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27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D01EF-32B9-498E-8E50-29E6157E3947}" type="datetimeFigureOut">
              <a:rPr lang="en-CA" smtClean="0"/>
              <a:pPr/>
              <a:t>2015-04-08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3C6B-5828-447F-8C1B-28034F2BE0A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29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ric\Dropbox\DPM Gr5 DRAFT\Week 7 docs\imageedit_3_4440974675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3968750" cy="4794250"/>
          </a:xfrm>
          <a:prstGeom prst="rect">
            <a:avLst/>
          </a:prstGeom>
          <a:noFill/>
          <a:effectLst>
            <a:outerShdw blurRad="406400" dist="50800" dir="11280000" sx="113000" sy="113000" algn="ctr" rotWithShape="0">
              <a:schemeClr val="tx1">
                <a:alpha val="91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3928" y="1352962"/>
            <a:ext cx="480131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Group 05 Week 6</a:t>
            </a:r>
          </a:p>
          <a:p>
            <a:endParaRPr lang="en-CA" sz="4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CA" sz="4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CA" sz="4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CA" sz="4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5991002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Hardware Model: 4.0</a:t>
            </a:r>
            <a:endParaRPr lang="en-CA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8" y="1956791"/>
            <a:ext cx="8532440" cy="1029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7864" y="404664"/>
            <a:ext cx="6495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Gantt Chart &amp; Resources charts debugged</a:t>
            </a:r>
            <a:endParaRPr lang="en-CA" sz="3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29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Budget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88" y="2132856"/>
            <a:ext cx="3888023" cy="3096344"/>
          </a:xfrm>
        </p:spPr>
      </p:pic>
    </p:spTree>
    <p:extLst>
      <p:ext uri="{BB962C8B-B14F-4D97-AF65-F5344CB8AC3E}">
        <p14:creationId xmlns:p14="http://schemas.microsoft.com/office/powerpoint/2010/main" val="293536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1960" y="750810"/>
            <a:ext cx="48013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Beta Demo – Success!</a:t>
            </a:r>
            <a:endParaRPr lang="en-CA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94482"/>
            <a:ext cx="5334000" cy="4584700"/>
          </a:xfrm>
          <a:prstGeom prst="rect">
            <a:avLst/>
          </a:prstGeom>
          <a:noFill/>
          <a:ln>
            <a:noFill/>
          </a:ln>
          <a:effectLst>
            <a:outerShdw blurRad="647700" dist="35921" dir="2700000" sx="108000" sy="108000" algn="ctr" rotWithShape="0">
              <a:schemeClr val="bg1">
                <a:alpha val="9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19313188">
            <a:off x="1436413" y="5031486"/>
            <a:ext cx="11521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Bent Arrow 7"/>
          <p:cNvSpPr/>
          <p:nvPr/>
        </p:nvSpPr>
        <p:spPr>
          <a:xfrm>
            <a:off x="2396142" y="4038978"/>
            <a:ext cx="648072" cy="659978"/>
          </a:xfrm>
          <a:prstGeom prst="bentArrow">
            <a:avLst>
              <a:gd name="adj1" fmla="val 16618"/>
              <a:gd name="adj2" fmla="val 1871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9104944">
            <a:off x="3042033" y="3498465"/>
            <a:ext cx="1221723" cy="227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5148064" y="1772816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4932040" y="1772816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723391" y="2132856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6138680" y="1823375"/>
            <a:ext cx="32578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Safe Localization 47s</a:t>
            </a:r>
          </a:p>
          <a:p>
            <a:endParaRPr lang="en-CA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Improved Localization</a:t>
            </a:r>
          </a:p>
          <a:p>
            <a:r>
              <a:rPr lang="en-CA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Post-Beta : 15-20s</a:t>
            </a:r>
          </a:p>
          <a:p>
            <a:endParaRPr lang="en-CA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CA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Travel to Shooting Area: 42s</a:t>
            </a:r>
          </a:p>
          <a:p>
            <a:endParaRPr lang="en-CA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Target: 2/3 projectiles</a:t>
            </a:r>
          </a:p>
          <a:p>
            <a:r>
              <a:rPr lang="en-CA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Whole Circuit: 2:20</a:t>
            </a:r>
            <a:endParaRPr lang="en-CA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6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Obstacle Avoidance</a:t>
            </a:r>
            <a:endParaRPr lang="en-CA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2975697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253638"/>
            <a:ext cx="2972667" cy="3034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62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08651"/>
              </p:ext>
            </p:extLst>
          </p:nvPr>
        </p:nvGraphicFramePr>
        <p:xfrm>
          <a:off x="539552" y="3140968"/>
          <a:ext cx="3810000" cy="2525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5500"/>
                <a:gridCol w="876300"/>
                <a:gridCol w="1054100"/>
                <a:gridCol w="1054100"/>
              </a:tblGrid>
              <a:tr h="620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Run</a:t>
                      </a:r>
                      <a:endParaRPr lang="en-CA" sz="12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Normal Case (error)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Extreme Case 1 (error)</a:t>
                      </a:r>
                      <a:endParaRPr lang="en-CA" sz="12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Extreme Case 2 (error)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3cm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3cm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7cm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2cm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3cm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Pass 9cm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3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3cm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4cm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6cm 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4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3cm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6cm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7cm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5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3cm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3cm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8cm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6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3cm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2cm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7cm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7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4cm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3cm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12cm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8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3cm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3cm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9cm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9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4cm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3cm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 Pass 9cm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10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3cm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Pass 4cm</a:t>
                      </a:r>
                      <a:endParaRPr lang="en-CA" sz="12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 Pass 9cm</a:t>
                      </a:r>
                      <a:endParaRPr lang="en-CA" sz="12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926" y="25678"/>
            <a:ext cx="8533105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Effect on the final Competition</a:t>
            </a:r>
          </a:p>
          <a:p>
            <a:r>
              <a:rPr lang="en-CA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Error is proportional to </a:t>
            </a:r>
            <a:br>
              <a:rPr lang="en-CA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distance travelled during avoidance</a:t>
            </a:r>
          </a:p>
          <a:p>
            <a:endParaRPr lang="en-CA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2420888"/>
            <a:ext cx="322897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6305872" y="3492079"/>
            <a:ext cx="792088" cy="8495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103736" y="4509120"/>
            <a:ext cx="4042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699464" y="3695526"/>
            <a:ext cx="4042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 rot="2298621">
            <a:off x="6866774" y="4182827"/>
            <a:ext cx="462372" cy="1278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96019" y="1458170"/>
            <a:ext cx="6664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Error = 9cm for (0,0) -&gt; (9,5)</a:t>
            </a:r>
            <a:br>
              <a:rPr lang="en-CA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Competition: (0,0)-&gt;(9,9) -&gt; Error roughly 15cm</a:t>
            </a:r>
          </a:p>
          <a:p>
            <a:r>
              <a:rPr lang="en-CA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Error tolerable of ~30cm radius</a:t>
            </a:r>
            <a:endParaRPr lang="en-CA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1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Why is the Odometer Correction Taken Off?</a:t>
            </a:r>
            <a:endParaRPr lang="zh-TW" altLang="en-US" sz="35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Does not correct the heading angle theta</a:t>
            </a:r>
          </a:p>
          <a:p>
            <a:endParaRPr lang="en-US" altLang="zh-TW" sz="18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Over time the correction mode is going to lose the accuracy</a:t>
            </a:r>
          </a:p>
          <a:p>
            <a:endParaRPr lang="en-US" altLang="zh-TW" sz="18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Solution: use localization as a replacement to fix the coordinates when needed</a:t>
            </a:r>
            <a:endParaRPr lang="zh-TW" altLang="en-US" sz="1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Launcher update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We can adjust </a:t>
            </a:r>
            <a:r>
              <a:rPr lang="en-CA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distance.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305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141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MS Mincho</vt:lpstr>
      <vt:lpstr>新細明體</vt:lpstr>
      <vt:lpstr>Arial</vt:lpstr>
      <vt:lpstr>Calibri</vt:lpstr>
      <vt:lpstr>Cambria</vt:lpstr>
      <vt:lpstr>Courier New</vt:lpstr>
      <vt:lpstr>Times New Roman</vt:lpstr>
      <vt:lpstr>Office Theme</vt:lpstr>
      <vt:lpstr>PowerPoint Presentation</vt:lpstr>
      <vt:lpstr>PowerPoint Presentation</vt:lpstr>
      <vt:lpstr>Budget</vt:lpstr>
      <vt:lpstr>PowerPoint Presentation</vt:lpstr>
      <vt:lpstr>Obstacle Avoidance</vt:lpstr>
      <vt:lpstr>PowerPoint Presentation</vt:lpstr>
      <vt:lpstr>Why is the Odometer Correction Taken Off?</vt:lpstr>
      <vt:lpstr>Launcher update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Yu Chen</cp:lastModifiedBy>
  <cp:revision>12</cp:revision>
  <dcterms:created xsi:type="dcterms:W3CDTF">2015-04-07T18:58:51Z</dcterms:created>
  <dcterms:modified xsi:type="dcterms:W3CDTF">2015-04-08T04:51:35Z</dcterms:modified>
</cp:coreProperties>
</file>