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6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EE6A-3BBE-4C6F-84F7-EDF12E37712A}" type="datetimeFigureOut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305AE-4804-4DE9-BBDE-D904F325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collected results are very positive, as the both rising and falling edge methods can be considered </a:t>
            </a:r>
            <a:r>
              <a:rPr lang="en-CA" dirty="0" smtClean="0"/>
              <a:t>precise, </a:t>
            </a:r>
            <a:r>
              <a:rPr lang="en-CA" dirty="0"/>
              <a:t>as shown by the standard deviation values, 2.885 and 2.201 </a:t>
            </a:r>
            <a:r>
              <a:rPr lang="en-CA" dirty="0" smtClean="0"/>
              <a:t>respectively</a:t>
            </a:r>
          </a:p>
          <a:p>
            <a:r>
              <a:rPr lang="en-US" dirty="0" smtClean="0"/>
              <a:t>Another test will be conducted on X,Y coordinate to determine which method to use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891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decline rising edge method for now</a:t>
            </a:r>
          </a:p>
          <a:p>
            <a:r>
              <a:rPr lang="en-US" dirty="0" smtClean="0"/>
              <a:t>Action: Implement the falling edge method and conduct another test to determine the better of the two methods</a:t>
            </a:r>
          </a:p>
          <a:p>
            <a:r>
              <a:rPr lang="en-US" dirty="0" smtClean="0"/>
              <a:t>Follow up -&gt; Adrian Pan</a:t>
            </a:r>
          </a:p>
          <a:p>
            <a:r>
              <a:rPr lang="en-US" smtClean="0"/>
              <a:t>Localization V1.1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79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504" y="18864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Obstacle Avoidance Test 1.0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204864"/>
            <a:ext cx="2733019" cy="269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24" y="2204864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234305"/>
            <a:ext cx="2736304" cy="271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51584" y="5373216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Normal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7054" y="5385203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Extreme Case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4232" y="5373216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Extreme Case 2</a:t>
            </a:r>
          </a:p>
        </p:txBody>
      </p:sp>
    </p:spTree>
    <p:extLst>
      <p:ext uri="{BB962C8B-B14F-4D97-AF65-F5344CB8AC3E}">
        <p14:creationId xmlns:p14="http://schemas.microsoft.com/office/powerpoint/2010/main" val="251843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Results: </a:t>
            </a:r>
          </a:p>
          <a:p>
            <a:pPr lvl="1"/>
            <a:r>
              <a:rPr lang="en-CA" sz="2000" dirty="0"/>
              <a:t>Succeed in identifying obstacle multiple times</a:t>
            </a:r>
          </a:p>
          <a:p>
            <a:pPr lvl="1"/>
            <a:r>
              <a:rPr lang="en-CA" sz="2000" dirty="0"/>
              <a:t>Succeeded in navigating to waypoint (correct orientation)</a:t>
            </a:r>
          </a:p>
          <a:p>
            <a:pPr lvl="1"/>
            <a:r>
              <a:rPr lang="en-CA" sz="2000" dirty="0"/>
              <a:t>Passed Normal Case</a:t>
            </a:r>
          </a:p>
          <a:p>
            <a:pPr lvl="1"/>
            <a:r>
              <a:rPr lang="en-CA" sz="2000" dirty="0"/>
              <a:t>Failed Extreme Case 1</a:t>
            </a:r>
          </a:p>
          <a:p>
            <a:pPr lvl="1"/>
            <a:r>
              <a:rPr lang="en-CA" sz="2000" dirty="0"/>
              <a:t>Failed Extreme Case 2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00808"/>
            <a:ext cx="3960440" cy="239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24193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248312" y="2123564"/>
            <a:ext cx="322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Table 1. </a:t>
            </a:r>
            <a:r>
              <a:rPr lang="en-CA" dirty="0"/>
              <a:t>Obstacle avoidance run.</a:t>
            </a:r>
          </a:p>
        </p:txBody>
      </p:sp>
    </p:spTree>
    <p:extLst>
      <p:ext uri="{BB962C8B-B14F-4D97-AF65-F5344CB8AC3E}">
        <p14:creationId xmlns:p14="http://schemas.microsoft.com/office/powerpoint/2010/main" val="166789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Actions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Conclusion: Decline Obstacle_avoidance_V1.0</a:t>
            </a:r>
          </a:p>
          <a:p>
            <a:r>
              <a:rPr lang="en-CA" dirty="0" smtClean="0"/>
              <a:t>Action: Implement wall follower</a:t>
            </a:r>
          </a:p>
          <a:p>
            <a:r>
              <a:rPr lang="en-CA" dirty="0" smtClean="0"/>
              <a:t>Follow up</a:t>
            </a:r>
            <a:r>
              <a:rPr lang="en-CA" dirty="0" smtClean="0">
                <a:sym typeface="Wingdings" pitchFamily="2" charset="2"/>
              </a:rPr>
              <a:t> Eric </a:t>
            </a:r>
            <a:r>
              <a:rPr lang="en-CA" dirty="0" err="1" smtClean="0">
                <a:sym typeface="Wingdings" pitchFamily="2" charset="2"/>
              </a:rPr>
              <a:t>Vuong</a:t>
            </a:r>
            <a:r>
              <a:rPr lang="en-CA" dirty="0" smtClean="0">
                <a:sym typeface="Wingdings" pitchFamily="2" charset="2"/>
              </a:rPr>
              <a:t> </a:t>
            </a:r>
          </a:p>
          <a:p>
            <a:r>
              <a:rPr lang="en-CA" dirty="0" smtClean="0">
                <a:sym typeface="Wingdings" pitchFamily="2" charset="2"/>
              </a:rPr>
              <a:t>Obstacle_avoidance_V1.2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46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6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Testing Plan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Loading and Launching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Obstacle Avoidance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Odometer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Localization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Ultrasonic Sensor Performance</a:t>
            </a:r>
          </a:p>
          <a:p>
            <a:r>
              <a:rPr lang="en-US" dirty="0" smtClean="0"/>
              <a:t>Light Sensor Performance</a:t>
            </a:r>
          </a:p>
          <a:p>
            <a:r>
              <a:rPr lang="en-US" dirty="0" smtClean="0"/>
              <a:t>Speed Test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Odometer Correction v2</a:t>
            </a:r>
          </a:p>
          <a:p>
            <a:pPr lvl="1"/>
            <a:r>
              <a:rPr lang="en-US" dirty="0" smtClean="0"/>
              <a:t>Testing </a:t>
            </a:r>
          </a:p>
          <a:p>
            <a:r>
              <a:rPr lang="en-US" dirty="0" smtClean="0"/>
              <a:t>Localization v2</a:t>
            </a:r>
          </a:p>
          <a:p>
            <a:pPr lvl="1"/>
            <a:r>
              <a:rPr lang="en-US" dirty="0" smtClean="0"/>
              <a:t>Testing 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Obstacle Avoidance/Navigation v2</a:t>
            </a:r>
          </a:p>
          <a:p>
            <a:pPr lvl="1"/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2" y="1235074"/>
            <a:ext cx="10657768" cy="5374859"/>
          </a:xfrm>
        </p:spPr>
      </p:pic>
    </p:spTree>
    <p:extLst>
      <p:ext uri="{BB962C8B-B14F-4D97-AF65-F5344CB8AC3E}">
        <p14:creationId xmlns:p14="http://schemas.microsoft.com/office/powerpoint/2010/main" val="14614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8" y="1690687"/>
            <a:ext cx="11504016" cy="4108533"/>
          </a:xfrm>
        </p:spPr>
      </p:pic>
    </p:spTree>
    <p:extLst>
      <p:ext uri="{BB962C8B-B14F-4D97-AF65-F5344CB8AC3E}">
        <p14:creationId xmlns:p14="http://schemas.microsoft.com/office/powerpoint/2010/main" val="2716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8949" y="218364"/>
            <a:ext cx="9144000" cy="971479"/>
          </a:xfrm>
        </p:spPr>
        <p:txBody>
          <a:bodyPr/>
          <a:lstStyle/>
          <a:p>
            <a:r>
              <a:rPr lang="en-CA" dirty="0" smtClean="0"/>
              <a:t>Mechanic update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93314" y="1661193"/>
            <a:ext cx="2018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 smtClean="0"/>
              <a:t>Loading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32898" r="21905" b="7097"/>
          <a:stretch/>
        </p:blipFill>
        <p:spPr bwMode="auto">
          <a:xfrm>
            <a:off x="518614" y="2580809"/>
            <a:ext cx="4981433" cy="3983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9" t="34313" r="32251" b="22191"/>
          <a:stretch/>
        </p:blipFill>
        <p:spPr bwMode="auto">
          <a:xfrm>
            <a:off x="6703386" y="2580809"/>
            <a:ext cx="4665199" cy="3983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Box 4"/>
          <p:cNvSpPr txBox="1"/>
          <p:nvPr/>
        </p:nvSpPr>
        <p:spPr>
          <a:xfrm>
            <a:off x="1093314" y="2744614"/>
            <a:ext cx="784477" cy="49524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b="1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7CAA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Before 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Mechanic update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Ball resting zone 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t="25937" r="26287" b="10749"/>
          <a:stretch/>
        </p:blipFill>
        <p:spPr bwMode="auto">
          <a:xfrm>
            <a:off x="2975266" y="2465739"/>
            <a:ext cx="6241468" cy="42762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58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Launcher test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09" t="27964" r="69398" b="13424"/>
          <a:stretch/>
        </p:blipFill>
        <p:spPr bwMode="auto">
          <a:xfrm>
            <a:off x="715370" y="1528549"/>
            <a:ext cx="4429836" cy="5135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45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11" y="1428583"/>
            <a:ext cx="8065168" cy="5946486"/>
          </a:xfrm>
        </p:spPr>
      </p:pic>
    </p:spTree>
    <p:extLst>
      <p:ext uri="{BB962C8B-B14F-4D97-AF65-F5344CB8AC3E}">
        <p14:creationId xmlns:p14="http://schemas.microsoft.com/office/powerpoint/2010/main" val="253116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334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Localization Test (Orientation)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981200"/>
            <a:ext cx="7086600" cy="3810000"/>
          </a:xfrm>
        </p:spPr>
        <p:txBody>
          <a:bodyPr>
            <a:normAutofit/>
          </a:bodyPr>
          <a:lstStyle/>
          <a:p>
            <a:pPr algn="l"/>
            <a:r>
              <a:rPr lang="en-CA" b="1" dirty="0"/>
              <a:t>PROCEDURE</a:t>
            </a:r>
          </a:p>
          <a:p>
            <a:pPr lvl="0" algn="l"/>
            <a:r>
              <a:rPr lang="en-CA" dirty="0" smtClean="0"/>
              <a:t>1.Place </a:t>
            </a:r>
            <a:r>
              <a:rPr lang="en-CA" dirty="0"/>
              <a:t>the robot at arbitrary positions in the start </a:t>
            </a:r>
            <a:r>
              <a:rPr lang="en-CA" dirty="0" smtClean="0"/>
              <a:t>area</a:t>
            </a:r>
          </a:p>
          <a:p>
            <a:pPr lvl="0" algn="l"/>
            <a:r>
              <a:rPr lang="en-CA" dirty="0" smtClean="0"/>
              <a:t>2. Start </a:t>
            </a:r>
            <a:r>
              <a:rPr lang="en-CA" dirty="0"/>
              <a:t>the robot’s rising-edge method</a:t>
            </a:r>
          </a:p>
          <a:p>
            <a:pPr lvl="0" algn="l"/>
            <a:r>
              <a:rPr lang="en-CA" dirty="0" smtClean="0"/>
              <a:t>3. After </a:t>
            </a:r>
            <a:r>
              <a:rPr lang="en-CA" dirty="0"/>
              <a:t>the robot determines its orientation, record the measured degree and actual degree using a protractor</a:t>
            </a:r>
          </a:p>
          <a:p>
            <a:pPr lvl="0" algn="l"/>
            <a:r>
              <a:rPr lang="en-CA" dirty="0" smtClean="0"/>
              <a:t>4. Repeat </a:t>
            </a:r>
            <a:r>
              <a:rPr lang="en-CA" dirty="0"/>
              <a:t>step 1 and 3 ten times.</a:t>
            </a:r>
          </a:p>
          <a:p>
            <a:pPr lvl="0" algn="l"/>
            <a:r>
              <a:rPr lang="en-CA" dirty="0" smtClean="0"/>
              <a:t>5. Repeat </a:t>
            </a:r>
            <a:r>
              <a:rPr lang="en-CA" dirty="0"/>
              <a:t>step 1 and 3 ten times with falling edge method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437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0" y="1219200"/>
          <a:ext cx="59182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067"/>
                <a:gridCol w="2156120"/>
                <a:gridCol w="1917611"/>
                <a:gridCol w="1119402"/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Table 1 : Localization accuracy of the rising edge method using ultrasonic sensor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trial #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Calculated orientation (in degree)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Actual orientation (in degree)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Error (in degree)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24200" y="4038600"/>
          <a:ext cx="59182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067"/>
                <a:gridCol w="2156120"/>
                <a:gridCol w="1917611"/>
                <a:gridCol w="1119402"/>
              </a:tblGrid>
              <a:tr h="2667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Table 2 : Localization accuracy of the falling edge method using ultrasonic sensor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trial #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Calculated orientation (in degree)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Actual orientation (in degree)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Error (in degree)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-1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-1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0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25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456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Week 3</vt:lpstr>
      <vt:lpstr>Gantt Chart Update</vt:lpstr>
      <vt:lpstr>Budget</vt:lpstr>
      <vt:lpstr>Mechanic update</vt:lpstr>
      <vt:lpstr>Mechanic update</vt:lpstr>
      <vt:lpstr>Launcher test</vt:lpstr>
      <vt:lpstr>Software Architecture</vt:lpstr>
      <vt:lpstr>Localization Test (Orientation)</vt:lpstr>
      <vt:lpstr>Test Results</vt:lpstr>
      <vt:lpstr>Test Report</vt:lpstr>
      <vt:lpstr>Actions</vt:lpstr>
      <vt:lpstr>Obstacle Avoidance Test 1.0</vt:lpstr>
      <vt:lpstr>Test report</vt:lpstr>
      <vt:lpstr>Actions </vt:lpstr>
      <vt:lpstr>Odometer</vt:lpstr>
      <vt:lpstr>New Testing Plan </vt:lpstr>
      <vt:lpstr>For next week…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Gwenny Pang</dc:creator>
  <cp:lastModifiedBy>Gwenny Pang</cp:lastModifiedBy>
  <cp:revision>6</cp:revision>
  <dcterms:created xsi:type="dcterms:W3CDTF">2015-03-15T04:51:33Z</dcterms:created>
  <dcterms:modified xsi:type="dcterms:W3CDTF">2015-03-15T20:07:33Z</dcterms:modified>
</cp:coreProperties>
</file>