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79A64-637C-6A4B-BC4D-C54AFD240452}" v="814" dt="2019-11-01T00:58:48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0"/>
    <p:restoredTop sz="94763"/>
  </p:normalViewPr>
  <p:slideViewPr>
    <p:cSldViewPr snapToGrid="0" snapToObjects="1">
      <p:cViewPr varScale="1">
        <p:scale>
          <a:sx n="144" d="100"/>
          <a:sy n="144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Wait" userId="df3d785a71680974" providerId="LiveId" clId="{C3A79A64-637C-6A4B-BC4D-C54AFD240452}"/>
    <pc:docChg chg="undo redo custSel addSld modSld">
      <pc:chgData name="Eric Wait" userId="df3d785a71680974" providerId="LiveId" clId="{C3A79A64-637C-6A4B-BC4D-C54AFD240452}" dt="2019-11-01T00:59:46.047" v="1399" actId="6549"/>
      <pc:docMkLst>
        <pc:docMk/>
      </pc:docMkLst>
      <pc:sldChg chg="addSp delSp modSp modAnim modNotesTx">
        <pc:chgData name="Eric Wait" userId="df3d785a71680974" providerId="LiveId" clId="{C3A79A64-637C-6A4B-BC4D-C54AFD240452}" dt="2019-10-30T14:57:53.614" v="558" actId="20577"/>
        <pc:sldMkLst>
          <pc:docMk/>
          <pc:sldMk cId="2411977739" sldId="257"/>
        </pc:sldMkLst>
        <pc:spChg chg="add mod">
          <ac:chgData name="Eric Wait" userId="df3d785a71680974" providerId="LiveId" clId="{C3A79A64-637C-6A4B-BC4D-C54AFD240452}" dt="2019-10-30T14:10:00.168" v="175" actId="20577"/>
          <ac:spMkLst>
            <pc:docMk/>
            <pc:sldMk cId="2411977739" sldId="257"/>
            <ac:spMk id="32" creationId="{8F5BB5D8-45BA-B449-A007-2AD9925A3F52}"/>
          </ac:spMkLst>
        </pc:spChg>
        <pc:spChg chg="add mod">
          <ac:chgData name="Eric Wait" userId="df3d785a71680974" providerId="LiveId" clId="{C3A79A64-637C-6A4B-BC4D-C54AFD240452}" dt="2019-10-30T14:45:27.227" v="403" actId="1076"/>
          <ac:spMkLst>
            <pc:docMk/>
            <pc:sldMk cId="2411977739" sldId="257"/>
            <ac:spMk id="40" creationId="{DE9CC920-A0D7-6341-9BCF-4A121C723695}"/>
          </ac:spMkLst>
        </pc:spChg>
        <pc:spChg chg="add mod">
          <ac:chgData name="Eric Wait" userId="df3d785a71680974" providerId="LiveId" clId="{C3A79A64-637C-6A4B-BC4D-C54AFD240452}" dt="2019-10-30T14:46:24.114" v="423" actId="1076"/>
          <ac:spMkLst>
            <pc:docMk/>
            <pc:sldMk cId="2411977739" sldId="257"/>
            <ac:spMk id="41" creationId="{2D9E4B34-BFF2-3C41-A06A-2235F4B8F078}"/>
          </ac:spMkLst>
        </pc:spChg>
        <pc:grpChg chg="add mod">
          <ac:chgData name="Eric Wait" userId="df3d785a71680974" providerId="LiveId" clId="{C3A79A64-637C-6A4B-BC4D-C54AFD240452}" dt="2019-10-30T14:24:49.154" v="288" actId="164"/>
          <ac:grpSpMkLst>
            <pc:docMk/>
            <pc:sldMk cId="2411977739" sldId="257"/>
            <ac:grpSpMk id="39" creationId="{3C5B003E-BEB0-FE42-ACD4-2C6F80CD9D37}"/>
          </ac:grpSpMkLst>
        </pc:grpChg>
        <pc:picChg chg="mod">
          <ac:chgData name="Eric Wait" userId="df3d785a71680974" providerId="LiveId" clId="{C3A79A64-637C-6A4B-BC4D-C54AFD240452}" dt="2019-10-30T14:08:32.289" v="102" actId="14100"/>
          <ac:picMkLst>
            <pc:docMk/>
            <pc:sldMk cId="2411977739" sldId="257"/>
            <ac:picMk id="3" creationId="{8FE97ADA-0E3C-3742-B7E7-C5652AD917A0}"/>
          </ac:picMkLst>
        </pc:picChg>
        <pc:picChg chg="add mod modCrop">
          <ac:chgData name="Eric Wait" userId="df3d785a71680974" providerId="LiveId" clId="{C3A79A64-637C-6A4B-BC4D-C54AFD240452}" dt="2019-10-30T14:08:27.216" v="101" actId="1076"/>
          <ac:picMkLst>
            <pc:docMk/>
            <pc:sldMk cId="2411977739" sldId="257"/>
            <ac:picMk id="4" creationId="{57571559-4EA9-5E4A-82D3-B1A4DDED5A6C}"/>
          </ac:picMkLst>
        </pc:picChg>
        <pc:picChg chg="add mod">
          <ac:chgData name="Eric Wait" userId="df3d785a71680974" providerId="LiveId" clId="{C3A79A64-637C-6A4B-BC4D-C54AFD240452}" dt="2019-10-30T14:08:38.941" v="104" actId="1076"/>
          <ac:picMkLst>
            <pc:docMk/>
            <pc:sldMk cId="2411977739" sldId="257"/>
            <ac:picMk id="6" creationId="{673BBC9B-227F-3043-A170-AD9145CE72F7}"/>
          </ac:picMkLst>
        </pc:picChg>
        <pc:picChg chg="add mod">
          <ac:chgData name="Eric Wait" userId="df3d785a71680974" providerId="LiveId" clId="{C3A79A64-637C-6A4B-BC4D-C54AFD240452}" dt="2019-10-30T14:24:49.154" v="288" actId="164"/>
          <ac:picMkLst>
            <pc:docMk/>
            <pc:sldMk cId="2411977739" sldId="257"/>
            <ac:picMk id="13" creationId="{09AE492F-8284-B548-99C2-270C5BCDB583}"/>
          </ac:picMkLst>
        </pc:picChg>
        <pc:picChg chg="add del mod">
          <ac:chgData name="Eric Wait" userId="df3d785a71680974" providerId="LiveId" clId="{C3A79A64-637C-6A4B-BC4D-C54AFD240452}" dt="2019-10-30T14:04:39.869" v="65" actId="478"/>
          <ac:picMkLst>
            <pc:docMk/>
            <pc:sldMk cId="2411977739" sldId="257"/>
            <ac:picMk id="15" creationId="{74011746-39F5-F74B-ABA3-C42B9D9E4716}"/>
          </ac:picMkLst>
        </pc:picChg>
        <pc:picChg chg="add mod">
          <ac:chgData name="Eric Wait" userId="df3d785a71680974" providerId="LiveId" clId="{C3A79A64-637C-6A4B-BC4D-C54AFD240452}" dt="2019-10-30T14:24:49.154" v="288" actId="164"/>
          <ac:picMkLst>
            <pc:docMk/>
            <pc:sldMk cId="2411977739" sldId="257"/>
            <ac:picMk id="16" creationId="{91E014B4-2BA0-0244-B66F-88DE8DF9485F}"/>
          </ac:picMkLst>
        </pc:picChg>
        <pc:picChg chg="add mod">
          <ac:chgData name="Eric Wait" userId="df3d785a71680974" providerId="LiveId" clId="{C3A79A64-637C-6A4B-BC4D-C54AFD240452}" dt="2019-10-30T14:24:49.154" v="288" actId="164"/>
          <ac:picMkLst>
            <pc:docMk/>
            <pc:sldMk cId="2411977739" sldId="257"/>
            <ac:picMk id="17" creationId="{28E81317-E953-2C4D-9790-3AD6B8B00D46}"/>
          </ac:picMkLst>
        </pc:picChg>
        <pc:picChg chg="add mod">
          <ac:chgData name="Eric Wait" userId="df3d785a71680974" providerId="LiveId" clId="{C3A79A64-637C-6A4B-BC4D-C54AFD240452}" dt="2019-10-30T14:24:49.154" v="288" actId="164"/>
          <ac:picMkLst>
            <pc:docMk/>
            <pc:sldMk cId="2411977739" sldId="257"/>
            <ac:picMk id="18" creationId="{369B9476-FD73-7E48-A93A-391A58BF251D}"/>
          </ac:picMkLst>
        </pc:picChg>
        <pc:picChg chg="add mod">
          <ac:chgData name="Eric Wait" userId="df3d785a71680974" providerId="LiveId" clId="{C3A79A64-637C-6A4B-BC4D-C54AFD240452}" dt="2019-10-30T14:36:19.749" v="343" actId="1076"/>
          <ac:picMkLst>
            <pc:docMk/>
            <pc:sldMk cId="2411977739" sldId="257"/>
            <ac:picMk id="20" creationId="{3B079940-3027-214C-A439-6E3FDA879708}"/>
          </ac:picMkLst>
        </pc:picChg>
        <pc:picChg chg="add mod">
          <ac:chgData name="Eric Wait" userId="df3d785a71680974" providerId="LiveId" clId="{C3A79A64-637C-6A4B-BC4D-C54AFD240452}" dt="2019-10-30T14:35:29.838" v="338" actId="1076"/>
          <ac:picMkLst>
            <pc:docMk/>
            <pc:sldMk cId="2411977739" sldId="257"/>
            <ac:picMk id="22" creationId="{7D16AA8D-F8A6-D74A-8AEC-3B54623F0E92}"/>
          </ac:picMkLst>
        </pc:picChg>
        <pc:picChg chg="add mod">
          <ac:chgData name="Eric Wait" userId="df3d785a71680974" providerId="LiveId" clId="{C3A79A64-637C-6A4B-BC4D-C54AFD240452}" dt="2019-10-30T14:39:21.107" v="360" actId="1076"/>
          <ac:picMkLst>
            <pc:docMk/>
            <pc:sldMk cId="2411977739" sldId="257"/>
            <ac:picMk id="24" creationId="{6A97575F-DEAD-174F-BE5C-B1E47B5BB4BA}"/>
          </ac:picMkLst>
        </pc:picChg>
        <pc:picChg chg="add mod">
          <ac:chgData name="Eric Wait" userId="df3d785a71680974" providerId="LiveId" clId="{C3A79A64-637C-6A4B-BC4D-C54AFD240452}" dt="2019-10-30T14:33:26.426" v="322" actId="1076"/>
          <ac:picMkLst>
            <pc:docMk/>
            <pc:sldMk cId="2411977739" sldId="257"/>
            <ac:picMk id="26" creationId="{3AFCCE4D-6084-DF4C-87E6-779DA23AD3CA}"/>
          </ac:picMkLst>
        </pc:picChg>
        <pc:picChg chg="add mod">
          <ac:chgData name="Eric Wait" userId="df3d785a71680974" providerId="LiveId" clId="{C3A79A64-637C-6A4B-BC4D-C54AFD240452}" dt="2019-10-30T14:38:04.736" v="354"/>
          <ac:picMkLst>
            <pc:docMk/>
            <pc:sldMk cId="2411977739" sldId="257"/>
            <ac:picMk id="28" creationId="{41BCF788-BE44-EC4B-ABBB-8399D847A520}"/>
          </ac:picMkLst>
        </pc:picChg>
        <pc:picChg chg="add del mod">
          <ac:chgData name="Eric Wait" userId="df3d785a71680974" providerId="LiveId" clId="{C3A79A64-637C-6A4B-BC4D-C54AFD240452}" dt="2019-10-30T14:23:21.043" v="225" actId="478"/>
          <ac:picMkLst>
            <pc:docMk/>
            <pc:sldMk cId="2411977739" sldId="257"/>
            <ac:picMk id="34" creationId="{58677716-8706-0247-BE9C-F13282ED57EF}"/>
          </ac:picMkLst>
        </pc:picChg>
        <pc:picChg chg="add del mod">
          <ac:chgData name="Eric Wait" userId="df3d785a71680974" providerId="LiveId" clId="{C3A79A64-637C-6A4B-BC4D-C54AFD240452}" dt="2019-10-30T14:23:19.883" v="224" actId="478"/>
          <ac:picMkLst>
            <pc:docMk/>
            <pc:sldMk cId="2411977739" sldId="257"/>
            <ac:picMk id="36" creationId="{08486043-6475-7249-B68C-CE30EF5EDE31}"/>
          </ac:picMkLst>
        </pc:picChg>
        <pc:picChg chg="add mod">
          <ac:chgData name="Eric Wait" userId="df3d785a71680974" providerId="LiveId" clId="{C3A79A64-637C-6A4B-BC4D-C54AFD240452}" dt="2019-10-30T14:40:11.648" v="365" actId="1076"/>
          <ac:picMkLst>
            <pc:docMk/>
            <pc:sldMk cId="2411977739" sldId="257"/>
            <ac:picMk id="38" creationId="{F23236E0-244F-2A45-9E6D-474690F0405C}"/>
          </ac:picMkLst>
        </pc:picChg>
        <pc:cxnChg chg="add del mod">
          <ac:chgData name="Eric Wait" userId="df3d785a71680974" providerId="LiveId" clId="{C3A79A64-637C-6A4B-BC4D-C54AFD240452}" dt="2019-10-30T14:03:15.210" v="10" actId="11529"/>
          <ac:cxnSpMkLst>
            <pc:docMk/>
            <pc:sldMk cId="2411977739" sldId="257"/>
            <ac:cxnSpMk id="8" creationId="{A60E493F-AEB5-EB4A-9F39-434772CB62D3}"/>
          </ac:cxnSpMkLst>
        </pc:cxnChg>
        <pc:cxnChg chg="add mod">
          <ac:chgData name="Eric Wait" userId="df3d785a71680974" providerId="LiveId" clId="{C3A79A64-637C-6A4B-BC4D-C54AFD240452}" dt="2019-10-30T14:08:38.941" v="104" actId="1076"/>
          <ac:cxnSpMkLst>
            <pc:docMk/>
            <pc:sldMk cId="2411977739" sldId="257"/>
            <ac:cxnSpMk id="10" creationId="{FFE2AAD4-286A-1A4C-8973-544CBA7014F6}"/>
          </ac:cxnSpMkLst>
        </pc:cxnChg>
      </pc:sldChg>
      <pc:sldChg chg="addSp delSp modSp add">
        <pc:chgData name="Eric Wait" userId="df3d785a71680974" providerId="LiveId" clId="{C3A79A64-637C-6A4B-BC4D-C54AFD240452}" dt="2019-11-01T00:59:46.047" v="1399" actId="6549"/>
        <pc:sldMkLst>
          <pc:docMk/>
          <pc:sldMk cId="264360011" sldId="258"/>
        </pc:sldMkLst>
        <pc:spChg chg="add del mod">
          <ac:chgData name="Eric Wait" userId="df3d785a71680974" providerId="LiveId" clId="{C3A79A64-637C-6A4B-BC4D-C54AFD240452}" dt="2019-10-31T20:48:07.790" v="1374" actId="478"/>
          <ac:spMkLst>
            <pc:docMk/>
            <pc:sldMk cId="264360011" sldId="258"/>
            <ac:spMk id="3" creationId="{5F3DA94E-28E3-9643-8CA6-93B5C24829B2}"/>
          </ac:spMkLst>
        </pc:spChg>
        <pc:spChg chg="add mod topLvl">
          <ac:chgData name="Eric Wait" userId="df3d785a71680974" providerId="LiveId" clId="{C3A79A64-637C-6A4B-BC4D-C54AFD240452}" dt="2019-11-01T00:59:46.047" v="1399" actId="6549"/>
          <ac:spMkLst>
            <pc:docMk/>
            <pc:sldMk cId="264360011" sldId="258"/>
            <ac:spMk id="4" creationId="{61D16DF6-295A-1D45-AD70-C90AEDC907DF}"/>
          </ac:spMkLst>
        </pc:spChg>
        <pc:spChg chg="add mod">
          <ac:chgData name="Eric Wait" userId="df3d785a71680974" providerId="LiveId" clId="{C3A79A64-637C-6A4B-BC4D-C54AFD240452}" dt="2019-11-01T00:58:15.655" v="1387" actId="14100"/>
          <ac:spMkLst>
            <pc:docMk/>
            <pc:sldMk cId="264360011" sldId="258"/>
            <ac:spMk id="12" creationId="{FB23C19E-DD10-A74F-B3D1-07445AA508E8}"/>
          </ac:spMkLst>
        </pc:spChg>
        <pc:spChg chg="add mod">
          <ac:chgData name="Eric Wait" userId="df3d785a71680974" providerId="LiveId" clId="{C3A79A64-637C-6A4B-BC4D-C54AFD240452}" dt="2019-11-01T00:58:23.443" v="1388" actId="1076"/>
          <ac:spMkLst>
            <pc:docMk/>
            <pc:sldMk cId="264360011" sldId="258"/>
            <ac:spMk id="13" creationId="{AF8051A7-8369-1543-A433-ED209297E659}"/>
          </ac:spMkLst>
        </pc:spChg>
        <pc:grpChg chg="add del mod">
          <ac:chgData name="Eric Wait" userId="df3d785a71680974" providerId="LiveId" clId="{C3A79A64-637C-6A4B-BC4D-C54AFD240452}" dt="2019-10-30T17:11:17.589" v="1145" actId="165"/>
          <ac:grpSpMkLst>
            <pc:docMk/>
            <pc:sldMk cId="264360011" sldId="258"/>
            <ac:grpSpMk id="11" creationId="{E0A65C85-1EB7-8047-A396-60A50112780A}"/>
          </ac:grpSpMkLst>
        </pc:grpChg>
        <pc:grpChg chg="add mod">
          <ac:chgData name="Eric Wait" userId="df3d785a71680974" providerId="LiveId" clId="{C3A79A64-637C-6A4B-BC4D-C54AFD240452}" dt="2019-10-30T17:18:14.920" v="1262" actId="1076"/>
          <ac:grpSpMkLst>
            <pc:docMk/>
            <pc:sldMk cId="264360011" sldId="258"/>
            <ac:grpSpMk id="30" creationId="{DCA0EED6-0831-2B44-99B6-EEA06AB17A3D}"/>
          </ac:grpSpMkLst>
        </pc:grpChg>
        <pc:graphicFrameChg chg="add mod">
          <ac:chgData name="Eric Wait" userId="df3d785a71680974" providerId="LiveId" clId="{C3A79A64-637C-6A4B-BC4D-C54AFD240452}" dt="2019-11-01T00:58:48.030" v="1390"/>
          <ac:graphicFrameMkLst>
            <pc:docMk/>
            <pc:sldMk cId="264360011" sldId="258"/>
            <ac:graphicFrameMk id="2" creationId="{E7B807A3-68C9-0945-BD92-7986806A61FA}"/>
          </ac:graphicFrameMkLst>
        </pc:graphicFrameChg>
        <pc:cxnChg chg="add mod topLvl">
          <ac:chgData name="Eric Wait" userId="df3d785a71680974" providerId="LiveId" clId="{C3A79A64-637C-6A4B-BC4D-C54AFD240452}" dt="2019-11-01T00:59:23.817" v="1394" actId="1076"/>
          <ac:cxnSpMkLst>
            <pc:docMk/>
            <pc:sldMk cId="264360011" sldId="258"/>
            <ac:cxnSpMk id="6" creationId="{8C1DEAD6-67C7-2641-9DA6-0A15A767D43B}"/>
          </ac:cxnSpMkLst>
        </pc:cxnChg>
        <pc:cxnChg chg="add del mod topLvl">
          <ac:chgData name="Eric Wait" userId="df3d785a71680974" providerId="LiveId" clId="{C3A79A64-637C-6A4B-BC4D-C54AFD240452}" dt="2019-10-30T17:15:22.365" v="1204" actId="478"/>
          <ac:cxnSpMkLst>
            <pc:docMk/>
            <pc:sldMk cId="264360011" sldId="258"/>
            <ac:cxnSpMk id="8" creationId="{DB4D6DEF-67B5-4A4A-A08F-F9A267164196}"/>
          </ac:cxnSpMkLst>
        </pc:cxnChg>
        <pc:cxnChg chg="add mod topLvl">
          <ac:chgData name="Eric Wait" userId="df3d785a71680974" providerId="LiveId" clId="{C3A79A64-637C-6A4B-BC4D-C54AFD240452}" dt="2019-11-01T00:59:23.817" v="1394" actId="1076"/>
          <ac:cxnSpMkLst>
            <pc:docMk/>
            <pc:sldMk cId="264360011" sldId="258"/>
            <ac:cxnSpMk id="10" creationId="{3530B982-9DB4-9D43-BE58-C280B2973127}"/>
          </ac:cxnSpMkLst>
        </pc:cxnChg>
        <pc:cxnChg chg="add mod">
          <ac:chgData name="Eric Wait" userId="df3d785a71680974" providerId="LiveId" clId="{C3A79A64-637C-6A4B-BC4D-C54AFD240452}" dt="2019-11-01T00:59:28.850" v="1395" actId="14100"/>
          <ac:cxnSpMkLst>
            <pc:docMk/>
            <pc:sldMk cId="264360011" sldId="258"/>
            <ac:cxnSpMk id="17" creationId="{901672D3-42A5-FC4E-B0B3-2C554A81CCF4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05B08-3DD7-894D-A0B9-0D7FB3BF24AF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B0E099-B38A-8E4C-B900-7D2E329E61D4}">
      <dgm:prSet phldrT="[Text]"/>
      <dgm:spPr/>
      <dgm:t>
        <a:bodyPr/>
        <a:lstStyle/>
        <a:p>
          <a:r>
            <a:rPr lang="en-US" dirty="0"/>
            <a:t>Denoising</a:t>
          </a:r>
          <a:br>
            <a:rPr lang="en-US" dirty="0"/>
          </a:br>
          <a:r>
            <a:rPr lang="en-US" dirty="0"/>
            <a:t>Deblurring</a:t>
          </a:r>
          <a:br>
            <a:rPr lang="en-US" dirty="0"/>
          </a:br>
          <a:r>
            <a:rPr lang="en-US" dirty="0"/>
            <a:t>Enhancement</a:t>
          </a:r>
          <a:br>
            <a:rPr lang="en-US" dirty="0"/>
          </a:br>
          <a:r>
            <a:rPr lang="en-US" dirty="0"/>
            <a:t>Reconstruction</a:t>
          </a:r>
        </a:p>
      </dgm:t>
    </dgm:pt>
    <dgm:pt modelId="{F68D8FA5-1428-FA47-948E-0660E56EE5BD}" type="parTrans" cxnId="{C95A6D9B-9430-5641-B49E-E582D308B9E8}">
      <dgm:prSet/>
      <dgm:spPr/>
      <dgm:t>
        <a:bodyPr/>
        <a:lstStyle/>
        <a:p>
          <a:endParaRPr lang="en-US"/>
        </a:p>
      </dgm:t>
    </dgm:pt>
    <dgm:pt modelId="{589917A5-ACD0-0E47-848F-00CDFD9C7198}" type="sibTrans" cxnId="{C95A6D9B-9430-5641-B49E-E582D308B9E8}">
      <dgm:prSet/>
      <dgm:spPr/>
      <dgm:t>
        <a:bodyPr/>
        <a:lstStyle/>
        <a:p>
          <a:endParaRPr lang="en-US"/>
        </a:p>
      </dgm:t>
    </dgm:pt>
    <dgm:pt modelId="{34F75811-CD73-024E-8463-67E8793F9591}">
      <dgm:prSet phldrT="[Text]"/>
      <dgm:spPr/>
      <dgm:t>
        <a:bodyPr/>
        <a:lstStyle/>
        <a:p>
          <a:r>
            <a:rPr lang="en-US" dirty="0"/>
            <a:t>Tracking</a:t>
          </a:r>
        </a:p>
      </dgm:t>
    </dgm:pt>
    <dgm:pt modelId="{2AB36F83-726C-7B48-B861-88E3C9B10305}" type="parTrans" cxnId="{71E5E06F-74D8-B64E-8C03-F00EEA8198AA}">
      <dgm:prSet/>
      <dgm:spPr/>
      <dgm:t>
        <a:bodyPr/>
        <a:lstStyle/>
        <a:p>
          <a:endParaRPr lang="en-US"/>
        </a:p>
      </dgm:t>
    </dgm:pt>
    <dgm:pt modelId="{6A045C8B-A644-3240-98EC-0DB2822A372C}" type="sibTrans" cxnId="{71E5E06F-74D8-B64E-8C03-F00EEA8198AA}">
      <dgm:prSet/>
      <dgm:spPr/>
      <dgm:t>
        <a:bodyPr/>
        <a:lstStyle/>
        <a:p>
          <a:endParaRPr lang="en-US"/>
        </a:p>
      </dgm:t>
    </dgm:pt>
    <dgm:pt modelId="{E7E83B16-7DBA-D746-95E0-7CB246A1E595}">
      <dgm:prSet phldrT="[Text]"/>
      <dgm:spPr/>
      <dgm:t>
        <a:bodyPr/>
        <a:lstStyle/>
        <a:p>
          <a:r>
            <a:rPr lang="en-US" dirty="0"/>
            <a:t>Diffusion Coefficients</a:t>
          </a:r>
          <a:br>
            <a:rPr lang="en-US" dirty="0"/>
          </a:br>
          <a:r>
            <a:rPr lang="en-US" dirty="0"/>
            <a:t>Directionality</a:t>
          </a:r>
          <a:br>
            <a:rPr lang="en-US" dirty="0"/>
          </a:br>
          <a:r>
            <a:rPr lang="en-US" dirty="0"/>
            <a:t>Lineaging</a:t>
          </a:r>
        </a:p>
      </dgm:t>
    </dgm:pt>
    <dgm:pt modelId="{5C68283E-0000-D046-88FC-65B323C18CB8}" type="parTrans" cxnId="{7CF5D91E-268E-F146-83DB-BE92D46B62A3}">
      <dgm:prSet/>
      <dgm:spPr/>
      <dgm:t>
        <a:bodyPr/>
        <a:lstStyle/>
        <a:p>
          <a:endParaRPr lang="en-US"/>
        </a:p>
      </dgm:t>
    </dgm:pt>
    <dgm:pt modelId="{A5D56FB0-43AC-A345-9834-854D13A96CED}" type="sibTrans" cxnId="{7CF5D91E-268E-F146-83DB-BE92D46B62A3}">
      <dgm:prSet/>
      <dgm:spPr/>
      <dgm:t>
        <a:bodyPr/>
        <a:lstStyle/>
        <a:p>
          <a:endParaRPr lang="en-US"/>
        </a:p>
      </dgm:t>
    </dgm:pt>
    <dgm:pt modelId="{489EA311-2972-0A48-B367-8443B75AD6EB}">
      <dgm:prSet phldrT="[Text]"/>
      <dgm:spPr/>
      <dgm:t>
        <a:bodyPr/>
        <a:lstStyle/>
        <a:p>
          <a:r>
            <a:rPr lang="en-US" dirty="0"/>
            <a:t>Distributions</a:t>
          </a:r>
          <a:br>
            <a:rPr lang="en-US" dirty="0"/>
          </a:br>
          <a:r>
            <a:rPr lang="en-US" dirty="0"/>
            <a:t>Cycles</a:t>
          </a:r>
        </a:p>
      </dgm:t>
    </dgm:pt>
    <dgm:pt modelId="{FB5AD87B-9F97-6245-ABA9-BE8711D5F8DE}" type="parTrans" cxnId="{50232E93-E6F7-6F43-8805-8A31DB345FEF}">
      <dgm:prSet/>
      <dgm:spPr/>
      <dgm:t>
        <a:bodyPr/>
        <a:lstStyle/>
        <a:p>
          <a:endParaRPr lang="en-US"/>
        </a:p>
      </dgm:t>
    </dgm:pt>
    <dgm:pt modelId="{EE006E74-12B8-5040-8F63-4221B81BB724}" type="sibTrans" cxnId="{50232E93-E6F7-6F43-8805-8A31DB345FEF}">
      <dgm:prSet/>
      <dgm:spPr/>
      <dgm:t>
        <a:bodyPr/>
        <a:lstStyle/>
        <a:p>
          <a:endParaRPr lang="en-US"/>
        </a:p>
      </dgm:t>
    </dgm:pt>
    <dgm:pt modelId="{B62BB95C-9AB9-2F4E-A2FE-D267BA0BBCCA}">
      <dgm:prSet phldrT="[Text]"/>
      <dgm:spPr/>
      <dgm:t>
        <a:bodyPr/>
        <a:lstStyle/>
        <a:p>
          <a:r>
            <a:rPr lang="en-US" dirty="0"/>
            <a:t>Morphological</a:t>
          </a:r>
        </a:p>
      </dgm:t>
    </dgm:pt>
    <dgm:pt modelId="{AD7B594F-1BAA-6140-9DB0-5B8FE427B3BE}" type="parTrans" cxnId="{1DB40B2D-EB44-B54B-981F-85340BD39598}">
      <dgm:prSet/>
      <dgm:spPr/>
      <dgm:t>
        <a:bodyPr/>
        <a:lstStyle/>
        <a:p>
          <a:endParaRPr lang="en-US"/>
        </a:p>
      </dgm:t>
    </dgm:pt>
    <dgm:pt modelId="{16963B50-DD2A-D546-AB15-06B08DBB0301}" type="sibTrans" cxnId="{1DB40B2D-EB44-B54B-981F-85340BD39598}">
      <dgm:prSet/>
      <dgm:spPr/>
      <dgm:t>
        <a:bodyPr/>
        <a:lstStyle/>
        <a:p>
          <a:endParaRPr lang="en-US"/>
        </a:p>
      </dgm:t>
    </dgm:pt>
    <dgm:pt modelId="{1E58D012-01AE-8745-9589-0BB5A69A3FA5}">
      <dgm:prSet phldrT="[Text]"/>
      <dgm:spPr/>
      <dgm:t>
        <a:bodyPr/>
        <a:lstStyle/>
        <a:p>
          <a:r>
            <a:rPr lang="en-US" dirty="0"/>
            <a:t>PCA</a:t>
          </a:r>
          <a:br>
            <a:rPr lang="en-US" dirty="0"/>
          </a:br>
          <a:r>
            <a:rPr lang="en-US" dirty="0"/>
            <a:t>Surface Motion</a:t>
          </a:r>
          <a:br>
            <a:rPr lang="en-US" dirty="0"/>
          </a:br>
          <a:r>
            <a:rPr lang="en-US" dirty="0"/>
            <a:t>Convexity</a:t>
          </a:r>
        </a:p>
      </dgm:t>
    </dgm:pt>
    <dgm:pt modelId="{73E876BA-C94F-5B47-BD87-1D4365874B40}" type="parTrans" cxnId="{F8C64A6F-1746-F743-9788-09615CC60966}">
      <dgm:prSet/>
      <dgm:spPr/>
      <dgm:t>
        <a:bodyPr/>
        <a:lstStyle/>
        <a:p>
          <a:endParaRPr lang="en-US"/>
        </a:p>
      </dgm:t>
    </dgm:pt>
    <dgm:pt modelId="{6E41C6FF-904B-DB4E-8CCB-070FDC130FB7}" type="sibTrans" cxnId="{F8C64A6F-1746-F743-9788-09615CC60966}">
      <dgm:prSet/>
      <dgm:spPr/>
      <dgm:t>
        <a:bodyPr/>
        <a:lstStyle/>
        <a:p>
          <a:endParaRPr lang="en-US"/>
        </a:p>
      </dgm:t>
    </dgm:pt>
    <dgm:pt modelId="{37371B3A-83A6-8844-B376-9924D46F5251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0787CE24-AAB7-4840-8819-0BCAD82EFB01}" type="parTrans" cxnId="{97B7320D-861D-974D-89AE-702F7F840BB5}">
      <dgm:prSet/>
      <dgm:spPr/>
      <dgm:t>
        <a:bodyPr/>
        <a:lstStyle/>
        <a:p>
          <a:endParaRPr lang="en-US"/>
        </a:p>
      </dgm:t>
    </dgm:pt>
    <dgm:pt modelId="{D1F5A932-D780-F344-B92B-E47FFA069666}" type="sibTrans" cxnId="{97B7320D-861D-974D-89AE-702F7F840BB5}">
      <dgm:prSet/>
      <dgm:spPr/>
      <dgm:t>
        <a:bodyPr/>
        <a:lstStyle/>
        <a:p>
          <a:endParaRPr lang="en-US"/>
        </a:p>
      </dgm:t>
    </dgm:pt>
    <dgm:pt modelId="{67DF907B-9791-9B48-A254-83722560CE1D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10E347FE-A898-4B4E-B8C4-18D3E44848C4}" type="parTrans" cxnId="{49AAAF6C-17A3-D64B-8A12-F8C01AA70F9C}">
      <dgm:prSet/>
      <dgm:spPr/>
      <dgm:t>
        <a:bodyPr/>
        <a:lstStyle/>
        <a:p>
          <a:endParaRPr lang="en-US"/>
        </a:p>
      </dgm:t>
    </dgm:pt>
    <dgm:pt modelId="{0D6CFAD1-261F-604A-B09F-F1F7010B454D}" type="sibTrans" cxnId="{49AAAF6C-17A3-D64B-8A12-F8C01AA70F9C}">
      <dgm:prSet/>
      <dgm:spPr/>
      <dgm:t>
        <a:bodyPr/>
        <a:lstStyle/>
        <a:p>
          <a:endParaRPr lang="en-US"/>
        </a:p>
      </dgm:t>
    </dgm:pt>
    <dgm:pt modelId="{5932654E-4802-144F-8D58-4D590661255D}">
      <dgm:prSet phldrT="[Text]"/>
      <dgm:spPr/>
      <dgm:t>
        <a:bodyPr/>
        <a:lstStyle/>
        <a:p>
          <a:r>
            <a:rPr lang="en-US" dirty="0"/>
            <a:t>Measurement</a:t>
          </a:r>
        </a:p>
      </dgm:t>
    </dgm:pt>
    <dgm:pt modelId="{E6D50847-5379-D64C-857A-2BE17BFB1357}" type="parTrans" cxnId="{2419F5F8-DBFF-FE4F-A178-2069FFE25559}">
      <dgm:prSet/>
      <dgm:spPr/>
      <dgm:t>
        <a:bodyPr/>
        <a:lstStyle/>
        <a:p>
          <a:endParaRPr lang="en-US"/>
        </a:p>
      </dgm:t>
    </dgm:pt>
    <dgm:pt modelId="{ECCC6DB7-4D22-1445-A71E-25F2FAEFE386}" type="sibTrans" cxnId="{2419F5F8-DBFF-FE4F-A178-2069FFE25559}">
      <dgm:prSet/>
      <dgm:spPr/>
      <dgm:t>
        <a:bodyPr/>
        <a:lstStyle/>
        <a:p>
          <a:endParaRPr lang="en-US"/>
        </a:p>
      </dgm:t>
    </dgm:pt>
    <dgm:pt modelId="{36CCFB83-8DAE-7148-A634-BF41387A29D1}">
      <dgm:prSet phldrT="[Text]"/>
      <dgm:spPr/>
      <dgm:t>
        <a:bodyPr/>
        <a:lstStyle/>
        <a:p>
          <a:r>
            <a:rPr lang="en-US" dirty="0"/>
            <a:t>Colocalization</a:t>
          </a:r>
        </a:p>
      </dgm:t>
    </dgm:pt>
    <dgm:pt modelId="{087FD5B9-A399-7A4D-8B56-B3B0F875CEA1}" type="parTrans" cxnId="{8DDB85F8-15FA-6C4F-B063-913408C21FAE}">
      <dgm:prSet/>
      <dgm:spPr/>
      <dgm:t>
        <a:bodyPr/>
        <a:lstStyle/>
        <a:p>
          <a:endParaRPr lang="en-US"/>
        </a:p>
      </dgm:t>
    </dgm:pt>
    <dgm:pt modelId="{E08FCC2B-95E8-A847-B309-6E61F389E8CD}" type="sibTrans" cxnId="{8DDB85F8-15FA-6C4F-B063-913408C21FAE}">
      <dgm:prSet/>
      <dgm:spPr/>
      <dgm:t>
        <a:bodyPr/>
        <a:lstStyle/>
        <a:p>
          <a:endParaRPr lang="en-US"/>
        </a:p>
      </dgm:t>
    </dgm:pt>
    <dgm:pt modelId="{3010F900-8E09-264F-BE8C-455624A11A2C}">
      <dgm:prSet phldrT="[Text]"/>
      <dgm:spPr/>
      <dgm:t>
        <a:bodyPr/>
        <a:lstStyle/>
        <a:p>
          <a:r>
            <a:rPr lang="en-US" dirty="0"/>
            <a:t>Adjacency </a:t>
          </a:r>
          <a:br>
            <a:rPr lang="en-US" dirty="0"/>
          </a:br>
          <a:r>
            <a:rPr lang="en-US" dirty="0"/>
            <a:t>Correlation</a:t>
          </a:r>
          <a:br>
            <a:rPr lang="en-US" dirty="0"/>
          </a:br>
          <a:r>
            <a:rPr lang="en-US" dirty="0"/>
            <a:t>Intensity Ratio</a:t>
          </a:r>
        </a:p>
      </dgm:t>
    </dgm:pt>
    <dgm:pt modelId="{E1A722E4-3BEE-6446-8748-DBB07400947B}" type="parTrans" cxnId="{0F7B83D9-FABB-7142-884C-B2123F917765}">
      <dgm:prSet/>
      <dgm:spPr/>
      <dgm:t>
        <a:bodyPr/>
        <a:lstStyle/>
        <a:p>
          <a:endParaRPr lang="en-US"/>
        </a:p>
      </dgm:t>
    </dgm:pt>
    <dgm:pt modelId="{FED01385-FB9F-1F4D-B171-F69916FF674F}" type="sibTrans" cxnId="{0F7B83D9-FABB-7142-884C-B2123F917765}">
      <dgm:prSet/>
      <dgm:spPr/>
      <dgm:t>
        <a:bodyPr/>
        <a:lstStyle/>
        <a:p>
          <a:endParaRPr lang="en-US"/>
        </a:p>
      </dgm:t>
    </dgm:pt>
    <dgm:pt modelId="{AFE04766-BF20-9147-8E3F-C8A3DCDF5623}">
      <dgm:prSet phldrT="[Text]"/>
      <dgm:spPr/>
      <dgm:t>
        <a:bodyPr/>
        <a:lstStyle/>
        <a:p>
          <a:r>
            <a:rPr lang="en-US" dirty="0"/>
            <a:t>Heat Maps</a:t>
          </a:r>
          <a:br>
            <a:rPr lang="en-US" dirty="0"/>
          </a:br>
          <a:r>
            <a:rPr lang="en-US" dirty="0"/>
            <a:t>Vector Fields</a:t>
          </a:r>
        </a:p>
      </dgm:t>
    </dgm:pt>
    <dgm:pt modelId="{7B43331F-A68C-8F4C-A55E-345D41C3F5BC}" type="parTrans" cxnId="{334F425C-998F-8B43-BF0E-32E7C358DFBA}">
      <dgm:prSet/>
      <dgm:spPr/>
      <dgm:t>
        <a:bodyPr/>
        <a:lstStyle/>
        <a:p>
          <a:endParaRPr lang="en-US"/>
        </a:p>
      </dgm:t>
    </dgm:pt>
    <dgm:pt modelId="{8591098E-968E-AA40-96C4-D662E8BE4513}" type="sibTrans" cxnId="{334F425C-998F-8B43-BF0E-32E7C358DFBA}">
      <dgm:prSet/>
      <dgm:spPr/>
      <dgm:t>
        <a:bodyPr/>
        <a:lstStyle/>
        <a:p>
          <a:endParaRPr lang="en-US"/>
        </a:p>
      </dgm:t>
    </dgm:pt>
    <dgm:pt modelId="{635E2C45-B64E-FB47-BF25-3F57794C0E10}">
      <dgm:prSet phldrT="[Text]"/>
      <dgm:spPr/>
      <dgm:t>
        <a:bodyPr/>
        <a:lstStyle/>
        <a:p>
          <a:endParaRPr lang="en-US" dirty="0"/>
        </a:p>
      </dgm:t>
    </dgm:pt>
    <dgm:pt modelId="{15235E62-4190-DD49-8A3F-755F30425189}" type="parTrans" cxnId="{36DEF619-3E8B-C547-936A-7949BCD8314A}">
      <dgm:prSet/>
      <dgm:spPr/>
      <dgm:t>
        <a:bodyPr/>
        <a:lstStyle/>
        <a:p>
          <a:endParaRPr lang="en-US"/>
        </a:p>
      </dgm:t>
    </dgm:pt>
    <dgm:pt modelId="{42C37366-A197-9E4D-9460-FAE15CF3AE9D}" type="sibTrans" cxnId="{36DEF619-3E8B-C547-936A-7949BCD8314A}">
      <dgm:prSet/>
      <dgm:spPr/>
      <dgm:t>
        <a:bodyPr/>
        <a:lstStyle/>
        <a:p>
          <a:endParaRPr lang="en-US"/>
        </a:p>
      </dgm:t>
    </dgm:pt>
    <dgm:pt modelId="{0F1C60CD-2863-E842-A814-C87FF7C5A2F7}">
      <dgm:prSet phldrT="[Text]"/>
      <dgm:spPr/>
      <dgm:t>
        <a:bodyPr/>
        <a:lstStyle/>
        <a:p>
          <a:r>
            <a:rPr lang="en-US" dirty="0"/>
            <a:t>Summarization</a:t>
          </a:r>
        </a:p>
      </dgm:t>
    </dgm:pt>
    <dgm:pt modelId="{AE3CC2F4-2D88-4B47-B8B0-4D8AC1433348}" type="parTrans" cxnId="{6025BDB4-8B08-9946-B862-ABE558B36267}">
      <dgm:prSet/>
      <dgm:spPr/>
      <dgm:t>
        <a:bodyPr/>
        <a:lstStyle/>
        <a:p>
          <a:endParaRPr lang="en-US"/>
        </a:p>
      </dgm:t>
    </dgm:pt>
    <dgm:pt modelId="{7691F6FD-2B7D-A341-AAB5-BC685098B1E6}" type="sibTrans" cxnId="{6025BDB4-8B08-9946-B862-ABE558B36267}">
      <dgm:prSet/>
      <dgm:spPr/>
      <dgm:t>
        <a:bodyPr/>
        <a:lstStyle/>
        <a:p>
          <a:endParaRPr lang="en-US"/>
        </a:p>
      </dgm:t>
    </dgm:pt>
    <dgm:pt modelId="{AFEE6D6D-5F02-A54C-9403-D2033B4295AA}" type="pres">
      <dgm:prSet presAssocID="{90105B08-3DD7-894D-A0B9-0D7FB3BF24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2214E2-79C3-A644-A83B-FA585437213D}" type="pres">
      <dgm:prSet presAssocID="{90105B08-3DD7-894D-A0B9-0D7FB3BF24AF}" presName="hierFlow" presStyleCnt="0"/>
      <dgm:spPr/>
    </dgm:pt>
    <dgm:pt modelId="{4BA6B9B0-2B34-6945-9D7A-47401587A3B3}" type="pres">
      <dgm:prSet presAssocID="{90105B08-3DD7-894D-A0B9-0D7FB3BF24AF}" presName="firstBuf" presStyleCnt="0"/>
      <dgm:spPr/>
    </dgm:pt>
    <dgm:pt modelId="{AAB0C32F-B55D-6B46-BA79-07B613DAEE6E}" type="pres">
      <dgm:prSet presAssocID="{90105B08-3DD7-894D-A0B9-0D7FB3BF24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23F0EDF-CC0D-3F42-B16A-C8EC237F46ED}" type="pres">
      <dgm:prSet presAssocID="{E6B0E099-B38A-8E4C-B900-7D2E329E61D4}" presName="Name17" presStyleCnt="0"/>
      <dgm:spPr/>
    </dgm:pt>
    <dgm:pt modelId="{5F8EE4F5-7198-8845-82A1-43E874B2E560}" type="pres">
      <dgm:prSet presAssocID="{E6B0E099-B38A-8E4C-B900-7D2E329E61D4}" presName="level1Shape" presStyleLbl="node0" presStyleIdx="0" presStyleCnt="1" custScaleY="187493">
        <dgm:presLayoutVars>
          <dgm:chPref val="3"/>
        </dgm:presLayoutVars>
      </dgm:prSet>
      <dgm:spPr/>
    </dgm:pt>
    <dgm:pt modelId="{11C66237-E473-BF43-BDC1-6612319E97DC}" type="pres">
      <dgm:prSet presAssocID="{E6B0E099-B38A-8E4C-B900-7D2E329E61D4}" presName="hierChild2" presStyleCnt="0"/>
      <dgm:spPr/>
    </dgm:pt>
    <dgm:pt modelId="{72B30173-41E0-0042-9D31-300EACBB5332}" type="pres">
      <dgm:prSet presAssocID="{2AB36F83-726C-7B48-B861-88E3C9B10305}" presName="Name25" presStyleLbl="parChTrans1D2" presStyleIdx="0" presStyleCnt="3"/>
      <dgm:spPr/>
    </dgm:pt>
    <dgm:pt modelId="{CA9A4A03-35A6-AA44-B28C-39C70EA0F9DB}" type="pres">
      <dgm:prSet presAssocID="{2AB36F83-726C-7B48-B861-88E3C9B10305}" presName="connTx" presStyleLbl="parChTrans1D2" presStyleIdx="0" presStyleCnt="3"/>
      <dgm:spPr/>
    </dgm:pt>
    <dgm:pt modelId="{BCED0AFD-6BCD-424A-9E43-EDBAC6D9CC42}" type="pres">
      <dgm:prSet presAssocID="{34F75811-CD73-024E-8463-67E8793F9591}" presName="Name30" presStyleCnt="0"/>
      <dgm:spPr/>
    </dgm:pt>
    <dgm:pt modelId="{478C74A4-0F70-864C-AE2E-D17FC1A348E5}" type="pres">
      <dgm:prSet presAssocID="{34F75811-CD73-024E-8463-67E8793F9591}" presName="level2Shape" presStyleLbl="node2" presStyleIdx="0" presStyleCnt="3"/>
      <dgm:spPr/>
    </dgm:pt>
    <dgm:pt modelId="{CDFEE9CB-8C13-9F44-9E0D-98BD606D5F1F}" type="pres">
      <dgm:prSet presAssocID="{34F75811-CD73-024E-8463-67E8793F9591}" presName="hierChild3" presStyleCnt="0"/>
      <dgm:spPr/>
    </dgm:pt>
    <dgm:pt modelId="{43377A34-CEBE-FF40-AF15-33144F0C4684}" type="pres">
      <dgm:prSet presAssocID="{5C68283E-0000-D046-88FC-65B323C18CB8}" presName="Name25" presStyleLbl="parChTrans1D3" presStyleIdx="0" presStyleCnt="3"/>
      <dgm:spPr/>
    </dgm:pt>
    <dgm:pt modelId="{3E786AB9-96A8-7E42-98CE-2B65FC07D173}" type="pres">
      <dgm:prSet presAssocID="{5C68283E-0000-D046-88FC-65B323C18CB8}" presName="connTx" presStyleLbl="parChTrans1D3" presStyleIdx="0" presStyleCnt="3"/>
      <dgm:spPr/>
    </dgm:pt>
    <dgm:pt modelId="{F6FBB4AE-52F3-1B46-B687-17051D42CA7F}" type="pres">
      <dgm:prSet presAssocID="{E7E83B16-7DBA-D746-95E0-7CB246A1E595}" presName="Name30" presStyleCnt="0"/>
      <dgm:spPr/>
    </dgm:pt>
    <dgm:pt modelId="{61B1BA81-C289-A84A-96A6-92BC621487F7}" type="pres">
      <dgm:prSet presAssocID="{E7E83B16-7DBA-D746-95E0-7CB246A1E595}" presName="level2Shape" presStyleLbl="node3" presStyleIdx="0" presStyleCnt="3"/>
      <dgm:spPr/>
    </dgm:pt>
    <dgm:pt modelId="{E7AF83AD-299D-AA45-9598-B01F649DB5FB}" type="pres">
      <dgm:prSet presAssocID="{E7E83B16-7DBA-D746-95E0-7CB246A1E595}" presName="hierChild3" presStyleCnt="0"/>
      <dgm:spPr/>
    </dgm:pt>
    <dgm:pt modelId="{9EA15A60-8D67-F64D-9087-CB6639C44CA8}" type="pres">
      <dgm:prSet presAssocID="{FB5AD87B-9F97-6245-ABA9-BE8711D5F8DE}" presName="Name25" presStyleLbl="parChTrans1D4" presStyleIdx="0" presStyleCnt="3"/>
      <dgm:spPr/>
    </dgm:pt>
    <dgm:pt modelId="{3EF436E7-BBA4-0B4E-8FEC-85EF81B77C5F}" type="pres">
      <dgm:prSet presAssocID="{FB5AD87B-9F97-6245-ABA9-BE8711D5F8DE}" presName="connTx" presStyleLbl="parChTrans1D4" presStyleIdx="0" presStyleCnt="3"/>
      <dgm:spPr/>
    </dgm:pt>
    <dgm:pt modelId="{698BC1EF-3860-0E4C-8018-8A6E9CF273D4}" type="pres">
      <dgm:prSet presAssocID="{489EA311-2972-0A48-B367-8443B75AD6EB}" presName="Name30" presStyleCnt="0"/>
      <dgm:spPr/>
    </dgm:pt>
    <dgm:pt modelId="{879D0B21-E65F-2742-BDD8-6851B769B1FE}" type="pres">
      <dgm:prSet presAssocID="{489EA311-2972-0A48-B367-8443B75AD6EB}" presName="level2Shape" presStyleLbl="node4" presStyleIdx="0" presStyleCnt="3"/>
      <dgm:spPr/>
    </dgm:pt>
    <dgm:pt modelId="{4E263824-9A91-D446-A46A-EA571553DF86}" type="pres">
      <dgm:prSet presAssocID="{489EA311-2972-0A48-B367-8443B75AD6EB}" presName="hierChild3" presStyleCnt="0"/>
      <dgm:spPr/>
    </dgm:pt>
    <dgm:pt modelId="{B85941AF-36BF-A54E-AE84-06B54B209E5E}" type="pres">
      <dgm:prSet presAssocID="{AD7B594F-1BAA-6140-9DB0-5B8FE427B3BE}" presName="Name25" presStyleLbl="parChTrans1D2" presStyleIdx="1" presStyleCnt="3"/>
      <dgm:spPr/>
    </dgm:pt>
    <dgm:pt modelId="{E804F9CD-B76D-8445-93E6-2E64253FE614}" type="pres">
      <dgm:prSet presAssocID="{AD7B594F-1BAA-6140-9DB0-5B8FE427B3BE}" presName="connTx" presStyleLbl="parChTrans1D2" presStyleIdx="1" presStyleCnt="3"/>
      <dgm:spPr/>
    </dgm:pt>
    <dgm:pt modelId="{D0B1F3FB-B641-2141-9709-6329F63CF6D3}" type="pres">
      <dgm:prSet presAssocID="{B62BB95C-9AB9-2F4E-A2FE-D267BA0BBCCA}" presName="Name30" presStyleCnt="0"/>
      <dgm:spPr/>
    </dgm:pt>
    <dgm:pt modelId="{4D361700-C8A1-0F4F-B1CA-5CF04795498F}" type="pres">
      <dgm:prSet presAssocID="{B62BB95C-9AB9-2F4E-A2FE-D267BA0BBCCA}" presName="level2Shape" presStyleLbl="node2" presStyleIdx="1" presStyleCnt="3"/>
      <dgm:spPr/>
    </dgm:pt>
    <dgm:pt modelId="{9886DD1A-46DB-FB46-8CFA-D86A2C54D80A}" type="pres">
      <dgm:prSet presAssocID="{B62BB95C-9AB9-2F4E-A2FE-D267BA0BBCCA}" presName="hierChild3" presStyleCnt="0"/>
      <dgm:spPr/>
    </dgm:pt>
    <dgm:pt modelId="{AEB71EAA-58E8-DD41-B1E8-A338372A201E}" type="pres">
      <dgm:prSet presAssocID="{73E876BA-C94F-5B47-BD87-1D4365874B40}" presName="Name25" presStyleLbl="parChTrans1D3" presStyleIdx="1" presStyleCnt="3"/>
      <dgm:spPr/>
    </dgm:pt>
    <dgm:pt modelId="{3CDF1FC4-879A-8240-9326-819EE0EA3D26}" type="pres">
      <dgm:prSet presAssocID="{73E876BA-C94F-5B47-BD87-1D4365874B40}" presName="connTx" presStyleLbl="parChTrans1D3" presStyleIdx="1" presStyleCnt="3"/>
      <dgm:spPr/>
    </dgm:pt>
    <dgm:pt modelId="{ACCB22BC-38F4-1044-A776-A7A0E429308F}" type="pres">
      <dgm:prSet presAssocID="{1E58D012-01AE-8745-9589-0BB5A69A3FA5}" presName="Name30" presStyleCnt="0"/>
      <dgm:spPr/>
    </dgm:pt>
    <dgm:pt modelId="{AD356B98-072E-E349-BD63-26AA8CB8D457}" type="pres">
      <dgm:prSet presAssocID="{1E58D012-01AE-8745-9589-0BB5A69A3FA5}" presName="level2Shape" presStyleLbl="node3" presStyleIdx="1" presStyleCnt="3"/>
      <dgm:spPr/>
    </dgm:pt>
    <dgm:pt modelId="{F037A1E1-B227-8F49-A673-C90C6B4595BA}" type="pres">
      <dgm:prSet presAssocID="{1E58D012-01AE-8745-9589-0BB5A69A3FA5}" presName="hierChild3" presStyleCnt="0"/>
      <dgm:spPr/>
    </dgm:pt>
    <dgm:pt modelId="{E0C4B1A8-4E0E-CD42-9482-68500A56A045}" type="pres">
      <dgm:prSet presAssocID="{7B43331F-A68C-8F4C-A55E-345D41C3F5BC}" presName="Name25" presStyleLbl="parChTrans1D4" presStyleIdx="1" presStyleCnt="3"/>
      <dgm:spPr/>
    </dgm:pt>
    <dgm:pt modelId="{3E78935E-F612-2A42-8573-3C759A827831}" type="pres">
      <dgm:prSet presAssocID="{7B43331F-A68C-8F4C-A55E-345D41C3F5BC}" presName="connTx" presStyleLbl="parChTrans1D4" presStyleIdx="1" presStyleCnt="3"/>
      <dgm:spPr/>
    </dgm:pt>
    <dgm:pt modelId="{1DFB109C-BACD-3B4B-8B75-D726B0688EF4}" type="pres">
      <dgm:prSet presAssocID="{AFE04766-BF20-9147-8E3F-C8A3DCDF5623}" presName="Name30" presStyleCnt="0"/>
      <dgm:spPr/>
    </dgm:pt>
    <dgm:pt modelId="{0CB4D636-6E8C-EC46-AA4B-F0310D607C0C}" type="pres">
      <dgm:prSet presAssocID="{AFE04766-BF20-9147-8E3F-C8A3DCDF5623}" presName="level2Shape" presStyleLbl="node4" presStyleIdx="1" presStyleCnt="3"/>
      <dgm:spPr/>
    </dgm:pt>
    <dgm:pt modelId="{A1D246F1-C818-5F47-8F38-F0DA9C10EB37}" type="pres">
      <dgm:prSet presAssocID="{AFE04766-BF20-9147-8E3F-C8A3DCDF5623}" presName="hierChild3" presStyleCnt="0"/>
      <dgm:spPr/>
    </dgm:pt>
    <dgm:pt modelId="{DCE46CA4-956B-9949-8870-91D7E16631D3}" type="pres">
      <dgm:prSet presAssocID="{087FD5B9-A399-7A4D-8B56-B3B0F875CEA1}" presName="Name25" presStyleLbl="parChTrans1D2" presStyleIdx="2" presStyleCnt="3"/>
      <dgm:spPr/>
    </dgm:pt>
    <dgm:pt modelId="{E996236D-7115-0548-A18B-333DB7B5F366}" type="pres">
      <dgm:prSet presAssocID="{087FD5B9-A399-7A4D-8B56-B3B0F875CEA1}" presName="connTx" presStyleLbl="parChTrans1D2" presStyleIdx="2" presStyleCnt="3"/>
      <dgm:spPr/>
    </dgm:pt>
    <dgm:pt modelId="{58830E7C-B210-D345-BFDB-4C8AA4FF43F2}" type="pres">
      <dgm:prSet presAssocID="{36CCFB83-8DAE-7148-A634-BF41387A29D1}" presName="Name30" presStyleCnt="0"/>
      <dgm:spPr/>
    </dgm:pt>
    <dgm:pt modelId="{A8175F58-463E-EE43-A4DA-64333826A34D}" type="pres">
      <dgm:prSet presAssocID="{36CCFB83-8DAE-7148-A634-BF41387A29D1}" presName="level2Shape" presStyleLbl="node2" presStyleIdx="2" presStyleCnt="3"/>
      <dgm:spPr/>
    </dgm:pt>
    <dgm:pt modelId="{23E22CE9-EA54-5E4A-9883-C39DAF4D3C83}" type="pres">
      <dgm:prSet presAssocID="{36CCFB83-8DAE-7148-A634-BF41387A29D1}" presName="hierChild3" presStyleCnt="0"/>
      <dgm:spPr/>
    </dgm:pt>
    <dgm:pt modelId="{8A4A56CD-F44D-224B-A7ED-4912ADC8EC49}" type="pres">
      <dgm:prSet presAssocID="{E1A722E4-3BEE-6446-8748-DBB07400947B}" presName="Name25" presStyleLbl="parChTrans1D3" presStyleIdx="2" presStyleCnt="3"/>
      <dgm:spPr/>
    </dgm:pt>
    <dgm:pt modelId="{3FA37396-FB9E-394F-9BE9-03BDB87E3815}" type="pres">
      <dgm:prSet presAssocID="{E1A722E4-3BEE-6446-8748-DBB07400947B}" presName="connTx" presStyleLbl="parChTrans1D3" presStyleIdx="2" presStyleCnt="3"/>
      <dgm:spPr/>
    </dgm:pt>
    <dgm:pt modelId="{45578565-A060-204C-BAED-98FF10FA5AEB}" type="pres">
      <dgm:prSet presAssocID="{3010F900-8E09-264F-BE8C-455624A11A2C}" presName="Name30" presStyleCnt="0"/>
      <dgm:spPr/>
    </dgm:pt>
    <dgm:pt modelId="{5EDF0400-2D85-3E41-BD8C-80B336FB2A49}" type="pres">
      <dgm:prSet presAssocID="{3010F900-8E09-264F-BE8C-455624A11A2C}" presName="level2Shape" presStyleLbl="node3" presStyleIdx="2" presStyleCnt="3"/>
      <dgm:spPr/>
    </dgm:pt>
    <dgm:pt modelId="{BA81B5A0-0BF9-3247-A227-F18BB451B713}" type="pres">
      <dgm:prSet presAssocID="{3010F900-8E09-264F-BE8C-455624A11A2C}" presName="hierChild3" presStyleCnt="0"/>
      <dgm:spPr/>
    </dgm:pt>
    <dgm:pt modelId="{0CE92FD8-22DC-1F41-A436-96CFEE7739E7}" type="pres">
      <dgm:prSet presAssocID="{15235E62-4190-DD49-8A3F-755F30425189}" presName="Name25" presStyleLbl="parChTrans1D4" presStyleIdx="2" presStyleCnt="3"/>
      <dgm:spPr/>
    </dgm:pt>
    <dgm:pt modelId="{4186C6D6-248E-9B48-996A-619A7246A4DA}" type="pres">
      <dgm:prSet presAssocID="{15235E62-4190-DD49-8A3F-755F30425189}" presName="connTx" presStyleLbl="parChTrans1D4" presStyleIdx="2" presStyleCnt="3"/>
      <dgm:spPr/>
    </dgm:pt>
    <dgm:pt modelId="{6CD534EB-086E-734E-9571-468E40C1E61F}" type="pres">
      <dgm:prSet presAssocID="{635E2C45-B64E-FB47-BF25-3F57794C0E10}" presName="Name30" presStyleCnt="0"/>
      <dgm:spPr/>
    </dgm:pt>
    <dgm:pt modelId="{A8A65479-780C-2148-B60E-748C105E6348}" type="pres">
      <dgm:prSet presAssocID="{635E2C45-B64E-FB47-BF25-3F57794C0E10}" presName="level2Shape" presStyleLbl="node4" presStyleIdx="2" presStyleCnt="3"/>
      <dgm:spPr/>
    </dgm:pt>
    <dgm:pt modelId="{B903CB16-5061-824D-8C74-CDF94F57C66C}" type="pres">
      <dgm:prSet presAssocID="{635E2C45-B64E-FB47-BF25-3F57794C0E10}" presName="hierChild3" presStyleCnt="0"/>
      <dgm:spPr/>
    </dgm:pt>
    <dgm:pt modelId="{85F5F622-FFE2-FB47-A278-8686F917DA5D}" type="pres">
      <dgm:prSet presAssocID="{90105B08-3DD7-894D-A0B9-0D7FB3BF24AF}" presName="bgShapesFlow" presStyleCnt="0"/>
      <dgm:spPr/>
    </dgm:pt>
    <dgm:pt modelId="{D999C3F7-CF95-9F4D-835D-124727E3A3FD}" type="pres">
      <dgm:prSet presAssocID="{37371B3A-83A6-8844-B376-9924D46F5251}" presName="rectComp" presStyleCnt="0"/>
      <dgm:spPr/>
    </dgm:pt>
    <dgm:pt modelId="{1AF7B93F-76DE-C14E-8372-95AE6EF36360}" type="pres">
      <dgm:prSet presAssocID="{37371B3A-83A6-8844-B376-9924D46F5251}" presName="bgRect" presStyleLbl="bgShp" presStyleIdx="0" presStyleCnt="4"/>
      <dgm:spPr/>
    </dgm:pt>
    <dgm:pt modelId="{98C8634B-3CAA-9548-B053-81D99F9C8852}" type="pres">
      <dgm:prSet presAssocID="{37371B3A-83A6-8844-B376-9924D46F5251}" presName="bgRectTx" presStyleLbl="bgShp" presStyleIdx="0" presStyleCnt="4">
        <dgm:presLayoutVars>
          <dgm:bulletEnabled val="1"/>
        </dgm:presLayoutVars>
      </dgm:prSet>
      <dgm:spPr/>
    </dgm:pt>
    <dgm:pt modelId="{3D8C4646-A1F9-394A-9681-214CCE713441}" type="pres">
      <dgm:prSet presAssocID="{37371B3A-83A6-8844-B376-9924D46F5251}" presName="spComp" presStyleCnt="0"/>
      <dgm:spPr/>
    </dgm:pt>
    <dgm:pt modelId="{E8EE7471-42E2-5B45-BD9B-8AA2992DDCF3}" type="pres">
      <dgm:prSet presAssocID="{37371B3A-83A6-8844-B376-9924D46F5251}" presName="hSp" presStyleCnt="0"/>
      <dgm:spPr/>
    </dgm:pt>
    <dgm:pt modelId="{E06D3ACC-8A85-CA46-955F-118E9E4103A4}" type="pres">
      <dgm:prSet presAssocID="{67DF907B-9791-9B48-A254-83722560CE1D}" presName="rectComp" presStyleCnt="0"/>
      <dgm:spPr/>
    </dgm:pt>
    <dgm:pt modelId="{FF012C64-0143-1C47-A9D5-C87F66832272}" type="pres">
      <dgm:prSet presAssocID="{67DF907B-9791-9B48-A254-83722560CE1D}" presName="bgRect" presStyleLbl="bgShp" presStyleIdx="1" presStyleCnt="4"/>
      <dgm:spPr/>
    </dgm:pt>
    <dgm:pt modelId="{4E1FC2C7-60F3-F742-AA64-7CB8958C8688}" type="pres">
      <dgm:prSet presAssocID="{67DF907B-9791-9B48-A254-83722560CE1D}" presName="bgRectTx" presStyleLbl="bgShp" presStyleIdx="1" presStyleCnt="4">
        <dgm:presLayoutVars>
          <dgm:bulletEnabled val="1"/>
        </dgm:presLayoutVars>
      </dgm:prSet>
      <dgm:spPr/>
    </dgm:pt>
    <dgm:pt modelId="{44119D9E-93E3-9D4C-8A46-0078F33DA6AF}" type="pres">
      <dgm:prSet presAssocID="{67DF907B-9791-9B48-A254-83722560CE1D}" presName="spComp" presStyleCnt="0"/>
      <dgm:spPr/>
    </dgm:pt>
    <dgm:pt modelId="{B8BAECD6-8DBF-704C-BA19-CD33C532F258}" type="pres">
      <dgm:prSet presAssocID="{67DF907B-9791-9B48-A254-83722560CE1D}" presName="hSp" presStyleCnt="0"/>
      <dgm:spPr/>
    </dgm:pt>
    <dgm:pt modelId="{F0127945-C42E-3A4E-B41F-0094778E1BA8}" type="pres">
      <dgm:prSet presAssocID="{5932654E-4802-144F-8D58-4D590661255D}" presName="rectComp" presStyleCnt="0"/>
      <dgm:spPr/>
    </dgm:pt>
    <dgm:pt modelId="{1D3A2B99-CDDB-F140-8F0B-0221115812FF}" type="pres">
      <dgm:prSet presAssocID="{5932654E-4802-144F-8D58-4D590661255D}" presName="bgRect" presStyleLbl="bgShp" presStyleIdx="2" presStyleCnt="4"/>
      <dgm:spPr/>
    </dgm:pt>
    <dgm:pt modelId="{E9E7D441-AC6C-5341-8D92-2136BDE9407A}" type="pres">
      <dgm:prSet presAssocID="{5932654E-4802-144F-8D58-4D590661255D}" presName="bgRectTx" presStyleLbl="bgShp" presStyleIdx="2" presStyleCnt="4">
        <dgm:presLayoutVars>
          <dgm:bulletEnabled val="1"/>
        </dgm:presLayoutVars>
      </dgm:prSet>
      <dgm:spPr/>
    </dgm:pt>
    <dgm:pt modelId="{BC075A96-09BE-074F-BEE6-0401C37E0B46}" type="pres">
      <dgm:prSet presAssocID="{5932654E-4802-144F-8D58-4D590661255D}" presName="spComp" presStyleCnt="0"/>
      <dgm:spPr/>
    </dgm:pt>
    <dgm:pt modelId="{32A8F23C-E361-A84C-BEBC-9F950098C7FD}" type="pres">
      <dgm:prSet presAssocID="{5932654E-4802-144F-8D58-4D590661255D}" presName="hSp" presStyleCnt="0"/>
      <dgm:spPr/>
    </dgm:pt>
    <dgm:pt modelId="{5F8BBC26-0912-1C47-8615-5300B61D8F38}" type="pres">
      <dgm:prSet presAssocID="{0F1C60CD-2863-E842-A814-C87FF7C5A2F7}" presName="rectComp" presStyleCnt="0"/>
      <dgm:spPr/>
    </dgm:pt>
    <dgm:pt modelId="{D807805A-2601-2D4A-9D6A-281BFFDA25B9}" type="pres">
      <dgm:prSet presAssocID="{0F1C60CD-2863-E842-A814-C87FF7C5A2F7}" presName="bgRect" presStyleLbl="bgShp" presStyleIdx="3" presStyleCnt="4" custLinFactNeighborX="1170"/>
      <dgm:spPr/>
    </dgm:pt>
    <dgm:pt modelId="{594ECD61-A367-F644-A94D-490BB4EB8957}" type="pres">
      <dgm:prSet presAssocID="{0F1C60CD-2863-E842-A814-C87FF7C5A2F7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F887BD00-AD8D-DB4A-A2FD-AAB287E7FE7E}" type="presOf" srcId="{5C68283E-0000-D046-88FC-65B323C18CB8}" destId="{43377A34-CEBE-FF40-AF15-33144F0C4684}" srcOrd="0" destOrd="0" presId="urn:microsoft.com/office/officeart/2005/8/layout/hierarchy5"/>
    <dgm:cxn modelId="{676F7607-8DF5-DD41-A0CC-B6B16611FAA2}" type="presOf" srcId="{E6B0E099-B38A-8E4C-B900-7D2E329E61D4}" destId="{5F8EE4F5-7198-8845-82A1-43E874B2E560}" srcOrd="0" destOrd="0" presId="urn:microsoft.com/office/officeart/2005/8/layout/hierarchy5"/>
    <dgm:cxn modelId="{E9257008-EC9E-C145-A347-73C49754AC06}" type="presOf" srcId="{2AB36F83-726C-7B48-B861-88E3C9B10305}" destId="{CA9A4A03-35A6-AA44-B28C-39C70EA0F9DB}" srcOrd="1" destOrd="0" presId="urn:microsoft.com/office/officeart/2005/8/layout/hierarchy5"/>
    <dgm:cxn modelId="{97B7320D-861D-974D-89AE-702F7F840BB5}" srcId="{90105B08-3DD7-894D-A0B9-0D7FB3BF24AF}" destId="{37371B3A-83A6-8844-B376-9924D46F5251}" srcOrd="1" destOrd="0" parTransId="{0787CE24-AAB7-4840-8819-0BCAD82EFB01}" sibTransId="{D1F5A932-D780-F344-B92B-E47FFA069666}"/>
    <dgm:cxn modelId="{20FCA710-CAE5-A643-8B76-8637573E7A17}" type="presOf" srcId="{0F1C60CD-2863-E842-A814-C87FF7C5A2F7}" destId="{594ECD61-A367-F644-A94D-490BB4EB8957}" srcOrd="1" destOrd="0" presId="urn:microsoft.com/office/officeart/2005/8/layout/hierarchy5"/>
    <dgm:cxn modelId="{9FE50F19-2EA0-1A44-9909-5E18862432D7}" type="presOf" srcId="{635E2C45-B64E-FB47-BF25-3F57794C0E10}" destId="{A8A65479-780C-2148-B60E-748C105E6348}" srcOrd="0" destOrd="0" presId="urn:microsoft.com/office/officeart/2005/8/layout/hierarchy5"/>
    <dgm:cxn modelId="{36DEF619-3E8B-C547-936A-7949BCD8314A}" srcId="{3010F900-8E09-264F-BE8C-455624A11A2C}" destId="{635E2C45-B64E-FB47-BF25-3F57794C0E10}" srcOrd="0" destOrd="0" parTransId="{15235E62-4190-DD49-8A3F-755F30425189}" sibTransId="{42C37366-A197-9E4D-9460-FAE15CF3AE9D}"/>
    <dgm:cxn modelId="{7CF5D91E-268E-F146-83DB-BE92D46B62A3}" srcId="{34F75811-CD73-024E-8463-67E8793F9591}" destId="{E7E83B16-7DBA-D746-95E0-7CB246A1E595}" srcOrd="0" destOrd="0" parTransId="{5C68283E-0000-D046-88FC-65B323C18CB8}" sibTransId="{A5D56FB0-43AC-A345-9834-854D13A96CED}"/>
    <dgm:cxn modelId="{27794923-FD13-BA41-859D-D558691CA332}" type="presOf" srcId="{1E58D012-01AE-8745-9589-0BB5A69A3FA5}" destId="{AD356B98-072E-E349-BD63-26AA8CB8D457}" srcOrd="0" destOrd="0" presId="urn:microsoft.com/office/officeart/2005/8/layout/hierarchy5"/>
    <dgm:cxn modelId="{6188C025-839B-814A-94F6-3F1BFDC81CD6}" type="presOf" srcId="{15235E62-4190-DD49-8A3F-755F30425189}" destId="{0CE92FD8-22DC-1F41-A436-96CFEE7739E7}" srcOrd="0" destOrd="0" presId="urn:microsoft.com/office/officeart/2005/8/layout/hierarchy5"/>
    <dgm:cxn modelId="{A9D9572B-803F-FA44-BAAC-3ACE877A0E55}" type="presOf" srcId="{67DF907B-9791-9B48-A254-83722560CE1D}" destId="{FF012C64-0143-1C47-A9D5-C87F66832272}" srcOrd="0" destOrd="0" presId="urn:microsoft.com/office/officeart/2005/8/layout/hierarchy5"/>
    <dgm:cxn modelId="{1DB40B2D-EB44-B54B-981F-85340BD39598}" srcId="{E6B0E099-B38A-8E4C-B900-7D2E329E61D4}" destId="{B62BB95C-9AB9-2F4E-A2FE-D267BA0BBCCA}" srcOrd="1" destOrd="0" parTransId="{AD7B594F-1BAA-6140-9DB0-5B8FE427B3BE}" sibTransId="{16963B50-DD2A-D546-AB15-06B08DBB0301}"/>
    <dgm:cxn modelId="{58EBAF34-0D95-A844-8216-D483122AC028}" type="presOf" srcId="{E1A722E4-3BEE-6446-8748-DBB07400947B}" destId="{3FA37396-FB9E-394F-9BE9-03BDB87E3815}" srcOrd="1" destOrd="0" presId="urn:microsoft.com/office/officeart/2005/8/layout/hierarchy5"/>
    <dgm:cxn modelId="{2A54453A-75D5-E146-82AB-AF9EDBE60813}" type="presOf" srcId="{7B43331F-A68C-8F4C-A55E-345D41C3F5BC}" destId="{E0C4B1A8-4E0E-CD42-9482-68500A56A045}" srcOrd="0" destOrd="0" presId="urn:microsoft.com/office/officeart/2005/8/layout/hierarchy5"/>
    <dgm:cxn modelId="{320DD34A-0B4C-C941-BA96-8E17645D1FBA}" type="presOf" srcId="{B62BB95C-9AB9-2F4E-A2FE-D267BA0BBCCA}" destId="{4D361700-C8A1-0F4F-B1CA-5CF04795498F}" srcOrd="0" destOrd="0" presId="urn:microsoft.com/office/officeart/2005/8/layout/hierarchy5"/>
    <dgm:cxn modelId="{84E47E4B-C834-8F49-B9D2-8D75ECB8950D}" type="presOf" srcId="{489EA311-2972-0A48-B367-8443B75AD6EB}" destId="{879D0B21-E65F-2742-BDD8-6851B769B1FE}" srcOrd="0" destOrd="0" presId="urn:microsoft.com/office/officeart/2005/8/layout/hierarchy5"/>
    <dgm:cxn modelId="{BD0CE54B-6B77-8444-94FD-7B6E7A983435}" type="presOf" srcId="{5C68283E-0000-D046-88FC-65B323C18CB8}" destId="{3E786AB9-96A8-7E42-98CE-2B65FC07D173}" srcOrd="1" destOrd="0" presId="urn:microsoft.com/office/officeart/2005/8/layout/hierarchy5"/>
    <dgm:cxn modelId="{F6ABEC4B-E04B-4F42-B0C1-43EB3AECB9C1}" type="presOf" srcId="{36CCFB83-8DAE-7148-A634-BF41387A29D1}" destId="{A8175F58-463E-EE43-A4DA-64333826A34D}" srcOrd="0" destOrd="0" presId="urn:microsoft.com/office/officeart/2005/8/layout/hierarchy5"/>
    <dgm:cxn modelId="{A88B2854-BC12-7449-A81F-2617AC5DFCD6}" type="presOf" srcId="{5932654E-4802-144F-8D58-4D590661255D}" destId="{1D3A2B99-CDDB-F140-8F0B-0221115812FF}" srcOrd="0" destOrd="0" presId="urn:microsoft.com/office/officeart/2005/8/layout/hierarchy5"/>
    <dgm:cxn modelId="{58D9CD5A-B2C6-BD4A-AD87-10DB0BCB67B9}" type="presOf" srcId="{087FD5B9-A399-7A4D-8B56-B3B0F875CEA1}" destId="{E996236D-7115-0548-A18B-333DB7B5F366}" srcOrd="1" destOrd="0" presId="urn:microsoft.com/office/officeart/2005/8/layout/hierarchy5"/>
    <dgm:cxn modelId="{334F425C-998F-8B43-BF0E-32E7C358DFBA}" srcId="{1E58D012-01AE-8745-9589-0BB5A69A3FA5}" destId="{AFE04766-BF20-9147-8E3F-C8A3DCDF5623}" srcOrd="0" destOrd="0" parTransId="{7B43331F-A68C-8F4C-A55E-345D41C3F5BC}" sibTransId="{8591098E-968E-AA40-96C4-D662E8BE4513}"/>
    <dgm:cxn modelId="{4A283367-AE27-6246-B11C-253A95C8FAE9}" type="presOf" srcId="{E1A722E4-3BEE-6446-8748-DBB07400947B}" destId="{8A4A56CD-F44D-224B-A7ED-4912ADC8EC49}" srcOrd="0" destOrd="0" presId="urn:microsoft.com/office/officeart/2005/8/layout/hierarchy5"/>
    <dgm:cxn modelId="{919F4269-D538-E34A-A615-F8338F682428}" type="presOf" srcId="{E7E83B16-7DBA-D746-95E0-7CB246A1E595}" destId="{61B1BA81-C289-A84A-96A6-92BC621487F7}" srcOrd="0" destOrd="0" presId="urn:microsoft.com/office/officeart/2005/8/layout/hierarchy5"/>
    <dgm:cxn modelId="{CF3D026A-8C6D-264F-B903-0DD372C1F2F5}" type="presOf" srcId="{AD7B594F-1BAA-6140-9DB0-5B8FE427B3BE}" destId="{E804F9CD-B76D-8445-93E6-2E64253FE614}" srcOrd="1" destOrd="0" presId="urn:microsoft.com/office/officeart/2005/8/layout/hierarchy5"/>
    <dgm:cxn modelId="{49AAAF6C-17A3-D64B-8A12-F8C01AA70F9C}" srcId="{90105B08-3DD7-894D-A0B9-0D7FB3BF24AF}" destId="{67DF907B-9791-9B48-A254-83722560CE1D}" srcOrd="2" destOrd="0" parTransId="{10E347FE-A898-4B4E-B8C4-18D3E44848C4}" sibTransId="{0D6CFAD1-261F-604A-B09F-F1F7010B454D}"/>
    <dgm:cxn modelId="{F8C64A6F-1746-F743-9788-09615CC60966}" srcId="{B62BB95C-9AB9-2F4E-A2FE-D267BA0BBCCA}" destId="{1E58D012-01AE-8745-9589-0BB5A69A3FA5}" srcOrd="0" destOrd="0" parTransId="{73E876BA-C94F-5B47-BD87-1D4365874B40}" sibTransId="{6E41C6FF-904B-DB4E-8CCB-070FDC130FB7}"/>
    <dgm:cxn modelId="{71E5E06F-74D8-B64E-8C03-F00EEA8198AA}" srcId="{E6B0E099-B38A-8E4C-B900-7D2E329E61D4}" destId="{34F75811-CD73-024E-8463-67E8793F9591}" srcOrd="0" destOrd="0" parTransId="{2AB36F83-726C-7B48-B861-88E3C9B10305}" sibTransId="{6A045C8B-A644-3240-98EC-0DB2822A372C}"/>
    <dgm:cxn modelId="{7EB8EF78-CFEA-C14B-BD3B-03327F4A985D}" type="presOf" srcId="{34F75811-CD73-024E-8463-67E8793F9591}" destId="{478C74A4-0F70-864C-AE2E-D17FC1A348E5}" srcOrd="0" destOrd="0" presId="urn:microsoft.com/office/officeart/2005/8/layout/hierarchy5"/>
    <dgm:cxn modelId="{F5293B79-6431-AB42-B4AD-63A6297349B9}" type="presOf" srcId="{AD7B594F-1BAA-6140-9DB0-5B8FE427B3BE}" destId="{B85941AF-36BF-A54E-AE84-06B54B209E5E}" srcOrd="0" destOrd="0" presId="urn:microsoft.com/office/officeart/2005/8/layout/hierarchy5"/>
    <dgm:cxn modelId="{05FE9D7B-5A20-0440-9930-07244D5D8236}" type="presOf" srcId="{15235E62-4190-DD49-8A3F-755F30425189}" destId="{4186C6D6-248E-9B48-996A-619A7246A4DA}" srcOrd="1" destOrd="0" presId="urn:microsoft.com/office/officeart/2005/8/layout/hierarchy5"/>
    <dgm:cxn modelId="{21F87181-D618-8D4C-80FD-C1F0EAA47DF1}" type="presOf" srcId="{AFE04766-BF20-9147-8E3F-C8A3DCDF5623}" destId="{0CB4D636-6E8C-EC46-AA4B-F0310D607C0C}" srcOrd="0" destOrd="0" presId="urn:microsoft.com/office/officeart/2005/8/layout/hierarchy5"/>
    <dgm:cxn modelId="{173DC588-23CE-C946-A761-272BFE9A581C}" type="presOf" srcId="{2AB36F83-726C-7B48-B861-88E3C9B10305}" destId="{72B30173-41E0-0042-9D31-300EACBB5332}" srcOrd="0" destOrd="0" presId="urn:microsoft.com/office/officeart/2005/8/layout/hierarchy5"/>
    <dgm:cxn modelId="{50232E93-E6F7-6F43-8805-8A31DB345FEF}" srcId="{E7E83B16-7DBA-D746-95E0-7CB246A1E595}" destId="{489EA311-2972-0A48-B367-8443B75AD6EB}" srcOrd="0" destOrd="0" parTransId="{FB5AD87B-9F97-6245-ABA9-BE8711D5F8DE}" sibTransId="{EE006E74-12B8-5040-8F63-4221B81BB724}"/>
    <dgm:cxn modelId="{C95A6D9B-9430-5641-B49E-E582D308B9E8}" srcId="{90105B08-3DD7-894D-A0B9-0D7FB3BF24AF}" destId="{E6B0E099-B38A-8E4C-B900-7D2E329E61D4}" srcOrd="0" destOrd="0" parTransId="{F68D8FA5-1428-FA47-948E-0660E56EE5BD}" sibTransId="{589917A5-ACD0-0E47-848F-00CDFD9C7198}"/>
    <dgm:cxn modelId="{E2A5F69F-662A-3641-AC9F-6546B28542C3}" type="presOf" srcId="{37371B3A-83A6-8844-B376-9924D46F5251}" destId="{98C8634B-3CAA-9548-B053-81D99F9C8852}" srcOrd="1" destOrd="0" presId="urn:microsoft.com/office/officeart/2005/8/layout/hierarchy5"/>
    <dgm:cxn modelId="{CDE98FA7-4185-CD4E-9CC7-814DF8EB9C7A}" type="presOf" srcId="{90105B08-3DD7-894D-A0B9-0D7FB3BF24AF}" destId="{AFEE6D6D-5F02-A54C-9403-D2033B4295AA}" srcOrd="0" destOrd="0" presId="urn:microsoft.com/office/officeart/2005/8/layout/hierarchy5"/>
    <dgm:cxn modelId="{1311A9A7-9B13-D440-BE0A-B6C0FA8260AE}" type="presOf" srcId="{087FD5B9-A399-7A4D-8B56-B3B0F875CEA1}" destId="{DCE46CA4-956B-9949-8870-91D7E16631D3}" srcOrd="0" destOrd="0" presId="urn:microsoft.com/office/officeart/2005/8/layout/hierarchy5"/>
    <dgm:cxn modelId="{D25744A9-54F7-434D-9B63-4E728FDFA238}" type="presOf" srcId="{5932654E-4802-144F-8D58-4D590661255D}" destId="{E9E7D441-AC6C-5341-8D92-2136BDE9407A}" srcOrd="1" destOrd="0" presId="urn:microsoft.com/office/officeart/2005/8/layout/hierarchy5"/>
    <dgm:cxn modelId="{A4F60AAF-369C-EA4C-8B89-F9C60E9E6091}" type="presOf" srcId="{67DF907B-9791-9B48-A254-83722560CE1D}" destId="{4E1FC2C7-60F3-F742-AA64-7CB8958C8688}" srcOrd="1" destOrd="0" presId="urn:microsoft.com/office/officeart/2005/8/layout/hierarchy5"/>
    <dgm:cxn modelId="{6025BDB4-8B08-9946-B862-ABE558B36267}" srcId="{90105B08-3DD7-894D-A0B9-0D7FB3BF24AF}" destId="{0F1C60CD-2863-E842-A814-C87FF7C5A2F7}" srcOrd="4" destOrd="0" parTransId="{AE3CC2F4-2D88-4B47-B8B0-4D8AC1433348}" sibTransId="{7691F6FD-2B7D-A341-AAB5-BC685098B1E6}"/>
    <dgm:cxn modelId="{5593DAC6-D82F-8F49-A2BB-84535499E57E}" type="presOf" srcId="{0F1C60CD-2863-E842-A814-C87FF7C5A2F7}" destId="{D807805A-2601-2D4A-9D6A-281BFFDA25B9}" srcOrd="0" destOrd="0" presId="urn:microsoft.com/office/officeart/2005/8/layout/hierarchy5"/>
    <dgm:cxn modelId="{E65BD7CD-5F6D-FC41-9B2C-283E6CFABD1D}" type="presOf" srcId="{37371B3A-83A6-8844-B376-9924D46F5251}" destId="{1AF7B93F-76DE-C14E-8372-95AE6EF36360}" srcOrd="0" destOrd="0" presId="urn:microsoft.com/office/officeart/2005/8/layout/hierarchy5"/>
    <dgm:cxn modelId="{0F7B83D9-FABB-7142-884C-B2123F917765}" srcId="{36CCFB83-8DAE-7148-A634-BF41387A29D1}" destId="{3010F900-8E09-264F-BE8C-455624A11A2C}" srcOrd="0" destOrd="0" parTransId="{E1A722E4-3BEE-6446-8748-DBB07400947B}" sibTransId="{FED01385-FB9F-1F4D-B171-F69916FF674F}"/>
    <dgm:cxn modelId="{87A239DA-1250-9E49-94EA-6FB2621ABAEF}" type="presOf" srcId="{7B43331F-A68C-8F4C-A55E-345D41C3F5BC}" destId="{3E78935E-F612-2A42-8573-3C759A827831}" srcOrd="1" destOrd="0" presId="urn:microsoft.com/office/officeart/2005/8/layout/hierarchy5"/>
    <dgm:cxn modelId="{2D42CBE3-BEF6-B44E-8ABA-96E32F96C485}" type="presOf" srcId="{FB5AD87B-9F97-6245-ABA9-BE8711D5F8DE}" destId="{3EF436E7-BBA4-0B4E-8FEC-85EF81B77C5F}" srcOrd="1" destOrd="0" presId="urn:microsoft.com/office/officeart/2005/8/layout/hierarchy5"/>
    <dgm:cxn modelId="{668A2DE9-A005-A548-BBA7-A7F9DCEF832A}" type="presOf" srcId="{3010F900-8E09-264F-BE8C-455624A11A2C}" destId="{5EDF0400-2D85-3E41-BD8C-80B336FB2A49}" srcOrd="0" destOrd="0" presId="urn:microsoft.com/office/officeart/2005/8/layout/hierarchy5"/>
    <dgm:cxn modelId="{9EC25BE9-DA27-1747-A807-0FF883AFD6F3}" type="presOf" srcId="{73E876BA-C94F-5B47-BD87-1D4365874B40}" destId="{3CDF1FC4-879A-8240-9326-819EE0EA3D26}" srcOrd="1" destOrd="0" presId="urn:microsoft.com/office/officeart/2005/8/layout/hierarchy5"/>
    <dgm:cxn modelId="{80A641EC-311E-CC4D-98F6-2038CF31F47B}" type="presOf" srcId="{73E876BA-C94F-5B47-BD87-1D4365874B40}" destId="{AEB71EAA-58E8-DD41-B1E8-A338372A201E}" srcOrd="0" destOrd="0" presId="urn:microsoft.com/office/officeart/2005/8/layout/hierarchy5"/>
    <dgm:cxn modelId="{EECCBAF4-360D-3340-827B-2B589729E13D}" type="presOf" srcId="{FB5AD87B-9F97-6245-ABA9-BE8711D5F8DE}" destId="{9EA15A60-8D67-F64D-9087-CB6639C44CA8}" srcOrd="0" destOrd="0" presId="urn:microsoft.com/office/officeart/2005/8/layout/hierarchy5"/>
    <dgm:cxn modelId="{8DDB85F8-15FA-6C4F-B063-913408C21FAE}" srcId="{E6B0E099-B38A-8E4C-B900-7D2E329E61D4}" destId="{36CCFB83-8DAE-7148-A634-BF41387A29D1}" srcOrd="2" destOrd="0" parTransId="{087FD5B9-A399-7A4D-8B56-B3B0F875CEA1}" sibTransId="{E08FCC2B-95E8-A847-B309-6E61F389E8CD}"/>
    <dgm:cxn modelId="{2419F5F8-DBFF-FE4F-A178-2069FFE25559}" srcId="{90105B08-3DD7-894D-A0B9-0D7FB3BF24AF}" destId="{5932654E-4802-144F-8D58-4D590661255D}" srcOrd="3" destOrd="0" parTransId="{E6D50847-5379-D64C-857A-2BE17BFB1357}" sibTransId="{ECCC6DB7-4D22-1445-A71E-25F2FAEFE386}"/>
    <dgm:cxn modelId="{188F4432-10D0-8B47-95B4-91DCC7A0E460}" type="presParOf" srcId="{AFEE6D6D-5F02-A54C-9403-D2033B4295AA}" destId="{E32214E2-79C3-A644-A83B-FA585437213D}" srcOrd="0" destOrd="0" presId="urn:microsoft.com/office/officeart/2005/8/layout/hierarchy5"/>
    <dgm:cxn modelId="{04D32763-5559-5E4B-B215-B340B2166A68}" type="presParOf" srcId="{E32214E2-79C3-A644-A83B-FA585437213D}" destId="{4BA6B9B0-2B34-6945-9D7A-47401587A3B3}" srcOrd="0" destOrd="0" presId="urn:microsoft.com/office/officeart/2005/8/layout/hierarchy5"/>
    <dgm:cxn modelId="{00350433-961E-7B4A-9566-843E44AAC9DB}" type="presParOf" srcId="{E32214E2-79C3-A644-A83B-FA585437213D}" destId="{AAB0C32F-B55D-6B46-BA79-07B613DAEE6E}" srcOrd="1" destOrd="0" presId="urn:microsoft.com/office/officeart/2005/8/layout/hierarchy5"/>
    <dgm:cxn modelId="{0C664668-F93F-E643-8F48-0D1E59612D48}" type="presParOf" srcId="{AAB0C32F-B55D-6B46-BA79-07B613DAEE6E}" destId="{323F0EDF-CC0D-3F42-B16A-C8EC237F46ED}" srcOrd="0" destOrd="0" presId="urn:microsoft.com/office/officeart/2005/8/layout/hierarchy5"/>
    <dgm:cxn modelId="{DE39471D-1D17-7846-A9D8-3C222772497B}" type="presParOf" srcId="{323F0EDF-CC0D-3F42-B16A-C8EC237F46ED}" destId="{5F8EE4F5-7198-8845-82A1-43E874B2E560}" srcOrd="0" destOrd="0" presId="urn:microsoft.com/office/officeart/2005/8/layout/hierarchy5"/>
    <dgm:cxn modelId="{FB31C989-9946-C141-AC3A-65812C78EB60}" type="presParOf" srcId="{323F0EDF-CC0D-3F42-B16A-C8EC237F46ED}" destId="{11C66237-E473-BF43-BDC1-6612319E97DC}" srcOrd="1" destOrd="0" presId="urn:microsoft.com/office/officeart/2005/8/layout/hierarchy5"/>
    <dgm:cxn modelId="{EDF0473C-5555-F74F-8FE6-6EF6D0174A3F}" type="presParOf" srcId="{11C66237-E473-BF43-BDC1-6612319E97DC}" destId="{72B30173-41E0-0042-9D31-300EACBB5332}" srcOrd="0" destOrd="0" presId="urn:microsoft.com/office/officeart/2005/8/layout/hierarchy5"/>
    <dgm:cxn modelId="{547BD032-10FB-1343-8BF5-41775FB4CABC}" type="presParOf" srcId="{72B30173-41E0-0042-9D31-300EACBB5332}" destId="{CA9A4A03-35A6-AA44-B28C-39C70EA0F9DB}" srcOrd="0" destOrd="0" presId="urn:microsoft.com/office/officeart/2005/8/layout/hierarchy5"/>
    <dgm:cxn modelId="{CB424379-5323-3343-86B5-96D24EF063E2}" type="presParOf" srcId="{11C66237-E473-BF43-BDC1-6612319E97DC}" destId="{BCED0AFD-6BCD-424A-9E43-EDBAC6D9CC42}" srcOrd="1" destOrd="0" presId="urn:microsoft.com/office/officeart/2005/8/layout/hierarchy5"/>
    <dgm:cxn modelId="{886D4AF6-FDF9-2A4E-8EA8-93EEF30442A2}" type="presParOf" srcId="{BCED0AFD-6BCD-424A-9E43-EDBAC6D9CC42}" destId="{478C74A4-0F70-864C-AE2E-D17FC1A348E5}" srcOrd="0" destOrd="0" presId="urn:microsoft.com/office/officeart/2005/8/layout/hierarchy5"/>
    <dgm:cxn modelId="{5EF6091D-26AE-A84E-9F88-EE8FA462B510}" type="presParOf" srcId="{BCED0AFD-6BCD-424A-9E43-EDBAC6D9CC42}" destId="{CDFEE9CB-8C13-9F44-9E0D-98BD606D5F1F}" srcOrd="1" destOrd="0" presId="urn:microsoft.com/office/officeart/2005/8/layout/hierarchy5"/>
    <dgm:cxn modelId="{1F834A39-24DF-3A46-96D5-3163093C80DF}" type="presParOf" srcId="{CDFEE9CB-8C13-9F44-9E0D-98BD606D5F1F}" destId="{43377A34-CEBE-FF40-AF15-33144F0C4684}" srcOrd="0" destOrd="0" presId="urn:microsoft.com/office/officeart/2005/8/layout/hierarchy5"/>
    <dgm:cxn modelId="{AB6C1E66-F964-BC40-B008-C3079715DD4B}" type="presParOf" srcId="{43377A34-CEBE-FF40-AF15-33144F0C4684}" destId="{3E786AB9-96A8-7E42-98CE-2B65FC07D173}" srcOrd="0" destOrd="0" presId="urn:microsoft.com/office/officeart/2005/8/layout/hierarchy5"/>
    <dgm:cxn modelId="{A3CAC1E7-24BE-2147-A0A6-05BA25160009}" type="presParOf" srcId="{CDFEE9CB-8C13-9F44-9E0D-98BD606D5F1F}" destId="{F6FBB4AE-52F3-1B46-B687-17051D42CA7F}" srcOrd="1" destOrd="0" presId="urn:microsoft.com/office/officeart/2005/8/layout/hierarchy5"/>
    <dgm:cxn modelId="{71A6530D-3E10-074F-9CBC-6A464FD3DDF9}" type="presParOf" srcId="{F6FBB4AE-52F3-1B46-B687-17051D42CA7F}" destId="{61B1BA81-C289-A84A-96A6-92BC621487F7}" srcOrd="0" destOrd="0" presId="urn:microsoft.com/office/officeart/2005/8/layout/hierarchy5"/>
    <dgm:cxn modelId="{72E928FA-751F-D34E-B7B6-A6BBE7A523ED}" type="presParOf" srcId="{F6FBB4AE-52F3-1B46-B687-17051D42CA7F}" destId="{E7AF83AD-299D-AA45-9598-B01F649DB5FB}" srcOrd="1" destOrd="0" presId="urn:microsoft.com/office/officeart/2005/8/layout/hierarchy5"/>
    <dgm:cxn modelId="{DDD8455C-C475-DD4D-A2FE-C0959D7FB584}" type="presParOf" srcId="{E7AF83AD-299D-AA45-9598-B01F649DB5FB}" destId="{9EA15A60-8D67-F64D-9087-CB6639C44CA8}" srcOrd="0" destOrd="0" presId="urn:microsoft.com/office/officeart/2005/8/layout/hierarchy5"/>
    <dgm:cxn modelId="{BD08B0E1-9219-C940-8744-860358EE0054}" type="presParOf" srcId="{9EA15A60-8D67-F64D-9087-CB6639C44CA8}" destId="{3EF436E7-BBA4-0B4E-8FEC-85EF81B77C5F}" srcOrd="0" destOrd="0" presId="urn:microsoft.com/office/officeart/2005/8/layout/hierarchy5"/>
    <dgm:cxn modelId="{5D0CDA84-72A7-CB48-8437-BC41E5F5388B}" type="presParOf" srcId="{E7AF83AD-299D-AA45-9598-B01F649DB5FB}" destId="{698BC1EF-3860-0E4C-8018-8A6E9CF273D4}" srcOrd="1" destOrd="0" presId="urn:microsoft.com/office/officeart/2005/8/layout/hierarchy5"/>
    <dgm:cxn modelId="{184A4B2B-71C0-1548-8D92-489D75D895B5}" type="presParOf" srcId="{698BC1EF-3860-0E4C-8018-8A6E9CF273D4}" destId="{879D0B21-E65F-2742-BDD8-6851B769B1FE}" srcOrd="0" destOrd="0" presId="urn:microsoft.com/office/officeart/2005/8/layout/hierarchy5"/>
    <dgm:cxn modelId="{28F50CFA-033A-EC40-99CD-4A7ED78FB2A0}" type="presParOf" srcId="{698BC1EF-3860-0E4C-8018-8A6E9CF273D4}" destId="{4E263824-9A91-D446-A46A-EA571553DF86}" srcOrd="1" destOrd="0" presId="urn:microsoft.com/office/officeart/2005/8/layout/hierarchy5"/>
    <dgm:cxn modelId="{E38349BE-A4C8-2C41-8D6F-2EE574FB1093}" type="presParOf" srcId="{11C66237-E473-BF43-BDC1-6612319E97DC}" destId="{B85941AF-36BF-A54E-AE84-06B54B209E5E}" srcOrd="2" destOrd="0" presId="urn:microsoft.com/office/officeart/2005/8/layout/hierarchy5"/>
    <dgm:cxn modelId="{DC2D812A-62A3-914B-AB8E-2ED065058DC6}" type="presParOf" srcId="{B85941AF-36BF-A54E-AE84-06B54B209E5E}" destId="{E804F9CD-B76D-8445-93E6-2E64253FE614}" srcOrd="0" destOrd="0" presId="urn:microsoft.com/office/officeart/2005/8/layout/hierarchy5"/>
    <dgm:cxn modelId="{6A1DF074-6509-BF43-BBC6-F2D65B0FA07B}" type="presParOf" srcId="{11C66237-E473-BF43-BDC1-6612319E97DC}" destId="{D0B1F3FB-B641-2141-9709-6329F63CF6D3}" srcOrd="3" destOrd="0" presId="urn:microsoft.com/office/officeart/2005/8/layout/hierarchy5"/>
    <dgm:cxn modelId="{DD79ADEC-1E35-0B40-B1B7-32CE6A770D5C}" type="presParOf" srcId="{D0B1F3FB-B641-2141-9709-6329F63CF6D3}" destId="{4D361700-C8A1-0F4F-B1CA-5CF04795498F}" srcOrd="0" destOrd="0" presId="urn:microsoft.com/office/officeart/2005/8/layout/hierarchy5"/>
    <dgm:cxn modelId="{C9FFD2FB-FFE8-E74A-9FBF-85DA155F94FF}" type="presParOf" srcId="{D0B1F3FB-B641-2141-9709-6329F63CF6D3}" destId="{9886DD1A-46DB-FB46-8CFA-D86A2C54D80A}" srcOrd="1" destOrd="0" presId="urn:microsoft.com/office/officeart/2005/8/layout/hierarchy5"/>
    <dgm:cxn modelId="{25EB81A0-32A8-BC46-92BB-A89CF456BBC7}" type="presParOf" srcId="{9886DD1A-46DB-FB46-8CFA-D86A2C54D80A}" destId="{AEB71EAA-58E8-DD41-B1E8-A338372A201E}" srcOrd="0" destOrd="0" presId="urn:microsoft.com/office/officeart/2005/8/layout/hierarchy5"/>
    <dgm:cxn modelId="{91177A89-32C7-4343-9AE6-D7B7470E4F08}" type="presParOf" srcId="{AEB71EAA-58E8-DD41-B1E8-A338372A201E}" destId="{3CDF1FC4-879A-8240-9326-819EE0EA3D26}" srcOrd="0" destOrd="0" presId="urn:microsoft.com/office/officeart/2005/8/layout/hierarchy5"/>
    <dgm:cxn modelId="{947AC55A-4F5C-7744-B3EC-7EAA1BCAADF2}" type="presParOf" srcId="{9886DD1A-46DB-FB46-8CFA-D86A2C54D80A}" destId="{ACCB22BC-38F4-1044-A776-A7A0E429308F}" srcOrd="1" destOrd="0" presId="urn:microsoft.com/office/officeart/2005/8/layout/hierarchy5"/>
    <dgm:cxn modelId="{31E9A826-B5B2-0841-BC89-3FEF19999081}" type="presParOf" srcId="{ACCB22BC-38F4-1044-A776-A7A0E429308F}" destId="{AD356B98-072E-E349-BD63-26AA8CB8D457}" srcOrd="0" destOrd="0" presId="urn:microsoft.com/office/officeart/2005/8/layout/hierarchy5"/>
    <dgm:cxn modelId="{522AEEAB-E24B-B842-9880-9E245FA70901}" type="presParOf" srcId="{ACCB22BC-38F4-1044-A776-A7A0E429308F}" destId="{F037A1E1-B227-8F49-A673-C90C6B4595BA}" srcOrd="1" destOrd="0" presId="urn:microsoft.com/office/officeart/2005/8/layout/hierarchy5"/>
    <dgm:cxn modelId="{01615D4B-8125-7B4E-A98E-D6BA54E06ABF}" type="presParOf" srcId="{F037A1E1-B227-8F49-A673-C90C6B4595BA}" destId="{E0C4B1A8-4E0E-CD42-9482-68500A56A045}" srcOrd="0" destOrd="0" presId="urn:microsoft.com/office/officeart/2005/8/layout/hierarchy5"/>
    <dgm:cxn modelId="{678788C2-BDA6-1045-9709-C7B3FF7C3306}" type="presParOf" srcId="{E0C4B1A8-4E0E-CD42-9482-68500A56A045}" destId="{3E78935E-F612-2A42-8573-3C759A827831}" srcOrd="0" destOrd="0" presId="urn:microsoft.com/office/officeart/2005/8/layout/hierarchy5"/>
    <dgm:cxn modelId="{D6D78B7A-C55C-F541-8175-5F965C28E789}" type="presParOf" srcId="{F037A1E1-B227-8F49-A673-C90C6B4595BA}" destId="{1DFB109C-BACD-3B4B-8B75-D726B0688EF4}" srcOrd="1" destOrd="0" presId="urn:microsoft.com/office/officeart/2005/8/layout/hierarchy5"/>
    <dgm:cxn modelId="{20A48E58-9A1D-7844-998E-3AF8D4A87E1F}" type="presParOf" srcId="{1DFB109C-BACD-3B4B-8B75-D726B0688EF4}" destId="{0CB4D636-6E8C-EC46-AA4B-F0310D607C0C}" srcOrd="0" destOrd="0" presId="urn:microsoft.com/office/officeart/2005/8/layout/hierarchy5"/>
    <dgm:cxn modelId="{E4A45834-5324-DE40-B3E2-7DDC62A1EDAD}" type="presParOf" srcId="{1DFB109C-BACD-3B4B-8B75-D726B0688EF4}" destId="{A1D246F1-C818-5F47-8F38-F0DA9C10EB37}" srcOrd="1" destOrd="0" presId="urn:microsoft.com/office/officeart/2005/8/layout/hierarchy5"/>
    <dgm:cxn modelId="{BA00E669-0576-A844-A605-D5D3C17588F0}" type="presParOf" srcId="{11C66237-E473-BF43-BDC1-6612319E97DC}" destId="{DCE46CA4-956B-9949-8870-91D7E16631D3}" srcOrd="4" destOrd="0" presId="urn:microsoft.com/office/officeart/2005/8/layout/hierarchy5"/>
    <dgm:cxn modelId="{16633299-BA19-4D41-96A0-9FED307525C7}" type="presParOf" srcId="{DCE46CA4-956B-9949-8870-91D7E16631D3}" destId="{E996236D-7115-0548-A18B-333DB7B5F366}" srcOrd="0" destOrd="0" presId="urn:microsoft.com/office/officeart/2005/8/layout/hierarchy5"/>
    <dgm:cxn modelId="{C74CF086-C8C9-1A4B-A71F-212A7BB3FF9C}" type="presParOf" srcId="{11C66237-E473-BF43-BDC1-6612319E97DC}" destId="{58830E7C-B210-D345-BFDB-4C8AA4FF43F2}" srcOrd="5" destOrd="0" presId="urn:microsoft.com/office/officeart/2005/8/layout/hierarchy5"/>
    <dgm:cxn modelId="{B27C8C24-5CAC-D543-BF3E-08E5ACCE7B38}" type="presParOf" srcId="{58830E7C-B210-D345-BFDB-4C8AA4FF43F2}" destId="{A8175F58-463E-EE43-A4DA-64333826A34D}" srcOrd="0" destOrd="0" presId="urn:microsoft.com/office/officeart/2005/8/layout/hierarchy5"/>
    <dgm:cxn modelId="{B4A25420-20FB-434C-8DF8-02BC791659FC}" type="presParOf" srcId="{58830E7C-B210-D345-BFDB-4C8AA4FF43F2}" destId="{23E22CE9-EA54-5E4A-9883-C39DAF4D3C83}" srcOrd="1" destOrd="0" presId="urn:microsoft.com/office/officeart/2005/8/layout/hierarchy5"/>
    <dgm:cxn modelId="{27386D44-D0A0-594D-811F-CC5B8F327119}" type="presParOf" srcId="{23E22CE9-EA54-5E4A-9883-C39DAF4D3C83}" destId="{8A4A56CD-F44D-224B-A7ED-4912ADC8EC49}" srcOrd="0" destOrd="0" presId="urn:microsoft.com/office/officeart/2005/8/layout/hierarchy5"/>
    <dgm:cxn modelId="{4BD8A0F8-092E-EF49-B647-236789C6ADF8}" type="presParOf" srcId="{8A4A56CD-F44D-224B-A7ED-4912ADC8EC49}" destId="{3FA37396-FB9E-394F-9BE9-03BDB87E3815}" srcOrd="0" destOrd="0" presId="urn:microsoft.com/office/officeart/2005/8/layout/hierarchy5"/>
    <dgm:cxn modelId="{CCE300E0-0FE6-BD45-94AC-1A974A294FFB}" type="presParOf" srcId="{23E22CE9-EA54-5E4A-9883-C39DAF4D3C83}" destId="{45578565-A060-204C-BAED-98FF10FA5AEB}" srcOrd="1" destOrd="0" presId="urn:microsoft.com/office/officeart/2005/8/layout/hierarchy5"/>
    <dgm:cxn modelId="{784BE3F4-B708-CF45-BD55-09D4F48C1516}" type="presParOf" srcId="{45578565-A060-204C-BAED-98FF10FA5AEB}" destId="{5EDF0400-2D85-3E41-BD8C-80B336FB2A49}" srcOrd="0" destOrd="0" presId="urn:microsoft.com/office/officeart/2005/8/layout/hierarchy5"/>
    <dgm:cxn modelId="{1298F78A-3E78-0A4A-8368-D6341A86D149}" type="presParOf" srcId="{45578565-A060-204C-BAED-98FF10FA5AEB}" destId="{BA81B5A0-0BF9-3247-A227-F18BB451B713}" srcOrd="1" destOrd="0" presId="urn:microsoft.com/office/officeart/2005/8/layout/hierarchy5"/>
    <dgm:cxn modelId="{92EB5D95-CA5D-E540-BD36-202592CEB294}" type="presParOf" srcId="{BA81B5A0-0BF9-3247-A227-F18BB451B713}" destId="{0CE92FD8-22DC-1F41-A436-96CFEE7739E7}" srcOrd="0" destOrd="0" presId="urn:microsoft.com/office/officeart/2005/8/layout/hierarchy5"/>
    <dgm:cxn modelId="{8BA3E2FF-491E-A34B-80BB-2492DB4D80AD}" type="presParOf" srcId="{0CE92FD8-22DC-1F41-A436-96CFEE7739E7}" destId="{4186C6D6-248E-9B48-996A-619A7246A4DA}" srcOrd="0" destOrd="0" presId="urn:microsoft.com/office/officeart/2005/8/layout/hierarchy5"/>
    <dgm:cxn modelId="{AFB9597A-3C13-7A45-AEFB-0BFA3C7129FF}" type="presParOf" srcId="{BA81B5A0-0BF9-3247-A227-F18BB451B713}" destId="{6CD534EB-086E-734E-9571-468E40C1E61F}" srcOrd="1" destOrd="0" presId="urn:microsoft.com/office/officeart/2005/8/layout/hierarchy5"/>
    <dgm:cxn modelId="{3B60709C-7B01-A140-84C4-AE95C6D18687}" type="presParOf" srcId="{6CD534EB-086E-734E-9571-468E40C1E61F}" destId="{A8A65479-780C-2148-B60E-748C105E6348}" srcOrd="0" destOrd="0" presId="urn:microsoft.com/office/officeart/2005/8/layout/hierarchy5"/>
    <dgm:cxn modelId="{87E70846-6682-0F4B-BD55-FC029890E749}" type="presParOf" srcId="{6CD534EB-086E-734E-9571-468E40C1E61F}" destId="{B903CB16-5061-824D-8C74-CDF94F57C66C}" srcOrd="1" destOrd="0" presId="urn:microsoft.com/office/officeart/2005/8/layout/hierarchy5"/>
    <dgm:cxn modelId="{E31209FE-A9D8-5A4C-A529-95F3715480BB}" type="presParOf" srcId="{AFEE6D6D-5F02-A54C-9403-D2033B4295AA}" destId="{85F5F622-FFE2-FB47-A278-8686F917DA5D}" srcOrd="1" destOrd="0" presId="urn:microsoft.com/office/officeart/2005/8/layout/hierarchy5"/>
    <dgm:cxn modelId="{6871DAA1-297A-0048-8C93-D13F29BC1452}" type="presParOf" srcId="{85F5F622-FFE2-FB47-A278-8686F917DA5D}" destId="{D999C3F7-CF95-9F4D-835D-124727E3A3FD}" srcOrd="0" destOrd="0" presId="urn:microsoft.com/office/officeart/2005/8/layout/hierarchy5"/>
    <dgm:cxn modelId="{09DC3249-E1B7-7243-BC4A-63FBEFB08213}" type="presParOf" srcId="{D999C3F7-CF95-9F4D-835D-124727E3A3FD}" destId="{1AF7B93F-76DE-C14E-8372-95AE6EF36360}" srcOrd="0" destOrd="0" presId="urn:microsoft.com/office/officeart/2005/8/layout/hierarchy5"/>
    <dgm:cxn modelId="{4D07AE34-EEA8-234F-81BC-437F02CA8485}" type="presParOf" srcId="{D999C3F7-CF95-9F4D-835D-124727E3A3FD}" destId="{98C8634B-3CAA-9548-B053-81D99F9C8852}" srcOrd="1" destOrd="0" presId="urn:microsoft.com/office/officeart/2005/8/layout/hierarchy5"/>
    <dgm:cxn modelId="{FB420A7F-90DE-4F47-AADD-AA3AB7A9AF7C}" type="presParOf" srcId="{85F5F622-FFE2-FB47-A278-8686F917DA5D}" destId="{3D8C4646-A1F9-394A-9681-214CCE713441}" srcOrd="1" destOrd="0" presId="urn:microsoft.com/office/officeart/2005/8/layout/hierarchy5"/>
    <dgm:cxn modelId="{1707CD6A-2F6E-A046-9F88-0B3C50C2176C}" type="presParOf" srcId="{3D8C4646-A1F9-394A-9681-214CCE713441}" destId="{E8EE7471-42E2-5B45-BD9B-8AA2992DDCF3}" srcOrd="0" destOrd="0" presId="urn:microsoft.com/office/officeart/2005/8/layout/hierarchy5"/>
    <dgm:cxn modelId="{F61B9B31-55B9-F448-8CB2-BC65A328A14B}" type="presParOf" srcId="{85F5F622-FFE2-FB47-A278-8686F917DA5D}" destId="{E06D3ACC-8A85-CA46-955F-118E9E4103A4}" srcOrd="2" destOrd="0" presId="urn:microsoft.com/office/officeart/2005/8/layout/hierarchy5"/>
    <dgm:cxn modelId="{87FE9B96-1321-D446-8203-814CFDA092C9}" type="presParOf" srcId="{E06D3ACC-8A85-CA46-955F-118E9E4103A4}" destId="{FF012C64-0143-1C47-A9D5-C87F66832272}" srcOrd="0" destOrd="0" presId="urn:microsoft.com/office/officeart/2005/8/layout/hierarchy5"/>
    <dgm:cxn modelId="{242D6743-D288-6440-A1F2-0AFFC00028E7}" type="presParOf" srcId="{E06D3ACC-8A85-CA46-955F-118E9E4103A4}" destId="{4E1FC2C7-60F3-F742-AA64-7CB8958C8688}" srcOrd="1" destOrd="0" presId="urn:microsoft.com/office/officeart/2005/8/layout/hierarchy5"/>
    <dgm:cxn modelId="{DC22A458-9FB9-2C4F-9B08-77B4B77F6367}" type="presParOf" srcId="{85F5F622-FFE2-FB47-A278-8686F917DA5D}" destId="{44119D9E-93E3-9D4C-8A46-0078F33DA6AF}" srcOrd="3" destOrd="0" presId="urn:microsoft.com/office/officeart/2005/8/layout/hierarchy5"/>
    <dgm:cxn modelId="{161DC32B-B780-7A47-B746-8996ADD72369}" type="presParOf" srcId="{44119D9E-93E3-9D4C-8A46-0078F33DA6AF}" destId="{B8BAECD6-8DBF-704C-BA19-CD33C532F258}" srcOrd="0" destOrd="0" presId="urn:microsoft.com/office/officeart/2005/8/layout/hierarchy5"/>
    <dgm:cxn modelId="{313F277A-BD93-8D42-8BE9-25EE2EE0D9A7}" type="presParOf" srcId="{85F5F622-FFE2-FB47-A278-8686F917DA5D}" destId="{F0127945-C42E-3A4E-B41F-0094778E1BA8}" srcOrd="4" destOrd="0" presId="urn:microsoft.com/office/officeart/2005/8/layout/hierarchy5"/>
    <dgm:cxn modelId="{8C5A93A1-6201-9F49-BC3E-685CCED82541}" type="presParOf" srcId="{F0127945-C42E-3A4E-B41F-0094778E1BA8}" destId="{1D3A2B99-CDDB-F140-8F0B-0221115812FF}" srcOrd="0" destOrd="0" presId="urn:microsoft.com/office/officeart/2005/8/layout/hierarchy5"/>
    <dgm:cxn modelId="{0A48959C-56F4-2D47-8D69-56074276D1BB}" type="presParOf" srcId="{F0127945-C42E-3A4E-B41F-0094778E1BA8}" destId="{E9E7D441-AC6C-5341-8D92-2136BDE9407A}" srcOrd="1" destOrd="0" presId="urn:microsoft.com/office/officeart/2005/8/layout/hierarchy5"/>
    <dgm:cxn modelId="{C29DA7F6-59EE-5441-8616-246D394ED950}" type="presParOf" srcId="{85F5F622-FFE2-FB47-A278-8686F917DA5D}" destId="{BC075A96-09BE-074F-BEE6-0401C37E0B46}" srcOrd="5" destOrd="0" presId="urn:microsoft.com/office/officeart/2005/8/layout/hierarchy5"/>
    <dgm:cxn modelId="{E0C247FD-23EC-AE49-80CE-502E00854C28}" type="presParOf" srcId="{BC075A96-09BE-074F-BEE6-0401C37E0B46}" destId="{32A8F23C-E361-A84C-BEBC-9F950098C7FD}" srcOrd="0" destOrd="0" presId="urn:microsoft.com/office/officeart/2005/8/layout/hierarchy5"/>
    <dgm:cxn modelId="{5B6DE313-236E-C94E-A185-C892DEE3005E}" type="presParOf" srcId="{85F5F622-FFE2-FB47-A278-8686F917DA5D}" destId="{5F8BBC26-0912-1C47-8615-5300B61D8F38}" srcOrd="6" destOrd="0" presId="urn:microsoft.com/office/officeart/2005/8/layout/hierarchy5"/>
    <dgm:cxn modelId="{CE0F308E-B657-B140-AFDC-FB2FCF139AF2}" type="presParOf" srcId="{5F8BBC26-0912-1C47-8615-5300B61D8F38}" destId="{D807805A-2601-2D4A-9D6A-281BFFDA25B9}" srcOrd="0" destOrd="0" presId="urn:microsoft.com/office/officeart/2005/8/layout/hierarchy5"/>
    <dgm:cxn modelId="{FAE0D8DF-264E-704E-B70E-245A52EBEA19}" type="presParOf" srcId="{5F8BBC26-0912-1C47-8615-5300B61D8F38}" destId="{594ECD61-A367-F644-A94D-490BB4EB895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805A-2601-2D4A-9D6A-281BFFDA25B9}">
      <dsp:nvSpPr>
        <dsp:cNvPr id="0" name=""/>
        <dsp:cNvSpPr/>
      </dsp:nvSpPr>
      <dsp:spPr>
        <a:xfrm>
          <a:off x="6324599" y="0"/>
          <a:ext cx="1803400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Summarization</a:t>
          </a:r>
        </a:p>
      </dsp:txBody>
      <dsp:txXfrm>
        <a:off x="6324599" y="0"/>
        <a:ext cx="1803400" cy="1625600"/>
      </dsp:txXfrm>
    </dsp:sp>
    <dsp:sp modelId="{1D3A2B99-CDDB-F140-8F0B-0221115812FF}">
      <dsp:nvSpPr>
        <dsp:cNvPr id="0" name=""/>
        <dsp:cNvSpPr/>
      </dsp:nvSpPr>
      <dsp:spPr>
        <a:xfrm>
          <a:off x="4214283" y="0"/>
          <a:ext cx="1803400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Measurement</a:t>
          </a:r>
        </a:p>
      </dsp:txBody>
      <dsp:txXfrm>
        <a:off x="4214283" y="0"/>
        <a:ext cx="1803400" cy="1625600"/>
      </dsp:txXfrm>
    </dsp:sp>
    <dsp:sp modelId="{FF012C64-0143-1C47-A9D5-C87F66832272}">
      <dsp:nvSpPr>
        <dsp:cNvPr id="0" name=""/>
        <dsp:cNvSpPr/>
      </dsp:nvSpPr>
      <dsp:spPr>
        <a:xfrm>
          <a:off x="2110316" y="0"/>
          <a:ext cx="1803400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Analysis</a:t>
          </a:r>
        </a:p>
      </dsp:txBody>
      <dsp:txXfrm>
        <a:off x="2110316" y="0"/>
        <a:ext cx="1803400" cy="1625600"/>
      </dsp:txXfrm>
    </dsp:sp>
    <dsp:sp modelId="{1AF7B93F-76DE-C14E-8372-95AE6EF36360}">
      <dsp:nvSpPr>
        <dsp:cNvPr id="0" name=""/>
        <dsp:cNvSpPr/>
      </dsp:nvSpPr>
      <dsp:spPr>
        <a:xfrm>
          <a:off x="6349" y="0"/>
          <a:ext cx="1803400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Cleaning</a:t>
          </a:r>
        </a:p>
      </dsp:txBody>
      <dsp:txXfrm>
        <a:off x="6349" y="0"/>
        <a:ext cx="1803400" cy="1625600"/>
      </dsp:txXfrm>
    </dsp:sp>
    <dsp:sp modelId="{5F8EE4F5-7198-8845-82A1-43E874B2E560}">
      <dsp:nvSpPr>
        <dsp:cNvPr id="0" name=""/>
        <dsp:cNvSpPr/>
      </dsp:nvSpPr>
      <dsp:spPr>
        <a:xfrm>
          <a:off x="156633" y="2709333"/>
          <a:ext cx="1502833" cy="1408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Denoising</a:t>
          </a:r>
          <a:br>
            <a:rPr lang="en-US" sz="1200" kern="1200" dirty="0"/>
          </a:br>
          <a:r>
            <a:rPr lang="en-US" sz="1200" kern="1200" dirty="0"/>
            <a:t>Deblurring</a:t>
          </a:r>
          <a:br>
            <a:rPr lang="en-US" sz="1200" kern="1200" dirty="0"/>
          </a:br>
          <a:r>
            <a:rPr lang="en-US" sz="1200" kern="1200" dirty="0"/>
            <a:t>Enhancement</a:t>
          </a:r>
          <a:br>
            <a:rPr lang="en-US" sz="1200" kern="1200" dirty="0"/>
          </a:br>
          <a:r>
            <a:rPr lang="en-US" sz="1200" kern="1200" dirty="0"/>
            <a:t>Reconstruction</a:t>
          </a:r>
        </a:p>
      </dsp:txBody>
      <dsp:txXfrm>
        <a:off x="197897" y="2750597"/>
        <a:ext cx="1420305" cy="1326325"/>
      </dsp:txXfrm>
    </dsp:sp>
    <dsp:sp modelId="{72B30173-41E0-0042-9D31-300EACBB5332}">
      <dsp:nvSpPr>
        <dsp:cNvPr id="0" name=""/>
        <dsp:cNvSpPr/>
      </dsp:nvSpPr>
      <dsp:spPr>
        <a:xfrm rot="18289469">
          <a:off x="1433706" y="2969215"/>
          <a:ext cx="1052654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1052654" y="124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716" y="2955379"/>
        <a:ext cx="52632" cy="52632"/>
      </dsp:txXfrm>
    </dsp:sp>
    <dsp:sp modelId="{478C74A4-0F70-864C-AE2E-D17FC1A348E5}">
      <dsp:nvSpPr>
        <dsp:cNvPr id="0" name=""/>
        <dsp:cNvSpPr/>
      </dsp:nvSpPr>
      <dsp:spPr>
        <a:xfrm>
          <a:off x="2260599" y="2173922"/>
          <a:ext cx="1502833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Tracking</a:t>
          </a:r>
        </a:p>
      </dsp:txBody>
      <dsp:txXfrm>
        <a:off x="2282607" y="2195930"/>
        <a:ext cx="1458817" cy="707400"/>
      </dsp:txXfrm>
    </dsp:sp>
    <dsp:sp modelId="{43377A34-CEBE-FF40-AF15-33144F0C4684}">
      <dsp:nvSpPr>
        <dsp:cNvPr id="0" name=""/>
        <dsp:cNvSpPr/>
      </dsp:nvSpPr>
      <dsp:spPr>
        <a:xfrm>
          <a:off x="3763433" y="2537150"/>
          <a:ext cx="601133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601133" y="12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971" y="2534602"/>
        <a:ext cx="30056" cy="30056"/>
      </dsp:txXfrm>
    </dsp:sp>
    <dsp:sp modelId="{61B1BA81-C289-A84A-96A6-92BC621487F7}">
      <dsp:nvSpPr>
        <dsp:cNvPr id="0" name=""/>
        <dsp:cNvSpPr/>
      </dsp:nvSpPr>
      <dsp:spPr>
        <a:xfrm>
          <a:off x="4364566" y="2173922"/>
          <a:ext cx="1502833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Diffusion Coefficients</a:t>
          </a:r>
          <a:br>
            <a:rPr lang="en-US" sz="1200" kern="1200" dirty="0"/>
          </a:br>
          <a:r>
            <a:rPr lang="en-US" sz="1200" kern="1200" dirty="0"/>
            <a:t>Directionality</a:t>
          </a:r>
          <a:br>
            <a:rPr lang="en-US" sz="1200" kern="1200" dirty="0"/>
          </a:br>
          <a:r>
            <a:rPr lang="en-US" sz="1200" kern="1200" dirty="0"/>
            <a:t>Lineaging</a:t>
          </a:r>
        </a:p>
      </dsp:txBody>
      <dsp:txXfrm>
        <a:off x="4386574" y="2195930"/>
        <a:ext cx="1458817" cy="707400"/>
      </dsp:txXfrm>
    </dsp:sp>
    <dsp:sp modelId="{9EA15A60-8D67-F64D-9087-CB6639C44CA8}">
      <dsp:nvSpPr>
        <dsp:cNvPr id="0" name=""/>
        <dsp:cNvSpPr/>
      </dsp:nvSpPr>
      <dsp:spPr>
        <a:xfrm>
          <a:off x="5867400" y="2537150"/>
          <a:ext cx="601133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601133" y="12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2938" y="2534602"/>
        <a:ext cx="30056" cy="30056"/>
      </dsp:txXfrm>
    </dsp:sp>
    <dsp:sp modelId="{879D0B21-E65F-2742-BDD8-6851B769B1FE}">
      <dsp:nvSpPr>
        <dsp:cNvPr id="0" name=""/>
        <dsp:cNvSpPr/>
      </dsp:nvSpPr>
      <dsp:spPr>
        <a:xfrm>
          <a:off x="6468533" y="2173922"/>
          <a:ext cx="1502833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Distributions</a:t>
          </a:r>
          <a:br>
            <a:rPr lang="en-US" sz="1200" kern="1200" dirty="0"/>
          </a:br>
          <a:r>
            <a:rPr lang="en-US" sz="1200" kern="1200" dirty="0"/>
            <a:t>Cycles</a:t>
          </a:r>
        </a:p>
      </dsp:txBody>
      <dsp:txXfrm>
        <a:off x="6490541" y="2195930"/>
        <a:ext cx="1458817" cy="707400"/>
      </dsp:txXfrm>
    </dsp:sp>
    <dsp:sp modelId="{B85941AF-36BF-A54E-AE84-06B54B209E5E}">
      <dsp:nvSpPr>
        <dsp:cNvPr id="0" name=""/>
        <dsp:cNvSpPr/>
      </dsp:nvSpPr>
      <dsp:spPr>
        <a:xfrm>
          <a:off x="1659466" y="3401279"/>
          <a:ext cx="601133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601133" y="124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5004" y="3398731"/>
        <a:ext cx="30056" cy="30056"/>
      </dsp:txXfrm>
    </dsp:sp>
    <dsp:sp modelId="{4D361700-C8A1-0F4F-B1CA-5CF04795498F}">
      <dsp:nvSpPr>
        <dsp:cNvPr id="0" name=""/>
        <dsp:cNvSpPr/>
      </dsp:nvSpPr>
      <dsp:spPr>
        <a:xfrm>
          <a:off x="2260599" y="3038051"/>
          <a:ext cx="1502833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Morphological</a:t>
          </a:r>
        </a:p>
      </dsp:txBody>
      <dsp:txXfrm>
        <a:off x="2282607" y="3060059"/>
        <a:ext cx="1458817" cy="707400"/>
      </dsp:txXfrm>
    </dsp:sp>
    <dsp:sp modelId="{AEB71EAA-58E8-DD41-B1E8-A338372A201E}">
      <dsp:nvSpPr>
        <dsp:cNvPr id="0" name=""/>
        <dsp:cNvSpPr/>
      </dsp:nvSpPr>
      <dsp:spPr>
        <a:xfrm>
          <a:off x="3763433" y="3401279"/>
          <a:ext cx="601133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601133" y="12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971" y="3398731"/>
        <a:ext cx="30056" cy="30056"/>
      </dsp:txXfrm>
    </dsp:sp>
    <dsp:sp modelId="{AD356B98-072E-E349-BD63-26AA8CB8D457}">
      <dsp:nvSpPr>
        <dsp:cNvPr id="0" name=""/>
        <dsp:cNvSpPr/>
      </dsp:nvSpPr>
      <dsp:spPr>
        <a:xfrm>
          <a:off x="4364566" y="3038051"/>
          <a:ext cx="1502833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PCA</a:t>
          </a:r>
          <a:br>
            <a:rPr lang="en-US" sz="1200" kern="1200" dirty="0"/>
          </a:br>
          <a:r>
            <a:rPr lang="en-US" sz="1200" kern="1200" dirty="0"/>
            <a:t>Surface Motion</a:t>
          </a:r>
          <a:br>
            <a:rPr lang="en-US" sz="1200" kern="1200" dirty="0"/>
          </a:br>
          <a:r>
            <a:rPr lang="en-US" sz="1200" kern="1200" dirty="0"/>
            <a:t>Convexity</a:t>
          </a:r>
        </a:p>
      </dsp:txBody>
      <dsp:txXfrm>
        <a:off x="4386574" y="3060059"/>
        <a:ext cx="1458817" cy="707400"/>
      </dsp:txXfrm>
    </dsp:sp>
    <dsp:sp modelId="{E0C4B1A8-4E0E-CD42-9482-68500A56A045}">
      <dsp:nvSpPr>
        <dsp:cNvPr id="0" name=""/>
        <dsp:cNvSpPr/>
      </dsp:nvSpPr>
      <dsp:spPr>
        <a:xfrm>
          <a:off x="5867400" y="3401279"/>
          <a:ext cx="601133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601133" y="12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2938" y="3398731"/>
        <a:ext cx="30056" cy="30056"/>
      </dsp:txXfrm>
    </dsp:sp>
    <dsp:sp modelId="{0CB4D636-6E8C-EC46-AA4B-F0310D607C0C}">
      <dsp:nvSpPr>
        <dsp:cNvPr id="0" name=""/>
        <dsp:cNvSpPr/>
      </dsp:nvSpPr>
      <dsp:spPr>
        <a:xfrm>
          <a:off x="6468533" y="3038051"/>
          <a:ext cx="1502833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 Maps</a:t>
          </a:r>
          <a:br>
            <a:rPr lang="en-US" sz="1200" kern="1200" dirty="0"/>
          </a:br>
          <a:r>
            <a:rPr lang="en-US" sz="1200" kern="1200" dirty="0"/>
            <a:t>Vector Fields</a:t>
          </a:r>
        </a:p>
      </dsp:txBody>
      <dsp:txXfrm>
        <a:off x="6490541" y="3060059"/>
        <a:ext cx="1458817" cy="707400"/>
      </dsp:txXfrm>
    </dsp:sp>
    <dsp:sp modelId="{DCE46CA4-956B-9949-8870-91D7E16631D3}">
      <dsp:nvSpPr>
        <dsp:cNvPr id="0" name=""/>
        <dsp:cNvSpPr/>
      </dsp:nvSpPr>
      <dsp:spPr>
        <a:xfrm rot="3310531">
          <a:off x="1433706" y="3833344"/>
          <a:ext cx="1052654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1052654" y="124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3716" y="3819508"/>
        <a:ext cx="52632" cy="52632"/>
      </dsp:txXfrm>
    </dsp:sp>
    <dsp:sp modelId="{A8175F58-463E-EE43-A4DA-64333826A34D}">
      <dsp:nvSpPr>
        <dsp:cNvPr id="0" name=""/>
        <dsp:cNvSpPr/>
      </dsp:nvSpPr>
      <dsp:spPr>
        <a:xfrm>
          <a:off x="2260599" y="3902181"/>
          <a:ext cx="1502833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Colocalization</a:t>
          </a:r>
        </a:p>
      </dsp:txBody>
      <dsp:txXfrm>
        <a:off x="2282607" y="3924189"/>
        <a:ext cx="1458817" cy="707400"/>
      </dsp:txXfrm>
    </dsp:sp>
    <dsp:sp modelId="{8A4A56CD-F44D-224B-A7ED-4912ADC8EC49}">
      <dsp:nvSpPr>
        <dsp:cNvPr id="0" name=""/>
        <dsp:cNvSpPr/>
      </dsp:nvSpPr>
      <dsp:spPr>
        <a:xfrm>
          <a:off x="3763433" y="4265408"/>
          <a:ext cx="601133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601133" y="12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8971" y="4262861"/>
        <a:ext cx="30056" cy="30056"/>
      </dsp:txXfrm>
    </dsp:sp>
    <dsp:sp modelId="{5EDF0400-2D85-3E41-BD8C-80B336FB2A49}">
      <dsp:nvSpPr>
        <dsp:cNvPr id="0" name=""/>
        <dsp:cNvSpPr/>
      </dsp:nvSpPr>
      <dsp:spPr>
        <a:xfrm>
          <a:off x="4364566" y="3902181"/>
          <a:ext cx="1502833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Adjacency </a:t>
          </a:r>
          <a:br>
            <a:rPr lang="en-US" sz="1200" kern="1200" dirty="0"/>
          </a:br>
          <a:r>
            <a:rPr lang="en-US" sz="1200" kern="1200" dirty="0"/>
            <a:t>Correlation</a:t>
          </a:r>
          <a:br>
            <a:rPr lang="en-US" sz="1200" kern="1200" dirty="0"/>
          </a:br>
          <a:r>
            <a:rPr lang="en-US" sz="1200" kern="1200" dirty="0"/>
            <a:t>Intensity Ratio</a:t>
          </a:r>
        </a:p>
      </dsp:txBody>
      <dsp:txXfrm>
        <a:off x="4386574" y="3924189"/>
        <a:ext cx="1458817" cy="707400"/>
      </dsp:txXfrm>
    </dsp:sp>
    <dsp:sp modelId="{0CE92FD8-22DC-1F41-A436-96CFEE7739E7}">
      <dsp:nvSpPr>
        <dsp:cNvPr id="0" name=""/>
        <dsp:cNvSpPr/>
      </dsp:nvSpPr>
      <dsp:spPr>
        <a:xfrm>
          <a:off x="5867400" y="4265408"/>
          <a:ext cx="601133" cy="24960"/>
        </a:xfrm>
        <a:custGeom>
          <a:avLst/>
          <a:gdLst/>
          <a:ahLst/>
          <a:cxnLst/>
          <a:rect l="0" t="0" r="0" b="0"/>
          <a:pathLst>
            <a:path>
              <a:moveTo>
                <a:pt x="0" y="12480"/>
              </a:moveTo>
              <a:lnTo>
                <a:pt x="601133" y="12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2938" y="4262861"/>
        <a:ext cx="30056" cy="30056"/>
      </dsp:txXfrm>
    </dsp:sp>
    <dsp:sp modelId="{A8A65479-780C-2148-B60E-748C105E6348}">
      <dsp:nvSpPr>
        <dsp:cNvPr id="0" name=""/>
        <dsp:cNvSpPr/>
      </dsp:nvSpPr>
      <dsp:spPr>
        <a:xfrm>
          <a:off x="6468533" y="3902181"/>
          <a:ext cx="1502833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6490541" y="3924189"/>
        <a:ext cx="1458817" cy="70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74CF-03ED-C24F-889D-8B844865A33C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DF56-9272-8E4E-AC34-92E68CD3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people start by collecting data and generating images. At this point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DF56-9272-8E4E-AC34-92E68CD34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AE6C-CAFB-B948-AEFD-5B936CFD3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DCDC7-272F-D949-B55A-5D644A3EE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0343-EF27-7948-9819-4A874C91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84B2-9281-A14A-BD9E-D38E4B8B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DE54-7498-5844-B65C-75ABDD3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D0CF-E46D-A948-B266-7F00F97A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BB6FB-5C4F-5E4F-B11C-06632B8C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1A45-E31A-7B4D-AE76-B91A255A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6D2D-6EFA-D049-B36A-56F7BAB5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22A8-2673-004F-9D2C-22E62EBF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C1341-12D3-954A-9750-3FA2CEB0C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1E58F-248B-F44C-8B04-785B3B966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A0D9-C5F4-F74F-96B7-7A1DB748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1C41-4700-754A-ABA0-7B745FC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4F90-4700-C042-9272-3F96BBBC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3932-F7F9-4D49-8C6B-7F94F136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3F7A-E2FF-AC4E-889A-2BDB63FF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04E4-8263-D44F-89C3-23AE947D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434B-979E-3A4D-A980-F5C8F027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59E02-DCF4-BC4C-A4E7-F2F07281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295B-4193-F94D-A9BC-EA4A6F5E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2FE58-7B42-FF48-B2F2-F49E193E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E4959-D292-CE4A-B56B-A4C999D0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E712-1BDB-7440-9CA2-CF390630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66E7-9372-3741-BAEE-C20F4797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9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B8AC-BBF3-5240-8EB3-A8CC714B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D666-9988-5543-9740-49FFF0D4F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DE25-AFF1-8A4B-9FA7-4863C14FC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34868-20F0-EB4B-8E75-5ECE7173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1478-F5C2-DD4E-AB49-5C848004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8F5A2-A34C-C440-8DCE-21319844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D9D8-B645-5F4E-B910-94F1F07D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2F360-04CC-164A-9D52-C073A2FC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066FE-2CDD-1B4C-8A5F-ABA668BBD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62AAD-0726-F042-A3AE-0DB9D7934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0B4B1-EBC0-E44F-A2D3-359AFCA19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CB4DC-334E-7946-A229-7BBFA444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F2340-EAE1-F14A-8F83-DD8A118E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DBE6C-0FBB-224A-9BE0-70FD3A47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A03E-D341-9F45-B256-C42B8988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BE24B-4D6E-F240-A8DD-9176391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D3DFB-BE01-9E41-A69E-558B8ABB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213B2-D53B-9E49-A88C-7F2E50FA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C3229-7DDD-214C-9289-0CC2B445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374B3-3929-4E47-948A-5D9F4786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3041A-5708-9D48-A812-71668CC9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5DF7-EF67-DD42-B1B5-B5362259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F5DF-A76F-9E40-8071-A19B4F82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5B7C6-AF42-5F4E-A090-52F0C775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6864-6A20-F546-80CA-B5EBAC82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97E8-8CAA-0B46-808D-BDEFDDB9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02A28-30F2-3749-B1EA-8B23948E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5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6680-4888-AD4B-8936-D2D477B8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2F20F-C2EE-164E-98AE-173C1FDCA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1AC9-507C-064D-9102-5239C6ED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CA185-568C-4641-85BC-EDE66CDE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9997E-729B-3641-B2EE-15EA2CE7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9817D-D1F6-8040-B81D-FF19DC8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7A4DC-DEB9-2A48-9FBA-B61CB701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6A56-25D0-1042-9F75-C2FEFC11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05EC-DE80-0747-8481-CC4384A02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C34A-4BA9-4C43-AC8F-B2BAD602EBA0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DABC-9D8D-174D-84E6-589DFA131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F638-115C-0942-9779-063A27B1E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129-2B69-2A45-A10F-6493709B3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0093-E2E8-4646-A263-3D5D7664F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Successful Analysis Through Quantitative Experimental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E48B-5A96-B34A-82DB-160077EA6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Wait</a:t>
            </a:r>
          </a:p>
        </p:txBody>
      </p:sp>
    </p:spTree>
    <p:extLst>
      <p:ext uri="{BB962C8B-B14F-4D97-AF65-F5344CB8AC3E}">
        <p14:creationId xmlns:p14="http://schemas.microsoft.com/office/powerpoint/2010/main" val="369070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icroscope">
            <a:extLst>
              <a:ext uri="{FF2B5EF4-FFF2-40B4-BE49-F238E27FC236}">
                <a16:creationId xmlns:a16="http://schemas.microsoft.com/office/drawing/2014/main" id="{8FE97ADA-0E3C-3742-B7E7-C5652AD91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400" y="365760"/>
            <a:ext cx="1926060" cy="192606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7571559-4EA9-5E4A-82D3-B1A4DDED5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7384" b="30229"/>
          <a:stretch/>
        </p:blipFill>
        <p:spPr>
          <a:xfrm flipH="1">
            <a:off x="4029736" y="2723063"/>
            <a:ext cx="3447695" cy="3610454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673BBC9B-227F-3043-A170-AD9145CE72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5531" y="887379"/>
            <a:ext cx="1454561" cy="1454561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FE2AAD4-286A-1A4C-8973-544CBA7014F6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 rot="5400000" flipH="1" flipV="1">
            <a:off x="2359400" y="1005689"/>
            <a:ext cx="677160" cy="1895101"/>
          </a:xfrm>
          <a:prstGeom prst="curvedConnector4">
            <a:avLst>
              <a:gd name="adj1" fmla="val -33759"/>
              <a:gd name="adj2" fmla="val 75408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C5B003E-BEB0-FE42-ACD4-2C6F80CD9D37}"/>
              </a:ext>
            </a:extLst>
          </p:cNvPr>
          <p:cNvGrpSpPr/>
          <p:nvPr/>
        </p:nvGrpSpPr>
        <p:grpSpPr>
          <a:xfrm>
            <a:off x="5022105" y="1903855"/>
            <a:ext cx="1179911" cy="1435575"/>
            <a:chOff x="5022105" y="1903855"/>
            <a:chExt cx="1179911" cy="1435575"/>
          </a:xfrm>
        </p:grpSpPr>
        <p:pic>
          <p:nvPicPr>
            <p:cNvPr id="13" name="Graphic 12" descr="Images">
              <a:extLst>
                <a:ext uri="{FF2B5EF4-FFF2-40B4-BE49-F238E27FC236}">
                  <a16:creationId xmlns:a16="http://schemas.microsoft.com/office/drawing/2014/main" id="{09AE492F-8284-B548-99C2-270C5BCD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20000">
              <a:off x="5781604" y="2919018"/>
              <a:ext cx="420412" cy="420412"/>
            </a:xfrm>
            <a:prstGeom prst="rect">
              <a:avLst/>
            </a:prstGeom>
          </p:spPr>
        </p:pic>
        <p:pic>
          <p:nvPicPr>
            <p:cNvPr id="16" name="Graphic 15" descr="Images">
              <a:extLst>
                <a:ext uri="{FF2B5EF4-FFF2-40B4-BE49-F238E27FC236}">
                  <a16:creationId xmlns:a16="http://schemas.microsoft.com/office/drawing/2014/main" id="{91E014B4-2BA0-0244-B66F-88DE8DF94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-1920000">
              <a:off x="5022105" y="1903855"/>
              <a:ext cx="420412" cy="420412"/>
            </a:xfrm>
            <a:prstGeom prst="rect">
              <a:avLst/>
            </a:prstGeom>
          </p:spPr>
        </p:pic>
        <p:pic>
          <p:nvPicPr>
            <p:cNvPr id="17" name="Graphic 16" descr="Images">
              <a:extLst>
                <a:ext uri="{FF2B5EF4-FFF2-40B4-BE49-F238E27FC236}">
                  <a16:creationId xmlns:a16="http://schemas.microsoft.com/office/drawing/2014/main" id="{28E81317-E953-2C4D-9790-3AD6B8B0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600000">
              <a:off x="5516724" y="2131734"/>
              <a:ext cx="420412" cy="420412"/>
            </a:xfrm>
            <a:prstGeom prst="rect">
              <a:avLst/>
            </a:prstGeom>
          </p:spPr>
        </p:pic>
        <p:pic>
          <p:nvPicPr>
            <p:cNvPr id="18" name="Graphic 17" descr="Images">
              <a:extLst>
                <a:ext uri="{FF2B5EF4-FFF2-40B4-BE49-F238E27FC236}">
                  <a16:creationId xmlns:a16="http://schemas.microsoft.com/office/drawing/2014/main" id="{369B9476-FD73-7E48-A93A-391A58BF2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-600000">
              <a:off x="5323946" y="2574344"/>
              <a:ext cx="420412" cy="420412"/>
            </a:xfrm>
            <a:prstGeom prst="rect">
              <a:avLst/>
            </a:prstGeom>
          </p:spPr>
        </p:pic>
      </p:grpSp>
      <p:pic>
        <p:nvPicPr>
          <p:cNvPr id="22" name="Graphic 21" descr="Presentation with bar chart">
            <a:extLst>
              <a:ext uri="{FF2B5EF4-FFF2-40B4-BE49-F238E27FC236}">
                <a16:creationId xmlns:a16="http://schemas.microsoft.com/office/drawing/2014/main" id="{7D16AA8D-F8A6-D74A-8AEC-3B54623F0E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44042" y="4004925"/>
            <a:ext cx="1828800" cy="1828800"/>
          </a:xfrm>
          <a:prstGeom prst="rect">
            <a:avLst/>
          </a:prstGeom>
        </p:spPr>
      </p:pic>
      <p:pic>
        <p:nvPicPr>
          <p:cNvPr id="24" name="Graphic 23" descr="Hierarchy">
            <a:extLst>
              <a:ext uri="{FF2B5EF4-FFF2-40B4-BE49-F238E27FC236}">
                <a16:creationId xmlns:a16="http://schemas.microsoft.com/office/drawing/2014/main" id="{6A97575F-DEAD-174F-BE5C-B1E47B5BB4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1468" y="3961799"/>
            <a:ext cx="1828800" cy="1828800"/>
          </a:xfrm>
          <a:prstGeom prst="rect">
            <a:avLst/>
          </a:prstGeom>
        </p:spPr>
      </p:pic>
      <p:pic>
        <p:nvPicPr>
          <p:cNvPr id="26" name="Graphic 25" descr="Downward trend">
            <a:extLst>
              <a:ext uri="{FF2B5EF4-FFF2-40B4-BE49-F238E27FC236}">
                <a16:creationId xmlns:a16="http://schemas.microsoft.com/office/drawing/2014/main" id="{3AFCCE4D-6084-DF4C-87E6-779DA23AD3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92914" y="4004925"/>
            <a:ext cx="1828800" cy="1828800"/>
          </a:xfrm>
          <a:prstGeom prst="rect">
            <a:avLst/>
          </a:prstGeom>
        </p:spPr>
      </p:pic>
      <p:pic>
        <p:nvPicPr>
          <p:cNvPr id="28" name="Graphic 27" descr="Bar chart">
            <a:extLst>
              <a:ext uri="{FF2B5EF4-FFF2-40B4-BE49-F238E27FC236}">
                <a16:creationId xmlns:a16="http://schemas.microsoft.com/office/drawing/2014/main" id="{41BCF788-BE44-EC4B-ABBB-8399D847A5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92914" y="4004925"/>
            <a:ext cx="1828800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F5BB5D8-45BA-B449-A007-2AD9925A3F52}"/>
              </a:ext>
            </a:extLst>
          </p:cNvPr>
          <p:cNvSpPr txBox="1"/>
          <p:nvPr/>
        </p:nvSpPr>
        <p:spPr>
          <a:xfrm>
            <a:off x="84755" y="6492240"/>
            <a:ext cx="4042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*Meat Grinder icon by </a:t>
            </a:r>
            <a:r>
              <a:rPr lang="en-US" sz="1200" dirty="0" err="1"/>
              <a:t>Yorlmar</a:t>
            </a:r>
            <a:r>
              <a:rPr lang="en-US" sz="1200" dirty="0"/>
              <a:t> Campos from the Noun Project</a:t>
            </a:r>
          </a:p>
        </p:txBody>
      </p:sp>
      <p:pic>
        <p:nvPicPr>
          <p:cNvPr id="38" name="Picture 37" descr="A picture containing outdoor, building, black, sitting&#10;&#10;Description automatically generated">
            <a:extLst>
              <a:ext uri="{FF2B5EF4-FFF2-40B4-BE49-F238E27FC236}">
                <a16:creationId xmlns:a16="http://schemas.microsoft.com/office/drawing/2014/main" id="{F23236E0-244F-2A45-9E6D-474690F0405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38368" y="4261825"/>
            <a:ext cx="1314999" cy="1314999"/>
          </a:xfrm>
          <a:prstGeom prst="rect">
            <a:avLst/>
          </a:prstGeom>
        </p:spPr>
      </p:pic>
      <p:pic>
        <p:nvPicPr>
          <p:cNvPr id="20" name="Graphic 19" descr="Pie chart">
            <a:extLst>
              <a:ext uri="{FF2B5EF4-FFF2-40B4-BE49-F238E27FC236}">
                <a16:creationId xmlns:a16="http://schemas.microsoft.com/office/drawing/2014/main" id="{3B079940-3027-214C-A439-6E3FDA8797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44041" y="4004925"/>
            <a:ext cx="1828800" cy="18288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E9CC920-A0D7-6341-9BCF-4A121C723695}"/>
              </a:ext>
            </a:extLst>
          </p:cNvPr>
          <p:cNvSpPr/>
          <p:nvPr/>
        </p:nvSpPr>
        <p:spPr>
          <a:xfrm>
            <a:off x="684058" y="3384662"/>
            <a:ext cx="40588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Good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Science!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9E4B34-BFF2-3C41-A06A-2235F4B8F078}"/>
              </a:ext>
            </a:extLst>
          </p:cNvPr>
          <p:cNvSpPr txBox="1"/>
          <p:nvPr/>
        </p:nvSpPr>
        <p:spPr>
          <a:xfrm>
            <a:off x="1407804" y="3877104"/>
            <a:ext cx="3104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4119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91 -0.01342 C -0.00247 0.13426 -0.00586 0.28218 0.01745 0.20741 C 0.04076 0.13241 0.09076 -0.16528 0.14089 -0.46296 " pathEditMode="relative" ptsTypes="AAA">
                                          <p:cBhvr>
                                            <p:cTn id="33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91 -0.00903 C -0.0138 0.15417 -0.02851 0.31736 0.02344 0.23958 C 0.07552 0.16181 0.19427 -0.15694 0.31302 -0.47569 " pathEditMode="relative" ptsTypes="AAA">
                                          <p:cBhvr>
                                            <p:cTn id="3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287 -0.00787 C 0.00182 0.13426 0.00664 0.27616 0.03294 0.24097 C 0.05924 0.20579 0.10703 -0.00648 0.15482 -0.21852 " pathEditMode="relative" ptsTypes="AAA">
                                          <p:cBhvr>
                                            <p:cTn id="41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3 -0.00625 C -0.01107 0.13426 -0.02214 0.275 0.02969 0.24167 C 0.08151 0.20857 0.19622 0.00139 0.31094 -0.20555 " pathEditMode="relative" ptsTypes="AAA">
                                          <p:cBhvr>
                                            <p:cTn id="4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09 0.00579 C -0.00716 0.12986 -0.0164 0.25417 0.03503 0.26227 C 0.08659 0.27014 0.1987 0.16204 0.31094 0.0537 " pathEditMode="relative" ptsTypes="AAA">
                                          <p:cBhvr>
                                            <p:cTn id="4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6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41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0.01134 C 0.00261 -0.01366 0.01198 -0.01597 0.01537 -0.01597 C 0.0362 -0.01597 0.05782 0.02107 0.05782 0.05833 C 0.05782 0.03958 0.06849 0.02107 0.07865 0.02107 C 0.08933 0.02107 0.09948 0.03982 0.09948 0.05833 C 0.09948 0.04908 0.10482 0.03958 0.11016 0.03958 C 0.1155 0.03958 0.12097 0.04861 0.12097 0.05833 C 0.12097 0.05347 0.1237 0.04908 0.12631 0.04908 C 0.12904 0.04908 0.13165 0.0537 0.13165 0.05833 C 0.13165 0.05579 0.13295 0.05347 0.13438 0.05347 C 0.13503 0.05347 0.13698 0.05579 0.13698 0.05833 C 0.13698 0.05695 0.13776 0.05579 0.13842 0.05579 C 0.13842 0.05556 0.13972 0.05695 0.13972 0.05833 C 0.13972 0.05764 0.13972 0.05695 0.14037 0.05695 C 0.14037 0.05741 0.14102 0.05764 0.14102 0.05833 C 0.14102 0.05787 0.14102 0.05764 0.14102 0.05741 C 0.1418 0.05741 0.1418 0.05764 0.1418 0.05787 C 0.14245 0.05787 0.14245 0.05764 0.14245 0.05741 C 0.14323 0.05741 0.14323 0.05764 0.14323 0.05787 " pathEditMode="relative" rAng="0" ptsTypes="AAAAAAAAAAAAAAAAAAA" p14:bounceEnd="50000">
                                          <p:cBhvr>
                                            <p:cTn id="65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61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40" grpId="0"/>
          <p:bldP spid="40" grpId="1"/>
          <p:bldP spid="41" grpId="0"/>
          <p:bldP spid="4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91 -0.01342 C -0.00247 0.13426 -0.00586 0.28218 0.01745 0.20741 C 0.04076 0.13241 0.09076 -0.16528 0.14089 -0.46296 " pathEditMode="relative" ptsTypes="AAA">
                                          <p:cBhvr>
                                            <p:cTn id="33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91 -0.00903 C -0.0138 0.15417 -0.02851 0.31736 0.02344 0.23958 C 0.07552 0.16181 0.19427 -0.15694 0.31302 -0.47569 " pathEditMode="relative" ptsTypes="AAA">
                                          <p:cBhvr>
                                            <p:cTn id="3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287 -0.00787 C 0.00182 0.13426 0.00664 0.27616 0.03294 0.24097 C 0.05924 0.20579 0.10703 -0.00648 0.15482 -0.21852 " pathEditMode="relative" ptsTypes="AAA">
                                          <p:cBhvr>
                                            <p:cTn id="41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3 -0.00625 C -0.01107 0.13426 -0.02214 0.275 0.02969 0.24167 C 0.08151 0.20857 0.19622 0.00139 0.31094 -0.20555 " pathEditMode="relative" ptsTypes="AAA">
                                          <p:cBhvr>
                                            <p:cTn id="4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09 0.00579 C -0.00716 0.12986 -0.0164 0.25417 0.03503 0.26227 C 0.08659 0.27014 0.1987 0.16204 0.31094 0.0537 " pathEditMode="relative" ptsTypes="AAA">
                                          <p:cBhvr>
                                            <p:cTn id="4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6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41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0.01134 C 0.00261 -0.01366 0.01198 -0.01597 0.01537 -0.01597 C 0.0362 -0.01597 0.05782 0.02107 0.05782 0.05833 C 0.05782 0.03958 0.06849 0.02107 0.07865 0.02107 C 0.08933 0.02107 0.09948 0.03982 0.09948 0.05833 C 0.09948 0.04908 0.10482 0.03958 0.11016 0.03958 C 0.1155 0.03958 0.12097 0.04861 0.12097 0.05833 C 0.12097 0.05347 0.1237 0.04908 0.12631 0.04908 C 0.12904 0.04908 0.13165 0.0537 0.13165 0.05833 C 0.13165 0.05579 0.13295 0.05347 0.13438 0.05347 C 0.13503 0.05347 0.13698 0.05579 0.13698 0.05833 C 0.13698 0.05695 0.13776 0.05579 0.13842 0.05579 C 0.13842 0.05556 0.13972 0.05695 0.13972 0.05833 C 0.13972 0.05764 0.13972 0.05695 0.14037 0.05695 C 0.14037 0.05741 0.14102 0.05764 0.14102 0.05833 C 0.14102 0.05787 0.14102 0.05764 0.14102 0.05741 C 0.1418 0.05741 0.1418 0.05764 0.1418 0.05787 C 0.14245 0.05787 0.14245 0.05764 0.14245 0.05741 C 0.14323 0.05741 0.14323 0.05764 0.14323 0.05787 " pathEditMode="relative" rAng="0" ptsTypes="AAAAAAAAAAAAAAAAAAA">
                                          <p:cBhvr>
                                            <p:cTn id="65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61" y="324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40" grpId="0"/>
          <p:bldP spid="40" grpId="1"/>
          <p:bldP spid="41" grpId="0"/>
          <p:bldP spid="41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A0EED6-0831-2B44-99B6-EEA06AB17A3D}"/>
              </a:ext>
            </a:extLst>
          </p:cNvPr>
          <p:cNvGrpSpPr/>
          <p:nvPr/>
        </p:nvGrpSpPr>
        <p:grpSpPr>
          <a:xfrm>
            <a:off x="909893" y="719666"/>
            <a:ext cx="10237842" cy="5418667"/>
            <a:chOff x="984864" y="719666"/>
            <a:chExt cx="10237842" cy="54186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B23C19E-DD10-A74F-B3D1-07445AA508E8}"/>
                </a:ext>
              </a:extLst>
            </p:cNvPr>
            <p:cNvSpPr/>
            <p:nvPr/>
          </p:nvSpPr>
          <p:spPr>
            <a:xfrm>
              <a:off x="9421338" y="719666"/>
              <a:ext cx="1801368" cy="5418666"/>
            </a:xfrm>
            <a:prstGeom prst="round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E7B807A3-68C9-0945-BD92-7986806A61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77229647"/>
                </p:ext>
              </p:extLst>
            </p:nvPr>
          </p:nvGraphicFramePr>
          <p:xfrm>
            <a:off x="984864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1D16DF6-295A-1D45-AD70-C90AEDC907DF}"/>
                </a:ext>
              </a:extLst>
            </p:cNvPr>
            <p:cNvSpPr/>
            <p:nvPr/>
          </p:nvSpPr>
          <p:spPr>
            <a:xfrm>
              <a:off x="9575655" y="3429000"/>
              <a:ext cx="1499616" cy="1408176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Microscope Settings</a:t>
              </a:r>
            </a:p>
            <a:p>
              <a:pPr algn="ctr"/>
              <a:r>
                <a:rPr lang="en-US" sz="1200" dirty="0"/>
                <a:t>Software / Code</a:t>
              </a:r>
            </a:p>
            <a:p>
              <a:pPr algn="ctr"/>
              <a:r>
                <a:rPr lang="en-US" sz="1200" dirty="0"/>
                <a:t>Filter Settings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1DEAD6-67C7-2641-9DA6-0A15A767D43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 flipV="1">
              <a:off x="8912801" y="3254483"/>
              <a:ext cx="662854" cy="87860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30B982-9DB4-9D43-BE58-C280B2973127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8912801" y="4133088"/>
              <a:ext cx="662854" cy="84695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8051A7-8369-1543-A433-ED209297E659}"/>
                </a:ext>
              </a:extLst>
            </p:cNvPr>
            <p:cNvSpPr txBox="1"/>
            <p:nvPr/>
          </p:nvSpPr>
          <p:spPr>
            <a:xfrm>
              <a:off x="9742921" y="1323591"/>
              <a:ext cx="1158202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Reporting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1672D3-42A5-FC4E-B0B3-2C554A81CCF4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8935674" y="4133088"/>
              <a:ext cx="63998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6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88</Words>
  <Application>Microsoft Macintosh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Successful Analysis Through Quantitative Experimental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Successful Analysis Through Quantitative Experimental Design</dc:title>
  <dc:creator>Wait, Eric</dc:creator>
  <cp:lastModifiedBy>Wait, Eric</cp:lastModifiedBy>
  <cp:revision>2</cp:revision>
  <dcterms:created xsi:type="dcterms:W3CDTF">2019-10-30T12:59:34Z</dcterms:created>
  <dcterms:modified xsi:type="dcterms:W3CDTF">2019-11-01T00:59:50Z</dcterms:modified>
</cp:coreProperties>
</file>