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2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8F6B-FF5E-4355-ACD9-378E57CA4C91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96E8-CA7B-4925-9AE2-2095C1402B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8F6B-FF5E-4355-ACD9-378E57CA4C91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96E8-CA7B-4925-9AE2-2095C1402B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8F6B-FF5E-4355-ACD9-378E57CA4C91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96E8-CA7B-4925-9AE2-2095C1402B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8F6B-FF5E-4355-ACD9-378E57CA4C91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96E8-CA7B-4925-9AE2-2095C1402B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8F6B-FF5E-4355-ACD9-378E57CA4C91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96E8-CA7B-4925-9AE2-2095C1402B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8F6B-FF5E-4355-ACD9-378E57CA4C91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96E8-CA7B-4925-9AE2-2095C1402B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8F6B-FF5E-4355-ACD9-378E57CA4C91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96E8-CA7B-4925-9AE2-2095C1402B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8F6B-FF5E-4355-ACD9-378E57CA4C91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96E8-CA7B-4925-9AE2-2095C1402B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8F6B-FF5E-4355-ACD9-378E57CA4C91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96E8-CA7B-4925-9AE2-2095C1402B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8F6B-FF5E-4355-ACD9-378E57CA4C91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96E8-CA7B-4925-9AE2-2095C1402B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8F6B-FF5E-4355-ACD9-378E57CA4C91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96E8-CA7B-4925-9AE2-2095C1402B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98F6B-FF5E-4355-ACD9-378E57CA4C91}" type="datetimeFigureOut">
              <a:rPr lang="zh-CN" altLang="en-US" smtClean="0"/>
              <a:t>2016/5/28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796E8-CA7B-4925-9AE2-2095C1402B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1143008"/>
          </a:xfrm>
        </p:spPr>
        <p:txBody>
          <a:bodyPr>
            <a:noAutofit/>
          </a:bodyPr>
          <a:lstStyle/>
          <a:p>
            <a:r>
              <a:rPr lang="en-US" altLang="zh-CN" sz="1800" dirty="0" smtClean="0"/>
              <a:t>Report of Amazon Fine Food Review Data</a:t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A Presentation of Pei Wang and </a:t>
            </a:r>
            <a:r>
              <a:rPr lang="en-US" altLang="zh-CN" sz="1800" dirty="0" err="1" smtClean="0"/>
              <a:t>Xin</a:t>
            </a:r>
            <a:r>
              <a:rPr lang="en-US" altLang="zh-CN" sz="1800" dirty="0" smtClean="0"/>
              <a:t> Wang (Group 3)</a:t>
            </a:r>
            <a:endParaRPr lang="zh-CN" altLang="en-US" sz="1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500174"/>
            <a:ext cx="6400800" cy="4138626"/>
          </a:xfrm>
        </p:spPr>
        <p:txBody>
          <a:bodyPr>
            <a:normAutofit fontScale="55000" lnSpcReduction="20000"/>
          </a:bodyPr>
          <a:lstStyle/>
          <a:p>
            <a:pPr marL="514350" indent="-514350" algn="l"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</a:rPr>
              <a:t>Data Introduction</a:t>
            </a:r>
          </a:p>
          <a:p>
            <a:pPr marL="514350" indent="-514350" algn="l"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</a:rPr>
              <a:t>Data Wrangling</a:t>
            </a:r>
          </a:p>
          <a:p>
            <a:pPr marL="514350" indent="-514350" algn="l"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</a:rPr>
              <a:t>Data Persistence</a:t>
            </a:r>
          </a:p>
          <a:p>
            <a:pPr marL="514350" indent="-514350" algn="l"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</a:rPr>
              <a:t>Product Rank Analysis</a:t>
            </a:r>
          </a:p>
          <a:p>
            <a:pPr marL="514350" indent="-514350" algn="l"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</a:rPr>
              <a:t>User Analysis</a:t>
            </a:r>
          </a:p>
          <a:p>
            <a:pPr marL="514350" indent="-514350" algn="l"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</a:rPr>
              <a:t>Product Analysis</a:t>
            </a:r>
          </a:p>
          <a:p>
            <a:pPr marL="514350" indent="-514350" algn="l"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</a:rPr>
              <a:t>Word Analysis</a:t>
            </a:r>
          </a:p>
          <a:p>
            <a:pPr marL="514350" indent="-514350" algn="l"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</a:rPr>
              <a:t>Product Classification</a:t>
            </a:r>
          </a:p>
          <a:p>
            <a:pPr marL="514350" indent="-514350" algn="l"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</a:rPr>
              <a:t>User Clustering</a:t>
            </a:r>
          </a:p>
          <a:p>
            <a:pPr marL="514350" indent="-514350" algn="l">
              <a:buAutoNum type="arabicPeriod"/>
            </a:pPr>
            <a:r>
              <a:rPr lang="en-US" altLang="zh-CN" dirty="0" err="1" smtClean="0">
                <a:solidFill>
                  <a:schemeClr val="tx1"/>
                </a:solidFill>
              </a:rPr>
              <a:t>kNN</a:t>
            </a:r>
            <a:r>
              <a:rPr lang="en-US" altLang="zh-CN" dirty="0" smtClean="0">
                <a:solidFill>
                  <a:schemeClr val="tx1"/>
                </a:solidFill>
              </a:rPr>
              <a:t> Prediction on Product</a:t>
            </a:r>
          </a:p>
          <a:p>
            <a:pPr marL="514350" indent="-514350" algn="l"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</a:rPr>
              <a:t>Sentiment Analysis</a:t>
            </a:r>
          </a:p>
          <a:p>
            <a:pPr marL="514350" indent="-514350" algn="l"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</a:rPr>
              <a:t>Polarity &amp; Subjectivity Analysis</a:t>
            </a:r>
          </a:p>
          <a:p>
            <a:pPr marL="514350" indent="-514350" algn="l"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</a:rPr>
              <a:t>Document Similarity</a:t>
            </a:r>
          </a:p>
          <a:p>
            <a:pPr marL="514350" indent="-514350" algn="l">
              <a:buAutoNum type="arabicPeriod"/>
            </a:pPr>
            <a:r>
              <a:rPr lang="en-US" altLang="zh-CN" dirty="0" smtClean="0">
                <a:solidFill>
                  <a:schemeClr val="tx1"/>
                </a:solidFill>
              </a:rPr>
              <a:t>A New Pet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41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Report of Amazon Fine Food Review Data  A Presentation of Pei Wang and Xin Wang (Group 3)</vt:lpstr>
    </vt:vector>
  </TitlesOfParts>
  <Company>Sky123.Org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of Amazon Fine Food Review Data  A Presentation of Pei Wang and Xin Wang (Group 3)</dc:title>
  <dc:creator>wangp</dc:creator>
  <cp:lastModifiedBy>wangp</cp:lastModifiedBy>
  <cp:revision>1</cp:revision>
  <dcterms:created xsi:type="dcterms:W3CDTF">2016-05-28T09:02:12Z</dcterms:created>
  <dcterms:modified xsi:type="dcterms:W3CDTF">2016-05-28T09:08:22Z</dcterms:modified>
</cp:coreProperties>
</file>