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9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0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112E-4829-8645-A655-B0B82B74CCC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5372-3B99-1D45-88C6-B2C6C026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jbara@ucon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pythond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CSE2050</a:t>
            </a:r>
            <a:br>
              <a:rPr lang="en-US" dirty="0" smtClean="0"/>
            </a:br>
            <a:r>
              <a:rPr lang="en-US" dirty="0" smtClean="0"/>
              <a:t>Data Structures and Object 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2770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Spring 2019</a:t>
            </a:r>
          </a:p>
          <a:p>
            <a:pPr algn="l"/>
            <a:r>
              <a:rPr lang="en-US" dirty="0" smtClean="0"/>
              <a:t>Ahmad </a:t>
            </a:r>
            <a:r>
              <a:rPr lang="en-US" dirty="0" err="1" smtClean="0"/>
              <a:t>Jbara</a:t>
            </a:r>
            <a:endParaRPr lang="en-US" dirty="0" smtClean="0"/>
          </a:p>
          <a:p>
            <a:pPr algn="l"/>
            <a:r>
              <a:rPr lang="en-US" dirty="0" smtClean="0"/>
              <a:t>Office: ITE, 262A</a:t>
            </a:r>
          </a:p>
          <a:p>
            <a:pPr algn="l"/>
            <a:r>
              <a:rPr lang="en-US" dirty="0" smtClean="0"/>
              <a:t>Office hours: </a:t>
            </a:r>
            <a:r>
              <a:rPr lang="en-US" dirty="0" err="1" smtClean="0"/>
              <a:t>TuTh</a:t>
            </a:r>
            <a:r>
              <a:rPr lang="en-US" dirty="0" smtClean="0"/>
              <a:t> 14:00-15:00</a:t>
            </a:r>
          </a:p>
          <a:p>
            <a:pPr algn="l"/>
            <a:r>
              <a:rPr lang="en-US" dirty="0">
                <a:hlinkClick r:id="rId2"/>
              </a:rPr>
              <a:t>ahmad.jbara@uconn.edu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HuskyCT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the information you need about the course will be on </a:t>
            </a:r>
            <a:r>
              <a:rPr lang="en-US" dirty="0" err="1" smtClean="0"/>
              <a:t>HuskyCT</a:t>
            </a:r>
            <a:r>
              <a:rPr lang="en-US" dirty="0" smtClean="0"/>
              <a:t>.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Learning </a:t>
            </a:r>
            <a:r>
              <a:rPr lang="en-US" dirty="0"/>
              <a:t>objectives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Problem </a:t>
            </a:r>
            <a:r>
              <a:rPr lang="en-US" dirty="0" smtClean="0"/>
              <a:t>Solving </a:t>
            </a:r>
            <a:r>
              <a:rPr lang="en-US" dirty="0"/>
              <a:t>and the Role of Abstraction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Data Structures and </a:t>
            </a:r>
            <a:r>
              <a:rPr lang="en-US" dirty="0" smtClean="0"/>
              <a:t>Algorithms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Python </a:t>
            </a:r>
            <a:r>
              <a:rPr lang="en-US" dirty="0"/>
              <a:t>Programming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Object-Oriented Programming and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plan to use Piazza as the course discussion board.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Mimir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be using </a:t>
            </a:r>
            <a:r>
              <a:rPr lang="en-US" dirty="0" err="1" smtClean="0"/>
              <a:t>Mimir</a:t>
            </a:r>
            <a:r>
              <a:rPr lang="en-US" dirty="0" smtClean="0"/>
              <a:t> for </a:t>
            </a:r>
            <a:r>
              <a:rPr lang="en-US" dirty="0" err="1" smtClean="0"/>
              <a:t>homeworks</a:t>
            </a:r>
            <a:r>
              <a:rPr lang="en-US" dirty="0" smtClean="0"/>
              <a:t> submissions.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3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course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read the course policies </a:t>
            </a:r>
            <a:r>
              <a:rPr lang="en-US" dirty="0" smtClean="0"/>
              <a:t>document on </a:t>
            </a:r>
            <a:r>
              <a:rPr lang="en-US" dirty="0" err="1" smtClean="0"/>
              <a:t>HuskyCT</a:t>
            </a:r>
            <a:r>
              <a:rPr lang="en-US" dirty="0" smtClean="0"/>
              <a:t> under the Syllabus menu. </a:t>
            </a:r>
            <a:r>
              <a:rPr lang="en-US" dirty="0" smtClean="0"/>
              <a:t>We will assume for the rest of the semester that you have read it. Continuation in this course is contingent upon your reading and agreeing with that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7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Laptops &amp; tablets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 encourage students to use laptops &amp; tablets </a:t>
            </a:r>
            <a:r>
              <a:rPr lang="en-US" i="1" u="sng" dirty="0" smtClean="0"/>
              <a:t>only</a:t>
            </a:r>
            <a:r>
              <a:rPr lang="en-US" dirty="0" smtClean="0"/>
              <a:t> to take notes and follow along with live coding.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No cell phones, though. Please be considerate about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Problem </a:t>
            </a:r>
            <a:r>
              <a:rPr lang="en-US" i="1" dirty="0"/>
              <a:t>Solving with Algorithms and Data Structures using </a:t>
            </a:r>
            <a:r>
              <a:rPr lang="en-US" i="1" dirty="0" smtClean="0"/>
              <a:t>Python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by </a:t>
            </a:r>
            <a:r>
              <a:rPr lang="en-US" dirty="0"/>
              <a:t>Bradley N. Miller, David L. </a:t>
            </a:r>
            <a:r>
              <a:rPr lang="en-US" dirty="0" err="1" smtClean="0"/>
              <a:t>Ranum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interactivepython.org/runestone/static/pythonds/index.html</a:t>
            </a:r>
            <a:endParaRPr lang="en-US" u="sng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Course in Data Structures and Object-Oriented Design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by Don Sheehy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CSE2050 Data Structures and Object Oriented Design</vt:lpstr>
      <vt:lpstr>HuskyCT</vt:lpstr>
      <vt:lpstr>Piazza</vt:lpstr>
      <vt:lpstr>Mimir</vt:lpstr>
      <vt:lpstr>More course policies</vt:lpstr>
      <vt:lpstr>Laptops &amp; tablets</vt:lpstr>
      <vt:lpstr>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CSE2050 Data Structures and Object Oriented Programming</dc:title>
  <dc:creator>Meunier, Jeffrey</dc:creator>
  <cp:lastModifiedBy>Jbara, Ahmad</cp:lastModifiedBy>
  <cp:revision>15</cp:revision>
  <dcterms:created xsi:type="dcterms:W3CDTF">2017-01-17T13:25:37Z</dcterms:created>
  <dcterms:modified xsi:type="dcterms:W3CDTF">2019-01-23T23:09:15Z</dcterms:modified>
</cp:coreProperties>
</file>