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436" r:id="rId3"/>
    <p:sldId id="458" r:id="rId4"/>
    <p:sldId id="459" r:id="rId5"/>
    <p:sldId id="461" r:id="rId6"/>
    <p:sldId id="462" r:id="rId7"/>
    <p:sldId id="467" r:id="rId8"/>
    <p:sldId id="463" r:id="rId9"/>
    <p:sldId id="464" r:id="rId10"/>
    <p:sldId id="465" r:id="rId11"/>
    <p:sldId id="466" r:id="rId12"/>
    <p:sldId id="468" r:id="rId13"/>
    <p:sldId id="469" r:id="rId14"/>
    <p:sldId id="470" r:id="rId15"/>
    <p:sldId id="471" r:id="rId16"/>
    <p:sldId id="472" r:id="rId17"/>
    <p:sldId id="473" r:id="rId18"/>
    <p:sldId id="474" r:id="rId19"/>
    <p:sldId id="475" r:id="rId20"/>
    <p:sldId id="476" r:id="rId21"/>
    <p:sldId id="477" r:id="rId22"/>
    <p:sldId id="478" r:id="rId23"/>
    <p:sldId id="479" r:id="rId24"/>
    <p:sldId id="480" r:id="rId25"/>
    <p:sldId id="481" r:id="rId26"/>
    <p:sldId id="48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44" autoAdjust="0"/>
    <p:restoredTop sz="94687"/>
  </p:normalViewPr>
  <p:slideViewPr>
    <p:cSldViewPr snapToGrid="0" snapToObjects="1">
      <p:cViewPr varScale="1">
        <p:scale>
          <a:sx n="115" d="100"/>
          <a:sy n="115" d="100"/>
        </p:scale>
        <p:origin x="618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5ED21D-AF0E-4FB8-9A5D-3FA3C131B841}" type="doc">
      <dgm:prSet loTypeId="urn:microsoft.com/office/officeart/2011/layout/HexagonRadial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D98F8E-FC68-4932-B5E2-A6BD98654D7C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7D86AA14-DFEA-4671-A8EE-F7947974ACDA}" type="parTrans" cxnId="{F6056275-40B3-4507-B0E2-F8DC11113534}">
      <dgm:prSet/>
      <dgm:spPr/>
      <dgm:t>
        <a:bodyPr/>
        <a:lstStyle/>
        <a:p>
          <a:endParaRPr lang="en-US"/>
        </a:p>
      </dgm:t>
    </dgm:pt>
    <dgm:pt modelId="{D3C9D4D1-D897-4E68-A229-30C34794D828}" type="sibTrans" cxnId="{F6056275-40B3-4507-B0E2-F8DC11113534}">
      <dgm:prSet/>
      <dgm:spPr/>
      <dgm:t>
        <a:bodyPr/>
        <a:lstStyle/>
        <a:p>
          <a:endParaRPr lang="en-US"/>
        </a:p>
      </dgm:t>
    </dgm:pt>
    <dgm:pt modelId="{5E28B917-E6A3-40A1-AFA8-BCD9BEB51820}">
      <dgm:prSet phldrT="[Text]"/>
      <dgm:spPr/>
      <dgm:t>
        <a:bodyPr/>
        <a:lstStyle/>
        <a:p>
          <a:r>
            <a:rPr lang="en-US" dirty="0" smtClean="0"/>
            <a:t>method2</a:t>
          </a:r>
          <a:endParaRPr lang="en-US" dirty="0"/>
        </a:p>
      </dgm:t>
    </dgm:pt>
    <dgm:pt modelId="{7CDA0116-2ECB-42E3-9DC5-8DE89D2DBDC7}" type="parTrans" cxnId="{D2AAD6F8-B4FD-4374-AF51-311E70925F81}">
      <dgm:prSet/>
      <dgm:spPr/>
      <dgm:t>
        <a:bodyPr/>
        <a:lstStyle/>
        <a:p>
          <a:endParaRPr lang="en-US"/>
        </a:p>
      </dgm:t>
    </dgm:pt>
    <dgm:pt modelId="{5419A6B2-2099-4462-B872-E7DAB8291BD3}" type="sibTrans" cxnId="{D2AAD6F8-B4FD-4374-AF51-311E70925F81}">
      <dgm:prSet/>
      <dgm:spPr/>
      <dgm:t>
        <a:bodyPr/>
        <a:lstStyle/>
        <a:p>
          <a:endParaRPr lang="en-US"/>
        </a:p>
      </dgm:t>
    </dgm:pt>
    <dgm:pt modelId="{B5374D71-0278-476D-AC6D-676F58B374D8}">
      <dgm:prSet phldrT="[Text]"/>
      <dgm:spPr/>
      <dgm:t>
        <a:bodyPr/>
        <a:lstStyle/>
        <a:p>
          <a:r>
            <a:rPr lang="en-US" dirty="0" smtClean="0"/>
            <a:t>method3</a:t>
          </a:r>
          <a:endParaRPr lang="en-US" dirty="0"/>
        </a:p>
      </dgm:t>
    </dgm:pt>
    <dgm:pt modelId="{8C4AFA58-544F-4B5A-985A-9F43D4E0E5CC}" type="parTrans" cxnId="{88F1A3DD-FE92-44BB-95FA-7B04BE702535}">
      <dgm:prSet/>
      <dgm:spPr/>
      <dgm:t>
        <a:bodyPr/>
        <a:lstStyle/>
        <a:p>
          <a:endParaRPr lang="en-US"/>
        </a:p>
      </dgm:t>
    </dgm:pt>
    <dgm:pt modelId="{4828DF21-B68D-44B0-85E5-20788AC10166}" type="sibTrans" cxnId="{88F1A3DD-FE92-44BB-95FA-7B04BE702535}">
      <dgm:prSet/>
      <dgm:spPr/>
      <dgm:t>
        <a:bodyPr/>
        <a:lstStyle/>
        <a:p>
          <a:endParaRPr lang="en-US"/>
        </a:p>
      </dgm:t>
    </dgm:pt>
    <dgm:pt modelId="{E984F0DD-7D3B-4323-8125-51E360072056}">
      <dgm:prSet phldrT="[Text]"/>
      <dgm:spPr/>
      <dgm:t>
        <a:bodyPr/>
        <a:lstStyle/>
        <a:p>
          <a:r>
            <a:rPr lang="en-US" dirty="0" smtClean="0"/>
            <a:t>method4</a:t>
          </a:r>
          <a:endParaRPr lang="en-US" dirty="0"/>
        </a:p>
      </dgm:t>
    </dgm:pt>
    <dgm:pt modelId="{C74AB891-8048-4197-A84E-0F204ACA2C01}" type="parTrans" cxnId="{8318D86B-AE08-4935-AADA-5FC6DEE132E8}">
      <dgm:prSet/>
      <dgm:spPr/>
      <dgm:t>
        <a:bodyPr/>
        <a:lstStyle/>
        <a:p>
          <a:endParaRPr lang="en-US"/>
        </a:p>
      </dgm:t>
    </dgm:pt>
    <dgm:pt modelId="{AE690972-FDAB-459B-A8DA-9529113646FB}" type="sibTrans" cxnId="{8318D86B-AE08-4935-AADA-5FC6DEE132E8}">
      <dgm:prSet/>
      <dgm:spPr/>
      <dgm:t>
        <a:bodyPr/>
        <a:lstStyle/>
        <a:p>
          <a:endParaRPr lang="en-US"/>
        </a:p>
      </dgm:t>
    </dgm:pt>
    <dgm:pt modelId="{B05059CA-C4B2-4B4F-BF02-DE12EA95C7AB}">
      <dgm:prSet phldrT="[Text]"/>
      <dgm:spPr/>
      <dgm:t>
        <a:bodyPr/>
        <a:lstStyle/>
        <a:p>
          <a:r>
            <a:rPr lang="en-US" dirty="0" smtClean="0"/>
            <a:t>method5</a:t>
          </a:r>
          <a:endParaRPr lang="en-US" dirty="0"/>
        </a:p>
      </dgm:t>
    </dgm:pt>
    <dgm:pt modelId="{B97147DB-F2BA-4875-AE2B-A5DB67507D01}" type="parTrans" cxnId="{04C7096F-2A99-4301-869C-E9ABE5B6FEA7}">
      <dgm:prSet/>
      <dgm:spPr/>
      <dgm:t>
        <a:bodyPr/>
        <a:lstStyle/>
        <a:p>
          <a:endParaRPr lang="en-US"/>
        </a:p>
      </dgm:t>
    </dgm:pt>
    <dgm:pt modelId="{21EB87C6-8273-4A50-A18D-CE4E7B946601}" type="sibTrans" cxnId="{04C7096F-2A99-4301-869C-E9ABE5B6FEA7}">
      <dgm:prSet/>
      <dgm:spPr/>
      <dgm:t>
        <a:bodyPr/>
        <a:lstStyle/>
        <a:p>
          <a:endParaRPr lang="en-US"/>
        </a:p>
      </dgm:t>
    </dgm:pt>
    <dgm:pt modelId="{3F8649C4-0627-4690-B276-B7C18E4DD24D}">
      <dgm:prSet phldrT="[Text]"/>
      <dgm:spPr/>
      <dgm:t>
        <a:bodyPr/>
        <a:lstStyle/>
        <a:p>
          <a:r>
            <a:rPr lang="en-US" dirty="0" smtClean="0"/>
            <a:t>method6</a:t>
          </a:r>
          <a:endParaRPr lang="en-US" dirty="0"/>
        </a:p>
      </dgm:t>
    </dgm:pt>
    <dgm:pt modelId="{4FD67C1D-15FE-40AE-B11C-99447422FD19}" type="parTrans" cxnId="{2B941967-E37F-4551-8B7B-62E79B47588F}">
      <dgm:prSet/>
      <dgm:spPr/>
      <dgm:t>
        <a:bodyPr/>
        <a:lstStyle/>
        <a:p>
          <a:endParaRPr lang="en-US"/>
        </a:p>
      </dgm:t>
    </dgm:pt>
    <dgm:pt modelId="{B173EFD4-1520-4449-8B1F-F846D21DD223}" type="sibTrans" cxnId="{2B941967-E37F-4551-8B7B-62E79B47588F}">
      <dgm:prSet/>
      <dgm:spPr/>
      <dgm:t>
        <a:bodyPr/>
        <a:lstStyle/>
        <a:p>
          <a:endParaRPr lang="en-US"/>
        </a:p>
      </dgm:t>
    </dgm:pt>
    <dgm:pt modelId="{1E9A8220-8805-4710-841A-BFE918AAB208}">
      <dgm:prSet phldrT="[Text]"/>
      <dgm:spPr/>
      <dgm:t>
        <a:bodyPr/>
        <a:lstStyle/>
        <a:p>
          <a:r>
            <a:rPr lang="en-US" dirty="0" smtClean="0"/>
            <a:t>method1</a:t>
          </a:r>
          <a:endParaRPr lang="en-US" dirty="0"/>
        </a:p>
      </dgm:t>
    </dgm:pt>
    <dgm:pt modelId="{DD8D51F4-6620-47D1-8B7C-35F00C4D45F6}" type="parTrans" cxnId="{03E02862-3EDB-4173-935A-21C23A3E35FA}">
      <dgm:prSet/>
      <dgm:spPr/>
      <dgm:t>
        <a:bodyPr/>
        <a:lstStyle/>
        <a:p>
          <a:endParaRPr lang="en-US"/>
        </a:p>
      </dgm:t>
    </dgm:pt>
    <dgm:pt modelId="{8C00EDED-C2D8-4F08-8BA6-0D160A759C65}" type="sibTrans" cxnId="{03E02862-3EDB-4173-935A-21C23A3E35FA}">
      <dgm:prSet/>
      <dgm:spPr/>
      <dgm:t>
        <a:bodyPr/>
        <a:lstStyle/>
        <a:p>
          <a:endParaRPr lang="en-US"/>
        </a:p>
      </dgm:t>
    </dgm:pt>
    <dgm:pt modelId="{1B98B9B3-A756-496C-A52F-D0FE39CDBFC1}" type="pres">
      <dgm:prSet presAssocID="{F25ED21D-AF0E-4FB8-9A5D-3FA3C131B841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553D8D2-C9A1-45DF-B626-A77B17517516}" type="pres">
      <dgm:prSet presAssocID="{94D98F8E-FC68-4932-B5E2-A6BD98654D7C}" presName="Parent" presStyleLbl="node0" presStyleIdx="0" presStyleCnt="1">
        <dgm:presLayoutVars>
          <dgm:chMax val="6"/>
          <dgm:chPref val="6"/>
        </dgm:presLayoutVars>
      </dgm:prSet>
      <dgm:spPr/>
      <dgm:t>
        <a:bodyPr/>
        <a:lstStyle/>
        <a:p>
          <a:endParaRPr lang="en-US"/>
        </a:p>
      </dgm:t>
    </dgm:pt>
    <dgm:pt modelId="{9F40399D-E28E-4807-A2C5-762C9DCE2E0C}" type="pres">
      <dgm:prSet presAssocID="{5E28B917-E6A3-40A1-AFA8-BCD9BEB51820}" presName="Accent1" presStyleCnt="0"/>
      <dgm:spPr/>
    </dgm:pt>
    <dgm:pt modelId="{BA259742-6DA5-48C7-B187-77055AF35821}" type="pres">
      <dgm:prSet presAssocID="{5E28B917-E6A3-40A1-AFA8-BCD9BEB51820}" presName="Accent" presStyleLbl="bgShp" presStyleIdx="0" presStyleCnt="6"/>
      <dgm:spPr/>
    </dgm:pt>
    <dgm:pt modelId="{E01FDD2E-5BCF-4291-AC57-2816210A76AD}" type="pres">
      <dgm:prSet presAssocID="{5E28B917-E6A3-40A1-AFA8-BCD9BEB51820}" presName="Child1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F0EA82-6CB9-4AD8-9DDA-C3D5B476E924}" type="pres">
      <dgm:prSet presAssocID="{B5374D71-0278-476D-AC6D-676F58B374D8}" presName="Accent2" presStyleCnt="0"/>
      <dgm:spPr/>
    </dgm:pt>
    <dgm:pt modelId="{FC55A51A-0A9C-41AC-927A-B9F4A586B27A}" type="pres">
      <dgm:prSet presAssocID="{B5374D71-0278-476D-AC6D-676F58B374D8}" presName="Accent" presStyleLbl="bgShp" presStyleIdx="1" presStyleCnt="6"/>
      <dgm:spPr>
        <a:noFill/>
      </dgm:spPr>
    </dgm:pt>
    <dgm:pt modelId="{566A6D7E-8395-47D0-88AF-AA2E797BE3A3}" type="pres">
      <dgm:prSet presAssocID="{B5374D71-0278-476D-AC6D-676F58B374D8}" presName="Child2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E5CCFE-CA50-467E-BF11-10FF7818333E}" type="pres">
      <dgm:prSet presAssocID="{E984F0DD-7D3B-4323-8125-51E360072056}" presName="Accent3" presStyleCnt="0"/>
      <dgm:spPr/>
    </dgm:pt>
    <dgm:pt modelId="{61EAB150-B983-4A61-B0C2-8053A711047B}" type="pres">
      <dgm:prSet presAssocID="{E984F0DD-7D3B-4323-8125-51E360072056}" presName="Accent" presStyleLbl="bgShp" presStyleIdx="2" presStyleCnt="6"/>
      <dgm:spPr>
        <a:noFill/>
      </dgm:spPr>
    </dgm:pt>
    <dgm:pt modelId="{D9C411CF-C533-4AC5-BD1C-7B0D300B8A99}" type="pres">
      <dgm:prSet presAssocID="{E984F0DD-7D3B-4323-8125-51E360072056}" presName="Child3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6EB3C8-A27C-403C-9CA9-03086D4E0105}" type="pres">
      <dgm:prSet presAssocID="{B05059CA-C4B2-4B4F-BF02-DE12EA95C7AB}" presName="Accent4" presStyleCnt="0"/>
      <dgm:spPr/>
    </dgm:pt>
    <dgm:pt modelId="{66AF503C-300D-4ECC-9793-E1F7D5190B2F}" type="pres">
      <dgm:prSet presAssocID="{B05059CA-C4B2-4B4F-BF02-DE12EA95C7AB}" presName="Accent" presStyleLbl="bgShp" presStyleIdx="3" presStyleCnt="6"/>
      <dgm:spPr>
        <a:noFill/>
      </dgm:spPr>
    </dgm:pt>
    <dgm:pt modelId="{2CB0EDAC-36EC-4181-A7B4-0ED9D71D235B}" type="pres">
      <dgm:prSet presAssocID="{B05059CA-C4B2-4B4F-BF02-DE12EA95C7AB}" presName="Child4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FD54C5-D6E4-4848-9139-15A6E854320E}" type="pres">
      <dgm:prSet presAssocID="{3F8649C4-0627-4690-B276-B7C18E4DD24D}" presName="Accent5" presStyleCnt="0"/>
      <dgm:spPr/>
    </dgm:pt>
    <dgm:pt modelId="{55A7BB70-604F-449E-88C4-566BD0B18350}" type="pres">
      <dgm:prSet presAssocID="{3F8649C4-0627-4690-B276-B7C18E4DD24D}" presName="Accent" presStyleLbl="bgShp" presStyleIdx="4" presStyleCnt="6"/>
      <dgm:spPr>
        <a:noFill/>
      </dgm:spPr>
    </dgm:pt>
    <dgm:pt modelId="{CDDAC02E-3C43-4EA0-8784-EF3A54450EE7}" type="pres">
      <dgm:prSet presAssocID="{3F8649C4-0627-4690-B276-B7C18E4DD24D}" presName="Child5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3B4E71-9D07-4F2A-9179-D15B853D36B9}" type="pres">
      <dgm:prSet presAssocID="{1E9A8220-8805-4710-841A-BFE918AAB208}" presName="Accent6" presStyleCnt="0"/>
      <dgm:spPr/>
    </dgm:pt>
    <dgm:pt modelId="{6948A94B-5493-4D73-BDA4-E8DBD1089885}" type="pres">
      <dgm:prSet presAssocID="{1E9A8220-8805-4710-841A-BFE918AAB208}" presName="Accent" presStyleLbl="bgShp" presStyleIdx="5" presStyleCnt="6" custAng="3895164" custScaleX="239990" custScaleY="361706"/>
      <dgm:spPr>
        <a:noFill/>
      </dgm:spPr>
    </dgm:pt>
    <dgm:pt modelId="{9D4F9096-2F1E-4A86-8F01-2689A69AC23F}" type="pres">
      <dgm:prSet presAssocID="{1E9A8220-8805-4710-841A-BFE918AAB208}" presName="Child6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E02862-3EDB-4173-935A-21C23A3E35FA}" srcId="{94D98F8E-FC68-4932-B5E2-A6BD98654D7C}" destId="{1E9A8220-8805-4710-841A-BFE918AAB208}" srcOrd="5" destOrd="0" parTransId="{DD8D51F4-6620-47D1-8B7C-35F00C4D45F6}" sibTransId="{8C00EDED-C2D8-4F08-8BA6-0D160A759C65}"/>
    <dgm:cxn modelId="{8318D86B-AE08-4935-AADA-5FC6DEE132E8}" srcId="{94D98F8E-FC68-4932-B5E2-A6BD98654D7C}" destId="{E984F0DD-7D3B-4323-8125-51E360072056}" srcOrd="2" destOrd="0" parTransId="{C74AB891-8048-4197-A84E-0F204ACA2C01}" sibTransId="{AE690972-FDAB-459B-A8DA-9529113646FB}"/>
    <dgm:cxn modelId="{88F1A3DD-FE92-44BB-95FA-7B04BE702535}" srcId="{94D98F8E-FC68-4932-B5E2-A6BD98654D7C}" destId="{B5374D71-0278-476D-AC6D-676F58B374D8}" srcOrd="1" destOrd="0" parTransId="{8C4AFA58-544F-4B5A-985A-9F43D4E0E5CC}" sibTransId="{4828DF21-B68D-44B0-85E5-20788AC10166}"/>
    <dgm:cxn modelId="{C35BE46B-66E3-4FA9-87A3-9F86AF1B7B3B}" type="presOf" srcId="{3F8649C4-0627-4690-B276-B7C18E4DD24D}" destId="{CDDAC02E-3C43-4EA0-8784-EF3A54450EE7}" srcOrd="0" destOrd="0" presId="urn:microsoft.com/office/officeart/2011/layout/HexagonRadial"/>
    <dgm:cxn modelId="{73F2D3DB-6257-4378-89CF-544B8267608B}" type="presOf" srcId="{5E28B917-E6A3-40A1-AFA8-BCD9BEB51820}" destId="{E01FDD2E-5BCF-4291-AC57-2816210A76AD}" srcOrd="0" destOrd="0" presId="urn:microsoft.com/office/officeart/2011/layout/HexagonRadial"/>
    <dgm:cxn modelId="{2B941967-E37F-4551-8B7B-62E79B47588F}" srcId="{94D98F8E-FC68-4932-B5E2-A6BD98654D7C}" destId="{3F8649C4-0627-4690-B276-B7C18E4DD24D}" srcOrd="4" destOrd="0" parTransId="{4FD67C1D-15FE-40AE-B11C-99447422FD19}" sibTransId="{B173EFD4-1520-4449-8B1F-F846D21DD223}"/>
    <dgm:cxn modelId="{F6056275-40B3-4507-B0E2-F8DC11113534}" srcId="{F25ED21D-AF0E-4FB8-9A5D-3FA3C131B841}" destId="{94D98F8E-FC68-4932-B5E2-A6BD98654D7C}" srcOrd="0" destOrd="0" parTransId="{7D86AA14-DFEA-4671-A8EE-F7947974ACDA}" sibTransId="{D3C9D4D1-D897-4E68-A229-30C34794D828}"/>
    <dgm:cxn modelId="{BC4CCF17-5155-45BC-A3DE-A05EE852ABDC}" type="presOf" srcId="{F25ED21D-AF0E-4FB8-9A5D-3FA3C131B841}" destId="{1B98B9B3-A756-496C-A52F-D0FE39CDBFC1}" srcOrd="0" destOrd="0" presId="urn:microsoft.com/office/officeart/2011/layout/HexagonRadial"/>
    <dgm:cxn modelId="{D2AAD6F8-B4FD-4374-AF51-311E70925F81}" srcId="{94D98F8E-FC68-4932-B5E2-A6BD98654D7C}" destId="{5E28B917-E6A3-40A1-AFA8-BCD9BEB51820}" srcOrd="0" destOrd="0" parTransId="{7CDA0116-2ECB-42E3-9DC5-8DE89D2DBDC7}" sibTransId="{5419A6B2-2099-4462-B872-E7DAB8291BD3}"/>
    <dgm:cxn modelId="{04C7096F-2A99-4301-869C-E9ABE5B6FEA7}" srcId="{94D98F8E-FC68-4932-B5E2-A6BD98654D7C}" destId="{B05059CA-C4B2-4B4F-BF02-DE12EA95C7AB}" srcOrd="3" destOrd="0" parTransId="{B97147DB-F2BA-4875-AE2B-A5DB67507D01}" sibTransId="{21EB87C6-8273-4A50-A18D-CE4E7B946601}"/>
    <dgm:cxn modelId="{1586878F-0321-43EE-828B-9BC05BD7E0B9}" type="presOf" srcId="{1E9A8220-8805-4710-841A-BFE918AAB208}" destId="{9D4F9096-2F1E-4A86-8F01-2689A69AC23F}" srcOrd="0" destOrd="0" presId="urn:microsoft.com/office/officeart/2011/layout/HexagonRadial"/>
    <dgm:cxn modelId="{79ABEF79-A061-43A5-8CE4-67A82FF20FD7}" type="presOf" srcId="{94D98F8E-FC68-4932-B5E2-A6BD98654D7C}" destId="{9553D8D2-C9A1-45DF-B626-A77B17517516}" srcOrd="0" destOrd="0" presId="urn:microsoft.com/office/officeart/2011/layout/HexagonRadial"/>
    <dgm:cxn modelId="{30F5F6E5-A8A0-406A-8CFD-03EFFC3F0C3B}" type="presOf" srcId="{B5374D71-0278-476D-AC6D-676F58B374D8}" destId="{566A6D7E-8395-47D0-88AF-AA2E797BE3A3}" srcOrd="0" destOrd="0" presId="urn:microsoft.com/office/officeart/2011/layout/HexagonRadial"/>
    <dgm:cxn modelId="{5F7EAC3F-B05E-410B-B1E2-AC976F8CDBD8}" type="presOf" srcId="{B05059CA-C4B2-4B4F-BF02-DE12EA95C7AB}" destId="{2CB0EDAC-36EC-4181-A7B4-0ED9D71D235B}" srcOrd="0" destOrd="0" presId="urn:microsoft.com/office/officeart/2011/layout/HexagonRadial"/>
    <dgm:cxn modelId="{4106FDC9-7330-45A0-82C3-662C5A42F2D1}" type="presOf" srcId="{E984F0DD-7D3B-4323-8125-51E360072056}" destId="{D9C411CF-C533-4AC5-BD1C-7B0D300B8A99}" srcOrd="0" destOrd="0" presId="urn:microsoft.com/office/officeart/2011/layout/HexagonRadial"/>
    <dgm:cxn modelId="{B207ECAF-E53C-46F0-A82A-BC2819622BA1}" type="presParOf" srcId="{1B98B9B3-A756-496C-A52F-D0FE39CDBFC1}" destId="{9553D8D2-C9A1-45DF-B626-A77B17517516}" srcOrd="0" destOrd="0" presId="urn:microsoft.com/office/officeart/2011/layout/HexagonRadial"/>
    <dgm:cxn modelId="{D561E144-0770-42A8-97CC-78197FFA5688}" type="presParOf" srcId="{1B98B9B3-A756-496C-A52F-D0FE39CDBFC1}" destId="{9F40399D-E28E-4807-A2C5-762C9DCE2E0C}" srcOrd="1" destOrd="0" presId="urn:microsoft.com/office/officeart/2011/layout/HexagonRadial"/>
    <dgm:cxn modelId="{7BEAEBC0-6707-4ED6-ACB7-54798C53C34E}" type="presParOf" srcId="{9F40399D-E28E-4807-A2C5-762C9DCE2E0C}" destId="{BA259742-6DA5-48C7-B187-77055AF35821}" srcOrd="0" destOrd="0" presId="urn:microsoft.com/office/officeart/2011/layout/HexagonRadial"/>
    <dgm:cxn modelId="{07A42264-E833-4AE0-9596-AB25B09DACA8}" type="presParOf" srcId="{1B98B9B3-A756-496C-A52F-D0FE39CDBFC1}" destId="{E01FDD2E-5BCF-4291-AC57-2816210A76AD}" srcOrd="2" destOrd="0" presId="urn:microsoft.com/office/officeart/2011/layout/HexagonRadial"/>
    <dgm:cxn modelId="{26E6767E-F2C6-4947-A582-39F752DC8C80}" type="presParOf" srcId="{1B98B9B3-A756-496C-A52F-D0FE39CDBFC1}" destId="{9FF0EA82-6CB9-4AD8-9DDA-C3D5B476E924}" srcOrd="3" destOrd="0" presId="urn:microsoft.com/office/officeart/2011/layout/HexagonRadial"/>
    <dgm:cxn modelId="{7A6BF03A-9765-4523-9DEE-4BBE59047201}" type="presParOf" srcId="{9FF0EA82-6CB9-4AD8-9DDA-C3D5B476E924}" destId="{FC55A51A-0A9C-41AC-927A-B9F4A586B27A}" srcOrd="0" destOrd="0" presId="urn:microsoft.com/office/officeart/2011/layout/HexagonRadial"/>
    <dgm:cxn modelId="{F0FEE3FD-10A8-4ED6-B432-57D22BA2DAAF}" type="presParOf" srcId="{1B98B9B3-A756-496C-A52F-D0FE39CDBFC1}" destId="{566A6D7E-8395-47D0-88AF-AA2E797BE3A3}" srcOrd="4" destOrd="0" presId="urn:microsoft.com/office/officeart/2011/layout/HexagonRadial"/>
    <dgm:cxn modelId="{16A213F3-736F-46C0-AE9D-2808EF3D8213}" type="presParOf" srcId="{1B98B9B3-A756-496C-A52F-D0FE39CDBFC1}" destId="{D2E5CCFE-CA50-467E-BF11-10FF7818333E}" srcOrd="5" destOrd="0" presId="urn:microsoft.com/office/officeart/2011/layout/HexagonRadial"/>
    <dgm:cxn modelId="{36A2ECCD-8516-4D72-8264-B4995A16C704}" type="presParOf" srcId="{D2E5CCFE-CA50-467E-BF11-10FF7818333E}" destId="{61EAB150-B983-4A61-B0C2-8053A711047B}" srcOrd="0" destOrd="0" presId="urn:microsoft.com/office/officeart/2011/layout/HexagonRadial"/>
    <dgm:cxn modelId="{D2689298-4687-49EA-AF74-A3E37ECDE3FD}" type="presParOf" srcId="{1B98B9B3-A756-496C-A52F-D0FE39CDBFC1}" destId="{D9C411CF-C533-4AC5-BD1C-7B0D300B8A99}" srcOrd="6" destOrd="0" presId="urn:microsoft.com/office/officeart/2011/layout/HexagonRadial"/>
    <dgm:cxn modelId="{3596C961-FAC0-40A3-A32F-96D7C2ED7240}" type="presParOf" srcId="{1B98B9B3-A756-496C-A52F-D0FE39CDBFC1}" destId="{596EB3C8-A27C-403C-9CA9-03086D4E0105}" srcOrd="7" destOrd="0" presId="urn:microsoft.com/office/officeart/2011/layout/HexagonRadial"/>
    <dgm:cxn modelId="{9CDBDDD6-B467-4E5B-BCBC-A8EBD1C8CAD7}" type="presParOf" srcId="{596EB3C8-A27C-403C-9CA9-03086D4E0105}" destId="{66AF503C-300D-4ECC-9793-E1F7D5190B2F}" srcOrd="0" destOrd="0" presId="urn:microsoft.com/office/officeart/2011/layout/HexagonRadial"/>
    <dgm:cxn modelId="{E79C471B-4869-4D71-8B60-E21D408507C8}" type="presParOf" srcId="{1B98B9B3-A756-496C-A52F-D0FE39CDBFC1}" destId="{2CB0EDAC-36EC-4181-A7B4-0ED9D71D235B}" srcOrd="8" destOrd="0" presId="urn:microsoft.com/office/officeart/2011/layout/HexagonRadial"/>
    <dgm:cxn modelId="{EE9B358F-968C-426D-94F1-0E460473552A}" type="presParOf" srcId="{1B98B9B3-A756-496C-A52F-D0FE39CDBFC1}" destId="{B5FD54C5-D6E4-4848-9139-15A6E854320E}" srcOrd="9" destOrd="0" presId="urn:microsoft.com/office/officeart/2011/layout/HexagonRadial"/>
    <dgm:cxn modelId="{BB75D8C2-4395-4F7A-BE45-783CF10EFFF5}" type="presParOf" srcId="{B5FD54C5-D6E4-4848-9139-15A6E854320E}" destId="{55A7BB70-604F-449E-88C4-566BD0B18350}" srcOrd="0" destOrd="0" presId="urn:microsoft.com/office/officeart/2011/layout/HexagonRadial"/>
    <dgm:cxn modelId="{8611319F-C44B-4E87-8EDC-FB72EB2DE5CE}" type="presParOf" srcId="{1B98B9B3-A756-496C-A52F-D0FE39CDBFC1}" destId="{CDDAC02E-3C43-4EA0-8784-EF3A54450EE7}" srcOrd="10" destOrd="0" presId="urn:microsoft.com/office/officeart/2011/layout/HexagonRadial"/>
    <dgm:cxn modelId="{A7072DCE-0304-4DE4-AB51-1C3BDA828AB9}" type="presParOf" srcId="{1B98B9B3-A756-496C-A52F-D0FE39CDBFC1}" destId="{783B4E71-9D07-4F2A-9179-D15B853D36B9}" srcOrd="11" destOrd="0" presId="urn:microsoft.com/office/officeart/2011/layout/HexagonRadial"/>
    <dgm:cxn modelId="{935F6FEC-AA1A-42FD-B2C5-26BCE813FB1F}" type="presParOf" srcId="{783B4E71-9D07-4F2A-9179-D15B853D36B9}" destId="{6948A94B-5493-4D73-BDA4-E8DBD1089885}" srcOrd="0" destOrd="0" presId="urn:microsoft.com/office/officeart/2011/layout/HexagonRadial"/>
    <dgm:cxn modelId="{403E6CBD-A6F3-475C-A67A-A016078781B8}" type="presParOf" srcId="{1B98B9B3-A756-496C-A52F-D0FE39CDBFC1}" destId="{9D4F9096-2F1E-4A86-8F01-2689A69AC23F}" srcOrd="12" destOrd="0" presId="urn:microsoft.com/office/officeart/2011/layout/HexagonRadial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5ED21D-AF0E-4FB8-9A5D-3FA3C131B841}" type="doc">
      <dgm:prSet loTypeId="urn:microsoft.com/office/officeart/2011/layout/HexagonRadial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D98F8E-FC68-4932-B5E2-A6BD98654D7C}">
      <dgm:prSet phldrT="[Text]" custT="1"/>
      <dgm:spPr/>
      <dgm:t>
        <a:bodyPr/>
        <a:lstStyle/>
        <a:p>
          <a:r>
            <a:rPr lang="en-US" sz="1400" dirty="0" err="1" smtClean="0"/>
            <a:t>ownerID</a:t>
          </a:r>
          <a:r>
            <a:rPr lang="en-US" sz="1400" dirty="0" smtClean="0"/>
            <a:t> = 111</a:t>
          </a:r>
        </a:p>
        <a:p>
          <a:r>
            <a:rPr lang="en-US" sz="1400" dirty="0" smtClean="0"/>
            <a:t>balance = 50</a:t>
          </a:r>
          <a:endParaRPr lang="en-US" sz="1400" dirty="0"/>
        </a:p>
      </dgm:t>
    </dgm:pt>
    <dgm:pt modelId="{7D86AA14-DFEA-4671-A8EE-F7947974ACDA}" type="parTrans" cxnId="{F6056275-40B3-4507-B0E2-F8DC11113534}">
      <dgm:prSet/>
      <dgm:spPr/>
      <dgm:t>
        <a:bodyPr/>
        <a:lstStyle/>
        <a:p>
          <a:endParaRPr lang="en-US"/>
        </a:p>
      </dgm:t>
    </dgm:pt>
    <dgm:pt modelId="{D3C9D4D1-D897-4E68-A229-30C34794D828}" type="sibTrans" cxnId="{F6056275-40B3-4507-B0E2-F8DC11113534}">
      <dgm:prSet/>
      <dgm:spPr/>
      <dgm:t>
        <a:bodyPr/>
        <a:lstStyle/>
        <a:p>
          <a:endParaRPr lang="en-US"/>
        </a:p>
      </dgm:t>
    </dgm:pt>
    <dgm:pt modelId="{5E28B917-E6A3-40A1-AFA8-BCD9BEB51820}">
      <dgm:prSet phldrT="[Text]"/>
      <dgm:spPr/>
      <dgm:t>
        <a:bodyPr/>
        <a:lstStyle/>
        <a:p>
          <a:r>
            <a:rPr lang="en-US" dirty="0" smtClean="0"/>
            <a:t>withdraw</a:t>
          </a:r>
          <a:endParaRPr lang="en-US" dirty="0"/>
        </a:p>
      </dgm:t>
    </dgm:pt>
    <dgm:pt modelId="{7CDA0116-2ECB-42E3-9DC5-8DE89D2DBDC7}" type="parTrans" cxnId="{D2AAD6F8-B4FD-4374-AF51-311E70925F81}">
      <dgm:prSet/>
      <dgm:spPr/>
      <dgm:t>
        <a:bodyPr/>
        <a:lstStyle/>
        <a:p>
          <a:endParaRPr lang="en-US"/>
        </a:p>
      </dgm:t>
    </dgm:pt>
    <dgm:pt modelId="{5419A6B2-2099-4462-B872-E7DAB8291BD3}" type="sibTrans" cxnId="{D2AAD6F8-B4FD-4374-AF51-311E70925F81}">
      <dgm:prSet/>
      <dgm:spPr/>
      <dgm:t>
        <a:bodyPr/>
        <a:lstStyle/>
        <a:p>
          <a:endParaRPr lang="en-US"/>
        </a:p>
      </dgm:t>
    </dgm:pt>
    <dgm:pt modelId="{B5374D71-0278-476D-AC6D-676F58B374D8}">
      <dgm:prSet phldrT="[Text]"/>
      <dgm:spPr/>
      <dgm:t>
        <a:bodyPr/>
        <a:lstStyle/>
        <a:p>
          <a:r>
            <a:rPr lang="en-US" dirty="0" err="1" smtClean="0"/>
            <a:t>getBalance</a:t>
          </a:r>
          <a:endParaRPr lang="en-US" dirty="0"/>
        </a:p>
      </dgm:t>
    </dgm:pt>
    <dgm:pt modelId="{8C4AFA58-544F-4B5A-985A-9F43D4E0E5CC}" type="parTrans" cxnId="{88F1A3DD-FE92-44BB-95FA-7B04BE702535}">
      <dgm:prSet/>
      <dgm:spPr/>
      <dgm:t>
        <a:bodyPr/>
        <a:lstStyle/>
        <a:p>
          <a:endParaRPr lang="en-US"/>
        </a:p>
      </dgm:t>
    </dgm:pt>
    <dgm:pt modelId="{4828DF21-B68D-44B0-85E5-20788AC10166}" type="sibTrans" cxnId="{88F1A3DD-FE92-44BB-95FA-7B04BE702535}">
      <dgm:prSet/>
      <dgm:spPr/>
      <dgm:t>
        <a:bodyPr/>
        <a:lstStyle/>
        <a:p>
          <a:endParaRPr lang="en-US"/>
        </a:p>
      </dgm:t>
    </dgm:pt>
    <dgm:pt modelId="{E984F0DD-7D3B-4323-8125-51E360072056}">
      <dgm:prSet phldrT="[Text]"/>
      <dgm:spPr/>
      <dgm:t>
        <a:bodyPr/>
        <a:lstStyle/>
        <a:p>
          <a:r>
            <a:rPr lang="en-US" dirty="0" smtClean="0"/>
            <a:t>method4</a:t>
          </a:r>
          <a:endParaRPr lang="en-US" dirty="0"/>
        </a:p>
      </dgm:t>
    </dgm:pt>
    <dgm:pt modelId="{C74AB891-8048-4197-A84E-0F204ACA2C01}" type="parTrans" cxnId="{8318D86B-AE08-4935-AADA-5FC6DEE132E8}">
      <dgm:prSet/>
      <dgm:spPr/>
      <dgm:t>
        <a:bodyPr/>
        <a:lstStyle/>
        <a:p>
          <a:endParaRPr lang="en-US"/>
        </a:p>
      </dgm:t>
    </dgm:pt>
    <dgm:pt modelId="{AE690972-FDAB-459B-A8DA-9529113646FB}" type="sibTrans" cxnId="{8318D86B-AE08-4935-AADA-5FC6DEE132E8}">
      <dgm:prSet/>
      <dgm:spPr/>
      <dgm:t>
        <a:bodyPr/>
        <a:lstStyle/>
        <a:p>
          <a:endParaRPr lang="en-US"/>
        </a:p>
      </dgm:t>
    </dgm:pt>
    <dgm:pt modelId="{B05059CA-C4B2-4B4F-BF02-DE12EA95C7AB}">
      <dgm:prSet phldrT="[Text]"/>
      <dgm:spPr/>
      <dgm:t>
        <a:bodyPr/>
        <a:lstStyle/>
        <a:p>
          <a:r>
            <a:rPr lang="en-US" dirty="0" smtClean="0"/>
            <a:t>method5</a:t>
          </a:r>
          <a:endParaRPr lang="en-US" dirty="0"/>
        </a:p>
      </dgm:t>
    </dgm:pt>
    <dgm:pt modelId="{B97147DB-F2BA-4875-AE2B-A5DB67507D01}" type="parTrans" cxnId="{04C7096F-2A99-4301-869C-E9ABE5B6FEA7}">
      <dgm:prSet/>
      <dgm:spPr/>
      <dgm:t>
        <a:bodyPr/>
        <a:lstStyle/>
        <a:p>
          <a:endParaRPr lang="en-US"/>
        </a:p>
      </dgm:t>
    </dgm:pt>
    <dgm:pt modelId="{21EB87C6-8273-4A50-A18D-CE4E7B946601}" type="sibTrans" cxnId="{04C7096F-2A99-4301-869C-E9ABE5B6FEA7}">
      <dgm:prSet/>
      <dgm:spPr/>
      <dgm:t>
        <a:bodyPr/>
        <a:lstStyle/>
        <a:p>
          <a:endParaRPr lang="en-US"/>
        </a:p>
      </dgm:t>
    </dgm:pt>
    <dgm:pt modelId="{3F8649C4-0627-4690-B276-B7C18E4DD24D}">
      <dgm:prSet phldrT="[Text]"/>
      <dgm:spPr/>
      <dgm:t>
        <a:bodyPr/>
        <a:lstStyle/>
        <a:p>
          <a:r>
            <a:rPr lang="en-US" dirty="0" smtClean="0"/>
            <a:t>method6</a:t>
          </a:r>
          <a:endParaRPr lang="en-US" dirty="0"/>
        </a:p>
      </dgm:t>
    </dgm:pt>
    <dgm:pt modelId="{4FD67C1D-15FE-40AE-B11C-99447422FD19}" type="parTrans" cxnId="{2B941967-E37F-4551-8B7B-62E79B47588F}">
      <dgm:prSet/>
      <dgm:spPr/>
      <dgm:t>
        <a:bodyPr/>
        <a:lstStyle/>
        <a:p>
          <a:endParaRPr lang="en-US"/>
        </a:p>
      </dgm:t>
    </dgm:pt>
    <dgm:pt modelId="{B173EFD4-1520-4449-8B1F-F846D21DD223}" type="sibTrans" cxnId="{2B941967-E37F-4551-8B7B-62E79B47588F}">
      <dgm:prSet/>
      <dgm:spPr/>
      <dgm:t>
        <a:bodyPr/>
        <a:lstStyle/>
        <a:p>
          <a:endParaRPr lang="en-US"/>
        </a:p>
      </dgm:t>
    </dgm:pt>
    <dgm:pt modelId="{1E9A8220-8805-4710-841A-BFE918AAB208}">
      <dgm:prSet phldrT="[Text]"/>
      <dgm:spPr/>
      <dgm:t>
        <a:bodyPr/>
        <a:lstStyle/>
        <a:p>
          <a:r>
            <a:rPr lang="en-US" dirty="0" smtClean="0"/>
            <a:t>deposit</a:t>
          </a:r>
          <a:endParaRPr lang="en-US" dirty="0"/>
        </a:p>
      </dgm:t>
    </dgm:pt>
    <dgm:pt modelId="{DD8D51F4-6620-47D1-8B7C-35F00C4D45F6}" type="parTrans" cxnId="{03E02862-3EDB-4173-935A-21C23A3E35FA}">
      <dgm:prSet/>
      <dgm:spPr/>
      <dgm:t>
        <a:bodyPr/>
        <a:lstStyle/>
        <a:p>
          <a:endParaRPr lang="en-US"/>
        </a:p>
      </dgm:t>
    </dgm:pt>
    <dgm:pt modelId="{8C00EDED-C2D8-4F08-8BA6-0D160A759C65}" type="sibTrans" cxnId="{03E02862-3EDB-4173-935A-21C23A3E35FA}">
      <dgm:prSet/>
      <dgm:spPr/>
      <dgm:t>
        <a:bodyPr/>
        <a:lstStyle/>
        <a:p>
          <a:endParaRPr lang="en-US"/>
        </a:p>
      </dgm:t>
    </dgm:pt>
    <dgm:pt modelId="{1B98B9B3-A756-496C-A52F-D0FE39CDBFC1}" type="pres">
      <dgm:prSet presAssocID="{F25ED21D-AF0E-4FB8-9A5D-3FA3C131B841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553D8D2-C9A1-45DF-B626-A77B17517516}" type="pres">
      <dgm:prSet presAssocID="{94D98F8E-FC68-4932-B5E2-A6BD98654D7C}" presName="Parent" presStyleLbl="node0" presStyleIdx="0" presStyleCnt="1">
        <dgm:presLayoutVars>
          <dgm:chMax val="6"/>
          <dgm:chPref val="6"/>
        </dgm:presLayoutVars>
      </dgm:prSet>
      <dgm:spPr/>
      <dgm:t>
        <a:bodyPr/>
        <a:lstStyle/>
        <a:p>
          <a:endParaRPr lang="en-US"/>
        </a:p>
      </dgm:t>
    </dgm:pt>
    <dgm:pt modelId="{9F40399D-E28E-4807-A2C5-762C9DCE2E0C}" type="pres">
      <dgm:prSet presAssocID="{5E28B917-E6A3-40A1-AFA8-BCD9BEB51820}" presName="Accent1" presStyleCnt="0"/>
      <dgm:spPr/>
    </dgm:pt>
    <dgm:pt modelId="{BA259742-6DA5-48C7-B187-77055AF35821}" type="pres">
      <dgm:prSet presAssocID="{5E28B917-E6A3-40A1-AFA8-BCD9BEB51820}" presName="Accent" presStyleLbl="bgShp" presStyleIdx="0" presStyleCnt="6"/>
      <dgm:spPr/>
    </dgm:pt>
    <dgm:pt modelId="{E01FDD2E-5BCF-4291-AC57-2816210A76AD}" type="pres">
      <dgm:prSet presAssocID="{5E28B917-E6A3-40A1-AFA8-BCD9BEB51820}" presName="Child1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F0EA82-6CB9-4AD8-9DDA-C3D5B476E924}" type="pres">
      <dgm:prSet presAssocID="{B5374D71-0278-476D-AC6D-676F58B374D8}" presName="Accent2" presStyleCnt="0"/>
      <dgm:spPr/>
    </dgm:pt>
    <dgm:pt modelId="{FC55A51A-0A9C-41AC-927A-B9F4A586B27A}" type="pres">
      <dgm:prSet presAssocID="{B5374D71-0278-476D-AC6D-676F58B374D8}" presName="Accent" presStyleLbl="bgShp" presStyleIdx="1" presStyleCnt="6"/>
      <dgm:spPr>
        <a:noFill/>
      </dgm:spPr>
    </dgm:pt>
    <dgm:pt modelId="{566A6D7E-8395-47D0-88AF-AA2E797BE3A3}" type="pres">
      <dgm:prSet presAssocID="{B5374D71-0278-476D-AC6D-676F58B374D8}" presName="Child2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E5CCFE-CA50-467E-BF11-10FF7818333E}" type="pres">
      <dgm:prSet presAssocID="{E984F0DD-7D3B-4323-8125-51E360072056}" presName="Accent3" presStyleCnt="0"/>
      <dgm:spPr/>
    </dgm:pt>
    <dgm:pt modelId="{61EAB150-B983-4A61-B0C2-8053A711047B}" type="pres">
      <dgm:prSet presAssocID="{E984F0DD-7D3B-4323-8125-51E360072056}" presName="Accent" presStyleLbl="bgShp" presStyleIdx="2" presStyleCnt="6"/>
      <dgm:spPr>
        <a:noFill/>
      </dgm:spPr>
    </dgm:pt>
    <dgm:pt modelId="{D9C411CF-C533-4AC5-BD1C-7B0D300B8A99}" type="pres">
      <dgm:prSet presAssocID="{E984F0DD-7D3B-4323-8125-51E360072056}" presName="Child3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6EB3C8-A27C-403C-9CA9-03086D4E0105}" type="pres">
      <dgm:prSet presAssocID="{B05059CA-C4B2-4B4F-BF02-DE12EA95C7AB}" presName="Accent4" presStyleCnt="0"/>
      <dgm:spPr/>
    </dgm:pt>
    <dgm:pt modelId="{66AF503C-300D-4ECC-9793-E1F7D5190B2F}" type="pres">
      <dgm:prSet presAssocID="{B05059CA-C4B2-4B4F-BF02-DE12EA95C7AB}" presName="Accent" presStyleLbl="bgShp" presStyleIdx="3" presStyleCnt="6"/>
      <dgm:spPr>
        <a:noFill/>
      </dgm:spPr>
    </dgm:pt>
    <dgm:pt modelId="{2CB0EDAC-36EC-4181-A7B4-0ED9D71D235B}" type="pres">
      <dgm:prSet presAssocID="{B05059CA-C4B2-4B4F-BF02-DE12EA95C7AB}" presName="Child4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FD54C5-D6E4-4848-9139-15A6E854320E}" type="pres">
      <dgm:prSet presAssocID="{3F8649C4-0627-4690-B276-B7C18E4DD24D}" presName="Accent5" presStyleCnt="0"/>
      <dgm:spPr/>
    </dgm:pt>
    <dgm:pt modelId="{55A7BB70-604F-449E-88C4-566BD0B18350}" type="pres">
      <dgm:prSet presAssocID="{3F8649C4-0627-4690-B276-B7C18E4DD24D}" presName="Accent" presStyleLbl="bgShp" presStyleIdx="4" presStyleCnt="6"/>
      <dgm:spPr>
        <a:noFill/>
      </dgm:spPr>
    </dgm:pt>
    <dgm:pt modelId="{CDDAC02E-3C43-4EA0-8784-EF3A54450EE7}" type="pres">
      <dgm:prSet presAssocID="{3F8649C4-0627-4690-B276-B7C18E4DD24D}" presName="Child5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3B4E71-9D07-4F2A-9179-D15B853D36B9}" type="pres">
      <dgm:prSet presAssocID="{1E9A8220-8805-4710-841A-BFE918AAB208}" presName="Accent6" presStyleCnt="0"/>
      <dgm:spPr/>
    </dgm:pt>
    <dgm:pt modelId="{6948A94B-5493-4D73-BDA4-E8DBD1089885}" type="pres">
      <dgm:prSet presAssocID="{1E9A8220-8805-4710-841A-BFE918AAB208}" presName="Accent" presStyleLbl="bgShp" presStyleIdx="5" presStyleCnt="6" custAng="3895164" custScaleX="239990" custScaleY="361706"/>
      <dgm:spPr>
        <a:noFill/>
      </dgm:spPr>
    </dgm:pt>
    <dgm:pt modelId="{9D4F9096-2F1E-4A86-8F01-2689A69AC23F}" type="pres">
      <dgm:prSet presAssocID="{1E9A8220-8805-4710-841A-BFE918AAB208}" presName="Child6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4CCF17-5155-45BC-A3DE-A05EE852ABDC}" type="presOf" srcId="{F25ED21D-AF0E-4FB8-9A5D-3FA3C131B841}" destId="{1B98B9B3-A756-496C-A52F-D0FE39CDBFC1}" srcOrd="0" destOrd="0" presId="urn:microsoft.com/office/officeart/2011/layout/HexagonRadial"/>
    <dgm:cxn modelId="{2B941967-E37F-4551-8B7B-62E79B47588F}" srcId="{94D98F8E-FC68-4932-B5E2-A6BD98654D7C}" destId="{3F8649C4-0627-4690-B276-B7C18E4DD24D}" srcOrd="4" destOrd="0" parTransId="{4FD67C1D-15FE-40AE-B11C-99447422FD19}" sibTransId="{B173EFD4-1520-4449-8B1F-F846D21DD223}"/>
    <dgm:cxn modelId="{C35BE46B-66E3-4FA9-87A3-9F86AF1B7B3B}" type="presOf" srcId="{3F8649C4-0627-4690-B276-B7C18E4DD24D}" destId="{CDDAC02E-3C43-4EA0-8784-EF3A54450EE7}" srcOrd="0" destOrd="0" presId="urn:microsoft.com/office/officeart/2011/layout/HexagonRadial"/>
    <dgm:cxn modelId="{79ABEF79-A061-43A5-8CE4-67A82FF20FD7}" type="presOf" srcId="{94D98F8E-FC68-4932-B5E2-A6BD98654D7C}" destId="{9553D8D2-C9A1-45DF-B626-A77B17517516}" srcOrd="0" destOrd="0" presId="urn:microsoft.com/office/officeart/2011/layout/HexagonRadial"/>
    <dgm:cxn modelId="{8318D86B-AE08-4935-AADA-5FC6DEE132E8}" srcId="{94D98F8E-FC68-4932-B5E2-A6BD98654D7C}" destId="{E984F0DD-7D3B-4323-8125-51E360072056}" srcOrd="2" destOrd="0" parTransId="{C74AB891-8048-4197-A84E-0F204ACA2C01}" sibTransId="{AE690972-FDAB-459B-A8DA-9529113646FB}"/>
    <dgm:cxn modelId="{4106FDC9-7330-45A0-82C3-662C5A42F2D1}" type="presOf" srcId="{E984F0DD-7D3B-4323-8125-51E360072056}" destId="{D9C411CF-C533-4AC5-BD1C-7B0D300B8A99}" srcOrd="0" destOrd="0" presId="urn:microsoft.com/office/officeart/2011/layout/HexagonRadial"/>
    <dgm:cxn modelId="{73F2D3DB-6257-4378-89CF-544B8267608B}" type="presOf" srcId="{5E28B917-E6A3-40A1-AFA8-BCD9BEB51820}" destId="{E01FDD2E-5BCF-4291-AC57-2816210A76AD}" srcOrd="0" destOrd="0" presId="urn:microsoft.com/office/officeart/2011/layout/HexagonRadial"/>
    <dgm:cxn modelId="{5F7EAC3F-B05E-410B-B1E2-AC976F8CDBD8}" type="presOf" srcId="{B05059CA-C4B2-4B4F-BF02-DE12EA95C7AB}" destId="{2CB0EDAC-36EC-4181-A7B4-0ED9D71D235B}" srcOrd="0" destOrd="0" presId="urn:microsoft.com/office/officeart/2011/layout/HexagonRadial"/>
    <dgm:cxn modelId="{D2AAD6F8-B4FD-4374-AF51-311E70925F81}" srcId="{94D98F8E-FC68-4932-B5E2-A6BD98654D7C}" destId="{5E28B917-E6A3-40A1-AFA8-BCD9BEB51820}" srcOrd="0" destOrd="0" parTransId="{7CDA0116-2ECB-42E3-9DC5-8DE89D2DBDC7}" sibTransId="{5419A6B2-2099-4462-B872-E7DAB8291BD3}"/>
    <dgm:cxn modelId="{1586878F-0321-43EE-828B-9BC05BD7E0B9}" type="presOf" srcId="{1E9A8220-8805-4710-841A-BFE918AAB208}" destId="{9D4F9096-2F1E-4A86-8F01-2689A69AC23F}" srcOrd="0" destOrd="0" presId="urn:microsoft.com/office/officeart/2011/layout/HexagonRadial"/>
    <dgm:cxn modelId="{88F1A3DD-FE92-44BB-95FA-7B04BE702535}" srcId="{94D98F8E-FC68-4932-B5E2-A6BD98654D7C}" destId="{B5374D71-0278-476D-AC6D-676F58B374D8}" srcOrd="1" destOrd="0" parTransId="{8C4AFA58-544F-4B5A-985A-9F43D4E0E5CC}" sibTransId="{4828DF21-B68D-44B0-85E5-20788AC10166}"/>
    <dgm:cxn modelId="{03E02862-3EDB-4173-935A-21C23A3E35FA}" srcId="{94D98F8E-FC68-4932-B5E2-A6BD98654D7C}" destId="{1E9A8220-8805-4710-841A-BFE918AAB208}" srcOrd="5" destOrd="0" parTransId="{DD8D51F4-6620-47D1-8B7C-35F00C4D45F6}" sibTransId="{8C00EDED-C2D8-4F08-8BA6-0D160A759C65}"/>
    <dgm:cxn modelId="{30F5F6E5-A8A0-406A-8CFD-03EFFC3F0C3B}" type="presOf" srcId="{B5374D71-0278-476D-AC6D-676F58B374D8}" destId="{566A6D7E-8395-47D0-88AF-AA2E797BE3A3}" srcOrd="0" destOrd="0" presId="urn:microsoft.com/office/officeart/2011/layout/HexagonRadial"/>
    <dgm:cxn modelId="{F6056275-40B3-4507-B0E2-F8DC11113534}" srcId="{F25ED21D-AF0E-4FB8-9A5D-3FA3C131B841}" destId="{94D98F8E-FC68-4932-B5E2-A6BD98654D7C}" srcOrd="0" destOrd="0" parTransId="{7D86AA14-DFEA-4671-A8EE-F7947974ACDA}" sibTransId="{D3C9D4D1-D897-4E68-A229-30C34794D828}"/>
    <dgm:cxn modelId="{04C7096F-2A99-4301-869C-E9ABE5B6FEA7}" srcId="{94D98F8E-FC68-4932-B5E2-A6BD98654D7C}" destId="{B05059CA-C4B2-4B4F-BF02-DE12EA95C7AB}" srcOrd="3" destOrd="0" parTransId="{B97147DB-F2BA-4875-AE2B-A5DB67507D01}" sibTransId="{21EB87C6-8273-4A50-A18D-CE4E7B946601}"/>
    <dgm:cxn modelId="{B207ECAF-E53C-46F0-A82A-BC2819622BA1}" type="presParOf" srcId="{1B98B9B3-A756-496C-A52F-D0FE39CDBFC1}" destId="{9553D8D2-C9A1-45DF-B626-A77B17517516}" srcOrd="0" destOrd="0" presId="urn:microsoft.com/office/officeart/2011/layout/HexagonRadial"/>
    <dgm:cxn modelId="{D561E144-0770-42A8-97CC-78197FFA5688}" type="presParOf" srcId="{1B98B9B3-A756-496C-A52F-D0FE39CDBFC1}" destId="{9F40399D-E28E-4807-A2C5-762C9DCE2E0C}" srcOrd="1" destOrd="0" presId="urn:microsoft.com/office/officeart/2011/layout/HexagonRadial"/>
    <dgm:cxn modelId="{7BEAEBC0-6707-4ED6-ACB7-54798C53C34E}" type="presParOf" srcId="{9F40399D-E28E-4807-A2C5-762C9DCE2E0C}" destId="{BA259742-6DA5-48C7-B187-77055AF35821}" srcOrd="0" destOrd="0" presId="urn:microsoft.com/office/officeart/2011/layout/HexagonRadial"/>
    <dgm:cxn modelId="{07A42264-E833-4AE0-9596-AB25B09DACA8}" type="presParOf" srcId="{1B98B9B3-A756-496C-A52F-D0FE39CDBFC1}" destId="{E01FDD2E-5BCF-4291-AC57-2816210A76AD}" srcOrd="2" destOrd="0" presId="urn:microsoft.com/office/officeart/2011/layout/HexagonRadial"/>
    <dgm:cxn modelId="{26E6767E-F2C6-4947-A582-39F752DC8C80}" type="presParOf" srcId="{1B98B9B3-A756-496C-A52F-D0FE39CDBFC1}" destId="{9FF0EA82-6CB9-4AD8-9DDA-C3D5B476E924}" srcOrd="3" destOrd="0" presId="urn:microsoft.com/office/officeart/2011/layout/HexagonRadial"/>
    <dgm:cxn modelId="{7A6BF03A-9765-4523-9DEE-4BBE59047201}" type="presParOf" srcId="{9FF0EA82-6CB9-4AD8-9DDA-C3D5B476E924}" destId="{FC55A51A-0A9C-41AC-927A-B9F4A586B27A}" srcOrd="0" destOrd="0" presId="urn:microsoft.com/office/officeart/2011/layout/HexagonRadial"/>
    <dgm:cxn modelId="{F0FEE3FD-10A8-4ED6-B432-57D22BA2DAAF}" type="presParOf" srcId="{1B98B9B3-A756-496C-A52F-D0FE39CDBFC1}" destId="{566A6D7E-8395-47D0-88AF-AA2E797BE3A3}" srcOrd="4" destOrd="0" presId="urn:microsoft.com/office/officeart/2011/layout/HexagonRadial"/>
    <dgm:cxn modelId="{16A213F3-736F-46C0-AE9D-2808EF3D8213}" type="presParOf" srcId="{1B98B9B3-A756-496C-A52F-D0FE39CDBFC1}" destId="{D2E5CCFE-CA50-467E-BF11-10FF7818333E}" srcOrd="5" destOrd="0" presId="urn:microsoft.com/office/officeart/2011/layout/HexagonRadial"/>
    <dgm:cxn modelId="{36A2ECCD-8516-4D72-8264-B4995A16C704}" type="presParOf" srcId="{D2E5CCFE-CA50-467E-BF11-10FF7818333E}" destId="{61EAB150-B983-4A61-B0C2-8053A711047B}" srcOrd="0" destOrd="0" presId="urn:microsoft.com/office/officeart/2011/layout/HexagonRadial"/>
    <dgm:cxn modelId="{D2689298-4687-49EA-AF74-A3E37ECDE3FD}" type="presParOf" srcId="{1B98B9B3-A756-496C-A52F-D0FE39CDBFC1}" destId="{D9C411CF-C533-4AC5-BD1C-7B0D300B8A99}" srcOrd="6" destOrd="0" presId="urn:microsoft.com/office/officeart/2011/layout/HexagonRadial"/>
    <dgm:cxn modelId="{3596C961-FAC0-40A3-A32F-96D7C2ED7240}" type="presParOf" srcId="{1B98B9B3-A756-496C-A52F-D0FE39CDBFC1}" destId="{596EB3C8-A27C-403C-9CA9-03086D4E0105}" srcOrd="7" destOrd="0" presId="urn:microsoft.com/office/officeart/2011/layout/HexagonRadial"/>
    <dgm:cxn modelId="{9CDBDDD6-B467-4E5B-BCBC-A8EBD1C8CAD7}" type="presParOf" srcId="{596EB3C8-A27C-403C-9CA9-03086D4E0105}" destId="{66AF503C-300D-4ECC-9793-E1F7D5190B2F}" srcOrd="0" destOrd="0" presId="urn:microsoft.com/office/officeart/2011/layout/HexagonRadial"/>
    <dgm:cxn modelId="{E79C471B-4869-4D71-8B60-E21D408507C8}" type="presParOf" srcId="{1B98B9B3-A756-496C-A52F-D0FE39CDBFC1}" destId="{2CB0EDAC-36EC-4181-A7B4-0ED9D71D235B}" srcOrd="8" destOrd="0" presId="urn:microsoft.com/office/officeart/2011/layout/HexagonRadial"/>
    <dgm:cxn modelId="{EE9B358F-968C-426D-94F1-0E460473552A}" type="presParOf" srcId="{1B98B9B3-A756-496C-A52F-D0FE39CDBFC1}" destId="{B5FD54C5-D6E4-4848-9139-15A6E854320E}" srcOrd="9" destOrd="0" presId="urn:microsoft.com/office/officeart/2011/layout/HexagonRadial"/>
    <dgm:cxn modelId="{BB75D8C2-4395-4F7A-BE45-783CF10EFFF5}" type="presParOf" srcId="{B5FD54C5-D6E4-4848-9139-15A6E854320E}" destId="{55A7BB70-604F-449E-88C4-566BD0B18350}" srcOrd="0" destOrd="0" presId="urn:microsoft.com/office/officeart/2011/layout/HexagonRadial"/>
    <dgm:cxn modelId="{8611319F-C44B-4E87-8EDC-FB72EB2DE5CE}" type="presParOf" srcId="{1B98B9B3-A756-496C-A52F-D0FE39CDBFC1}" destId="{CDDAC02E-3C43-4EA0-8784-EF3A54450EE7}" srcOrd="10" destOrd="0" presId="urn:microsoft.com/office/officeart/2011/layout/HexagonRadial"/>
    <dgm:cxn modelId="{A7072DCE-0304-4DE4-AB51-1C3BDA828AB9}" type="presParOf" srcId="{1B98B9B3-A756-496C-A52F-D0FE39CDBFC1}" destId="{783B4E71-9D07-4F2A-9179-D15B853D36B9}" srcOrd="11" destOrd="0" presId="urn:microsoft.com/office/officeart/2011/layout/HexagonRadial"/>
    <dgm:cxn modelId="{935F6FEC-AA1A-42FD-B2C5-26BCE813FB1F}" type="presParOf" srcId="{783B4E71-9D07-4F2A-9179-D15B853D36B9}" destId="{6948A94B-5493-4D73-BDA4-E8DBD1089885}" srcOrd="0" destOrd="0" presId="urn:microsoft.com/office/officeart/2011/layout/HexagonRadial"/>
    <dgm:cxn modelId="{403E6CBD-A6F3-475C-A67A-A016078781B8}" type="presParOf" srcId="{1B98B9B3-A756-496C-A52F-D0FE39CDBFC1}" destId="{9D4F9096-2F1E-4A86-8F01-2689A69AC23F}" srcOrd="12" destOrd="0" presId="urn:microsoft.com/office/officeart/2011/layout/HexagonRadial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5ED21D-AF0E-4FB8-9A5D-3FA3C131B841}" type="doc">
      <dgm:prSet loTypeId="urn:microsoft.com/office/officeart/2011/layout/HexagonRadial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D98F8E-FC68-4932-B5E2-A6BD98654D7C}">
      <dgm:prSet phldrT="[Text]" custT="1"/>
      <dgm:spPr/>
      <dgm:t>
        <a:bodyPr/>
        <a:lstStyle/>
        <a:p>
          <a:r>
            <a:rPr lang="en-US" sz="1400" dirty="0" err="1" smtClean="0"/>
            <a:t>ownerID</a:t>
          </a:r>
          <a:r>
            <a:rPr lang="en-US" sz="1400" dirty="0" smtClean="0"/>
            <a:t> = 111</a:t>
          </a:r>
        </a:p>
        <a:p>
          <a:r>
            <a:rPr lang="en-US" sz="1400" dirty="0" smtClean="0"/>
            <a:t>balance = </a:t>
          </a:r>
          <a:r>
            <a:rPr lang="en-US" sz="1400" b="1" dirty="0" smtClean="0">
              <a:solidFill>
                <a:srgbClr val="FF0000"/>
              </a:solidFill>
            </a:rPr>
            <a:t>60</a:t>
          </a:r>
          <a:endParaRPr lang="en-US" sz="1400" b="1" dirty="0">
            <a:solidFill>
              <a:srgbClr val="FF0000"/>
            </a:solidFill>
          </a:endParaRPr>
        </a:p>
      </dgm:t>
    </dgm:pt>
    <dgm:pt modelId="{7D86AA14-DFEA-4671-A8EE-F7947974ACDA}" type="parTrans" cxnId="{F6056275-40B3-4507-B0E2-F8DC11113534}">
      <dgm:prSet/>
      <dgm:spPr/>
      <dgm:t>
        <a:bodyPr/>
        <a:lstStyle/>
        <a:p>
          <a:endParaRPr lang="en-US"/>
        </a:p>
      </dgm:t>
    </dgm:pt>
    <dgm:pt modelId="{D3C9D4D1-D897-4E68-A229-30C34794D828}" type="sibTrans" cxnId="{F6056275-40B3-4507-B0E2-F8DC11113534}">
      <dgm:prSet/>
      <dgm:spPr/>
      <dgm:t>
        <a:bodyPr/>
        <a:lstStyle/>
        <a:p>
          <a:endParaRPr lang="en-US"/>
        </a:p>
      </dgm:t>
    </dgm:pt>
    <dgm:pt modelId="{5E28B917-E6A3-40A1-AFA8-BCD9BEB51820}">
      <dgm:prSet phldrT="[Text]"/>
      <dgm:spPr/>
      <dgm:t>
        <a:bodyPr/>
        <a:lstStyle/>
        <a:p>
          <a:r>
            <a:rPr lang="en-US" dirty="0" smtClean="0"/>
            <a:t>withdraw</a:t>
          </a:r>
          <a:endParaRPr lang="en-US" dirty="0"/>
        </a:p>
      </dgm:t>
    </dgm:pt>
    <dgm:pt modelId="{7CDA0116-2ECB-42E3-9DC5-8DE89D2DBDC7}" type="parTrans" cxnId="{D2AAD6F8-B4FD-4374-AF51-311E70925F81}">
      <dgm:prSet/>
      <dgm:spPr/>
      <dgm:t>
        <a:bodyPr/>
        <a:lstStyle/>
        <a:p>
          <a:endParaRPr lang="en-US"/>
        </a:p>
      </dgm:t>
    </dgm:pt>
    <dgm:pt modelId="{5419A6B2-2099-4462-B872-E7DAB8291BD3}" type="sibTrans" cxnId="{D2AAD6F8-B4FD-4374-AF51-311E70925F81}">
      <dgm:prSet/>
      <dgm:spPr/>
      <dgm:t>
        <a:bodyPr/>
        <a:lstStyle/>
        <a:p>
          <a:endParaRPr lang="en-US"/>
        </a:p>
      </dgm:t>
    </dgm:pt>
    <dgm:pt modelId="{B5374D71-0278-476D-AC6D-676F58B374D8}">
      <dgm:prSet phldrT="[Text]"/>
      <dgm:spPr/>
      <dgm:t>
        <a:bodyPr/>
        <a:lstStyle/>
        <a:p>
          <a:r>
            <a:rPr lang="en-US" dirty="0" err="1" smtClean="0"/>
            <a:t>getBalance</a:t>
          </a:r>
          <a:endParaRPr lang="en-US" dirty="0"/>
        </a:p>
      </dgm:t>
    </dgm:pt>
    <dgm:pt modelId="{8C4AFA58-544F-4B5A-985A-9F43D4E0E5CC}" type="parTrans" cxnId="{88F1A3DD-FE92-44BB-95FA-7B04BE702535}">
      <dgm:prSet/>
      <dgm:spPr/>
      <dgm:t>
        <a:bodyPr/>
        <a:lstStyle/>
        <a:p>
          <a:endParaRPr lang="en-US"/>
        </a:p>
      </dgm:t>
    </dgm:pt>
    <dgm:pt modelId="{4828DF21-B68D-44B0-85E5-20788AC10166}" type="sibTrans" cxnId="{88F1A3DD-FE92-44BB-95FA-7B04BE702535}">
      <dgm:prSet/>
      <dgm:spPr/>
      <dgm:t>
        <a:bodyPr/>
        <a:lstStyle/>
        <a:p>
          <a:endParaRPr lang="en-US"/>
        </a:p>
      </dgm:t>
    </dgm:pt>
    <dgm:pt modelId="{E984F0DD-7D3B-4323-8125-51E360072056}">
      <dgm:prSet phldrT="[Text]"/>
      <dgm:spPr/>
      <dgm:t>
        <a:bodyPr/>
        <a:lstStyle/>
        <a:p>
          <a:r>
            <a:rPr lang="en-US" dirty="0" smtClean="0"/>
            <a:t>method4</a:t>
          </a:r>
          <a:endParaRPr lang="en-US" dirty="0"/>
        </a:p>
      </dgm:t>
    </dgm:pt>
    <dgm:pt modelId="{C74AB891-8048-4197-A84E-0F204ACA2C01}" type="parTrans" cxnId="{8318D86B-AE08-4935-AADA-5FC6DEE132E8}">
      <dgm:prSet/>
      <dgm:spPr/>
      <dgm:t>
        <a:bodyPr/>
        <a:lstStyle/>
        <a:p>
          <a:endParaRPr lang="en-US"/>
        </a:p>
      </dgm:t>
    </dgm:pt>
    <dgm:pt modelId="{AE690972-FDAB-459B-A8DA-9529113646FB}" type="sibTrans" cxnId="{8318D86B-AE08-4935-AADA-5FC6DEE132E8}">
      <dgm:prSet/>
      <dgm:spPr/>
      <dgm:t>
        <a:bodyPr/>
        <a:lstStyle/>
        <a:p>
          <a:endParaRPr lang="en-US"/>
        </a:p>
      </dgm:t>
    </dgm:pt>
    <dgm:pt modelId="{B05059CA-C4B2-4B4F-BF02-DE12EA95C7AB}">
      <dgm:prSet phldrT="[Text]"/>
      <dgm:spPr/>
      <dgm:t>
        <a:bodyPr/>
        <a:lstStyle/>
        <a:p>
          <a:r>
            <a:rPr lang="en-US" dirty="0" smtClean="0"/>
            <a:t>method5</a:t>
          </a:r>
          <a:endParaRPr lang="en-US" dirty="0"/>
        </a:p>
      </dgm:t>
    </dgm:pt>
    <dgm:pt modelId="{B97147DB-F2BA-4875-AE2B-A5DB67507D01}" type="parTrans" cxnId="{04C7096F-2A99-4301-869C-E9ABE5B6FEA7}">
      <dgm:prSet/>
      <dgm:spPr/>
      <dgm:t>
        <a:bodyPr/>
        <a:lstStyle/>
        <a:p>
          <a:endParaRPr lang="en-US"/>
        </a:p>
      </dgm:t>
    </dgm:pt>
    <dgm:pt modelId="{21EB87C6-8273-4A50-A18D-CE4E7B946601}" type="sibTrans" cxnId="{04C7096F-2A99-4301-869C-E9ABE5B6FEA7}">
      <dgm:prSet/>
      <dgm:spPr/>
      <dgm:t>
        <a:bodyPr/>
        <a:lstStyle/>
        <a:p>
          <a:endParaRPr lang="en-US"/>
        </a:p>
      </dgm:t>
    </dgm:pt>
    <dgm:pt modelId="{3F8649C4-0627-4690-B276-B7C18E4DD24D}">
      <dgm:prSet phldrT="[Text]"/>
      <dgm:spPr/>
      <dgm:t>
        <a:bodyPr/>
        <a:lstStyle/>
        <a:p>
          <a:r>
            <a:rPr lang="en-US" dirty="0" smtClean="0"/>
            <a:t>method6</a:t>
          </a:r>
          <a:endParaRPr lang="en-US" dirty="0"/>
        </a:p>
      </dgm:t>
    </dgm:pt>
    <dgm:pt modelId="{4FD67C1D-15FE-40AE-B11C-99447422FD19}" type="parTrans" cxnId="{2B941967-E37F-4551-8B7B-62E79B47588F}">
      <dgm:prSet/>
      <dgm:spPr/>
      <dgm:t>
        <a:bodyPr/>
        <a:lstStyle/>
        <a:p>
          <a:endParaRPr lang="en-US"/>
        </a:p>
      </dgm:t>
    </dgm:pt>
    <dgm:pt modelId="{B173EFD4-1520-4449-8B1F-F846D21DD223}" type="sibTrans" cxnId="{2B941967-E37F-4551-8B7B-62E79B47588F}">
      <dgm:prSet/>
      <dgm:spPr/>
      <dgm:t>
        <a:bodyPr/>
        <a:lstStyle/>
        <a:p>
          <a:endParaRPr lang="en-US"/>
        </a:p>
      </dgm:t>
    </dgm:pt>
    <dgm:pt modelId="{1E9A8220-8805-4710-841A-BFE918AAB208}">
      <dgm:prSet phldrT="[Text]"/>
      <dgm:spPr/>
      <dgm:t>
        <a:bodyPr/>
        <a:lstStyle/>
        <a:p>
          <a:r>
            <a:rPr lang="en-US" dirty="0" smtClean="0"/>
            <a:t>deposit</a:t>
          </a:r>
          <a:endParaRPr lang="en-US" dirty="0"/>
        </a:p>
      </dgm:t>
    </dgm:pt>
    <dgm:pt modelId="{DD8D51F4-6620-47D1-8B7C-35F00C4D45F6}" type="parTrans" cxnId="{03E02862-3EDB-4173-935A-21C23A3E35FA}">
      <dgm:prSet/>
      <dgm:spPr/>
      <dgm:t>
        <a:bodyPr/>
        <a:lstStyle/>
        <a:p>
          <a:endParaRPr lang="en-US"/>
        </a:p>
      </dgm:t>
    </dgm:pt>
    <dgm:pt modelId="{8C00EDED-C2D8-4F08-8BA6-0D160A759C65}" type="sibTrans" cxnId="{03E02862-3EDB-4173-935A-21C23A3E35FA}">
      <dgm:prSet/>
      <dgm:spPr/>
      <dgm:t>
        <a:bodyPr/>
        <a:lstStyle/>
        <a:p>
          <a:endParaRPr lang="en-US"/>
        </a:p>
      </dgm:t>
    </dgm:pt>
    <dgm:pt modelId="{1B98B9B3-A756-496C-A52F-D0FE39CDBFC1}" type="pres">
      <dgm:prSet presAssocID="{F25ED21D-AF0E-4FB8-9A5D-3FA3C131B841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553D8D2-C9A1-45DF-B626-A77B17517516}" type="pres">
      <dgm:prSet presAssocID="{94D98F8E-FC68-4932-B5E2-A6BD98654D7C}" presName="Parent" presStyleLbl="node0" presStyleIdx="0" presStyleCnt="1">
        <dgm:presLayoutVars>
          <dgm:chMax val="6"/>
          <dgm:chPref val="6"/>
        </dgm:presLayoutVars>
      </dgm:prSet>
      <dgm:spPr/>
      <dgm:t>
        <a:bodyPr/>
        <a:lstStyle/>
        <a:p>
          <a:endParaRPr lang="en-US"/>
        </a:p>
      </dgm:t>
    </dgm:pt>
    <dgm:pt modelId="{9F40399D-E28E-4807-A2C5-762C9DCE2E0C}" type="pres">
      <dgm:prSet presAssocID="{5E28B917-E6A3-40A1-AFA8-BCD9BEB51820}" presName="Accent1" presStyleCnt="0"/>
      <dgm:spPr/>
    </dgm:pt>
    <dgm:pt modelId="{BA259742-6DA5-48C7-B187-77055AF35821}" type="pres">
      <dgm:prSet presAssocID="{5E28B917-E6A3-40A1-AFA8-BCD9BEB51820}" presName="Accent" presStyleLbl="bgShp" presStyleIdx="0" presStyleCnt="6"/>
      <dgm:spPr/>
    </dgm:pt>
    <dgm:pt modelId="{E01FDD2E-5BCF-4291-AC57-2816210A76AD}" type="pres">
      <dgm:prSet presAssocID="{5E28B917-E6A3-40A1-AFA8-BCD9BEB51820}" presName="Child1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F0EA82-6CB9-4AD8-9DDA-C3D5B476E924}" type="pres">
      <dgm:prSet presAssocID="{B5374D71-0278-476D-AC6D-676F58B374D8}" presName="Accent2" presStyleCnt="0"/>
      <dgm:spPr/>
    </dgm:pt>
    <dgm:pt modelId="{FC55A51A-0A9C-41AC-927A-B9F4A586B27A}" type="pres">
      <dgm:prSet presAssocID="{B5374D71-0278-476D-AC6D-676F58B374D8}" presName="Accent" presStyleLbl="bgShp" presStyleIdx="1" presStyleCnt="6"/>
      <dgm:spPr>
        <a:noFill/>
      </dgm:spPr>
    </dgm:pt>
    <dgm:pt modelId="{566A6D7E-8395-47D0-88AF-AA2E797BE3A3}" type="pres">
      <dgm:prSet presAssocID="{B5374D71-0278-476D-AC6D-676F58B374D8}" presName="Child2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E5CCFE-CA50-467E-BF11-10FF7818333E}" type="pres">
      <dgm:prSet presAssocID="{E984F0DD-7D3B-4323-8125-51E360072056}" presName="Accent3" presStyleCnt="0"/>
      <dgm:spPr/>
    </dgm:pt>
    <dgm:pt modelId="{61EAB150-B983-4A61-B0C2-8053A711047B}" type="pres">
      <dgm:prSet presAssocID="{E984F0DD-7D3B-4323-8125-51E360072056}" presName="Accent" presStyleLbl="bgShp" presStyleIdx="2" presStyleCnt="6"/>
      <dgm:spPr>
        <a:noFill/>
      </dgm:spPr>
    </dgm:pt>
    <dgm:pt modelId="{D9C411CF-C533-4AC5-BD1C-7B0D300B8A99}" type="pres">
      <dgm:prSet presAssocID="{E984F0DD-7D3B-4323-8125-51E360072056}" presName="Child3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6EB3C8-A27C-403C-9CA9-03086D4E0105}" type="pres">
      <dgm:prSet presAssocID="{B05059CA-C4B2-4B4F-BF02-DE12EA95C7AB}" presName="Accent4" presStyleCnt="0"/>
      <dgm:spPr/>
    </dgm:pt>
    <dgm:pt modelId="{66AF503C-300D-4ECC-9793-E1F7D5190B2F}" type="pres">
      <dgm:prSet presAssocID="{B05059CA-C4B2-4B4F-BF02-DE12EA95C7AB}" presName="Accent" presStyleLbl="bgShp" presStyleIdx="3" presStyleCnt="6"/>
      <dgm:spPr>
        <a:noFill/>
      </dgm:spPr>
    </dgm:pt>
    <dgm:pt modelId="{2CB0EDAC-36EC-4181-A7B4-0ED9D71D235B}" type="pres">
      <dgm:prSet presAssocID="{B05059CA-C4B2-4B4F-BF02-DE12EA95C7AB}" presName="Child4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FD54C5-D6E4-4848-9139-15A6E854320E}" type="pres">
      <dgm:prSet presAssocID="{3F8649C4-0627-4690-B276-B7C18E4DD24D}" presName="Accent5" presStyleCnt="0"/>
      <dgm:spPr/>
    </dgm:pt>
    <dgm:pt modelId="{55A7BB70-604F-449E-88C4-566BD0B18350}" type="pres">
      <dgm:prSet presAssocID="{3F8649C4-0627-4690-B276-B7C18E4DD24D}" presName="Accent" presStyleLbl="bgShp" presStyleIdx="4" presStyleCnt="6"/>
      <dgm:spPr>
        <a:noFill/>
      </dgm:spPr>
    </dgm:pt>
    <dgm:pt modelId="{CDDAC02E-3C43-4EA0-8784-EF3A54450EE7}" type="pres">
      <dgm:prSet presAssocID="{3F8649C4-0627-4690-B276-B7C18E4DD24D}" presName="Child5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3B4E71-9D07-4F2A-9179-D15B853D36B9}" type="pres">
      <dgm:prSet presAssocID="{1E9A8220-8805-4710-841A-BFE918AAB208}" presName="Accent6" presStyleCnt="0"/>
      <dgm:spPr/>
    </dgm:pt>
    <dgm:pt modelId="{6948A94B-5493-4D73-BDA4-E8DBD1089885}" type="pres">
      <dgm:prSet presAssocID="{1E9A8220-8805-4710-841A-BFE918AAB208}" presName="Accent" presStyleLbl="bgShp" presStyleIdx="5" presStyleCnt="6" custAng="3895164" custScaleX="239990" custScaleY="361706"/>
      <dgm:spPr>
        <a:noFill/>
      </dgm:spPr>
    </dgm:pt>
    <dgm:pt modelId="{9D4F9096-2F1E-4A86-8F01-2689A69AC23F}" type="pres">
      <dgm:prSet presAssocID="{1E9A8220-8805-4710-841A-BFE918AAB208}" presName="Child6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4CCF17-5155-45BC-A3DE-A05EE852ABDC}" type="presOf" srcId="{F25ED21D-AF0E-4FB8-9A5D-3FA3C131B841}" destId="{1B98B9B3-A756-496C-A52F-D0FE39CDBFC1}" srcOrd="0" destOrd="0" presId="urn:microsoft.com/office/officeart/2011/layout/HexagonRadial"/>
    <dgm:cxn modelId="{2B941967-E37F-4551-8B7B-62E79B47588F}" srcId="{94D98F8E-FC68-4932-B5E2-A6BD98654D7C}" destId="{3F8649C4-0627-4690-B276-B7C18E4DD24D}" srcOrd="4" destOrd="0" parTransId="{4FD67C1D-15FE-40AE-B11C-99447422FD19}" sibTransId="{B173EFD4-1520-4449-8B1F-F846D21DD223}"/>
    <dgm:cxn modelId="{C35BE46B-66E3-4FA9-87A3-9F86AF1B7B3B}" type="presOf" srcId="{3F8649C4-0627-4690-B276-B7C18E4DD24D}" destId="{CDDAC02E-3C43-4EA0-8784-EF3A54450EE7}" srcOrd="0" destOrd="0" presId="urn:microsoft.com/office/officeart/2011/layout/HexagonRadial"/>
    <dgm:cxn modelId="{79ABEF79-A061-43A5-8CE4-67A82FF20FD7}" type="presOf" srcId="{94D98F8E-FC68-4932-B5E2-A6BD98654D7C}" destId="{9553D8D2-C9A1-45DF-B626-A77B17517516}" srcOrd="0" destOrd="0" presId="urn:microsoft.com/office/officeart/2011/layout/HexagonRadial"/>
    <dgm:cxn modelId="{8318D86B-AE08-4935-AADA-5FC6DEE132E8}" srcId="{94D98F8E-FC68-4932-B5E2-A6BD98654D7C}" destId="{E984F0DD-7D3B-4323-8125-51E360072056}" srcOrd="2" destOrd="0" parTransId="{C74AB891-8048-4197-A84E-0F204ACA2C01}" sibTransId="{AE690972-FDAB-459B-A8DA-9529113646FB}"/>
    <dgm:cxn modelId="{4106FDC9-7330-45A0-82C3-662C5A42F2D1}" type="presOf" srcId="{E984F0DD-7D3B-4323-8125-51E360072056}" destId="{D9C411CF-C533-4AC5-BD1C-7B0D300B8A99}" srcOrd="0" destOrd="0" presId="urn:microsoft.com/office/officeart/2011/layout/HexagonRadial"/>
    <dgm:cxn modelId="{73F2D3DB-6257-4378-89CF-544B8267608B}" type="presOf" srcId="{5E28B917-E6A3-40A1-AFA8-BCD9BEB51820}" destId="{E01FDD2E-5BCF-4291-AC57-2816210A76AD}" srcOrd="0" destOrd="0" presId="urn:microsoft.com/office/officeart/2011/layout/HexagonRadial"/>
    <dgm:cxn modelId="{5F7EAC3F-B05E-410B-B1E2-AC976F8CDBD8}" type="presOf" srcId="{B05059CA-C4B2-4B4F-BF02-DE12EA95C7AB}" destId="{2CB0EDAC-36EC-4181-A7B4-0ED9D71D235B}" srcOrd="0" destOrd="0" presId="urn:microsoft.com/office/officeart/2011/layout/HexagonRadial"/>
    <dgm:cxn modelId="{D2AAD6F8-B4FD-4374-AF51-311E70925F81}" srcId="{94D98F8E-FC68-4932-B5E2-A6BD98654D7C}" destId="{5E28B917-E6A3-40A1-AFA8-BCD9BEB51820}" srcOrd="0" destOrd="0" parTransId="{7CDA0116-2ECB-42E3-9DC5-8DE89D2DBDC7}" sibTransId="{5419A6B2-2099-4462-B872-E7DAB8291BD3}"/>
    <dgm:cxn modelId="{1586878F-0321-43EE-828B-9BC05BD7E0B9}" type="presOf" srcId="{1E9A8220-8805-4710-841A-BFE918AAB208}" destId="{9D4F9096-2F1E-4A86-8F01-2689A69AC23F}" srcOrd="0" destOrd="0" presId="urn:microsoft.com/office/officeart/2011/layout/HexagonRadial"/>
    <dgm:cxn modelId="{88F1A3DD-FE92-44BB-95FA-7B04BE702535}" srcId="{94D98F8E-FC68-4932-B5E2-A6BD98654D7C}" destId="{B5374D71-0278-476D-AC6D-676F58B374D8}" srcOrd="1" destOrd="0" parTransId="{8C4AFA58-544F-4B5A-985A-9F43D4E0E5CC}" sibTransId="{4828DF21-B68D-44B0-85E5-20788AC10166}"/>
    <dgm:cxn modelId="{03E02862-3EDB-4173-935A-21C23A3E35FA}" srcId="{94D98F8E-FC68-4932-B5E2-A6BD98654D7C}" destId="{1E9A8220-8805-4710-841A-BFE918AAB208}" srcOrd="5" destOrd="0" parTransId="{DD8D51F4-6620-47D1-8B7C-35F00C4D45F6}" sibTransId="{8C00EDED-C2D8-4F08-8BA6-0D160A759C65}"/>
    <dgm:cxn modelId="{30F5F6E5-A8A0-406A-8CFD-03EFFC3F0C3B}" type="presOf" srcId="{B5374D71-0278-476D-AC6D-676F58B374D8}" destId="{566A6D7E-8395-47D0-88AF-AA2E797BE3A3}" srcOrd="0" destOrd="0" presId="urn:microsoft.com/office/officeart/2011/layout/HexagonRadial"/>
    <dgm:cxn modelId="{F6056275-40B3-4507-B0E2-F8DC11113534}" srcId="{F25ED21D-AF0E-4FB8-9A5D-3FA3C131B841}" destId="{94D98F8E-FC68-4932-B5E2-A6BD98654D7C}" srcOrd="0" destOrd="0" parTransId="{7D86AA14-DFEA-4671-A8EE-F7947974ACDA}" sibTransId="{D3C9D4D1-D897-4E68-A229-30C34794D828}"/>
    <dgm:cxn modelId="{04C7096F-2A99-4301-869C-E9ABE5B6FEA7}" srcId="{94D98F8E-FC68-4932-B5E2-A6BD98654D7C}" destId="{B05059CA-C4B2-4B4F-BF02-DE12EA95C7AB}" srcOrd="3" destOrd="0" parTransId="{B97147DB-F2BA-4875-AE2B-A5DB67507D01}" sibTransId="{21EB87C6-8273-4A50-A18D-CE4E7B946601}"/>
    <dgm:cxn modelId="{B207ECAF-E53C-46F0-A82A-BC2819622BA1}" type="presParOf" srcId="{1B98B9B3-A756-496C-A52F-D0FE39CDBFC1}" destId="{9553D8D2-C9A1-45DF-B626-A77B17517516}" srcOrd="0" destOrd="0" presId="urn:microsoft.com/office/officeart/2011/layout/HexagonRadial"/>
    <dgm:cxn modelId="{D561E144-0770-42A8-97CC-78197FFA5688}" type="presParOf" srcId="{1B98B9B3-A756-496C-A52F-D0FE39CDBFC1}" destId="{9F40399D-E28E-4807-A2C5-762C9DCE2E0C}" srcOrd="1" destOrd="0" presId="urn:microsoft.com/office/officeart/2011/layout/HexagonRadial"/>
    <dgm:cxn modelId="{7BEAEBC0-6707-4ED6-ACB7-54798C53C34E}" type="presParOf" srcId="{9F40399D-E28E-4807-A2C5-762C9DCE2E0C}" destId="{BA259742-6DA5-48C7-B187-77055AF35821}" srcOrd="0" destOrd="0" presId="urn:microsoft.com/office/officeart/2011/layout/HexagonRadial"/>
    <dgm:cxn modelId="{07A42264-E833-4AE0-9596-AB25B09DACA8}" type="presParOf" srcId="{1B98B9B3-A756-496C-A52F-D0FE39CDBFC1}" destId="{E01FDD2E-5BCF-4291-AC57-2816210A76AD}" srcOrd="2" destOrd="0" presId="urn:microsoft.com/office/officeart/2011/layout/HexagonRadial"/>
    <dgm:cxn modelId="{26E6767E-F2C6-4947-A582-39F752DC8C80}" type="presParOf" srcId="{1B98B9B3-A756-496C-A52F-D0FE39CDBFC1}" destId="{9FF0EA82-6CB9-4AD8-9DDA-C3D5B476E924}" srcOrd="3" destOrd="0" presId="urn:microsoft.com/office/officeart/2011/layout/HexagonRadial"/>
    <dgm:cxn modelId="{7A6BF03A-9765-4523-9DEE-4BBE59047201}" type="presParOf" srcId="{9FF0EA82-6CB9-4AD8-9DDA-C3D5B476E924}" destId="{FC55A51A-0A9C-41AC-927A-B9F4A586B27A}" srcOrd="0" destOrd="0" presId="urn:microsoft.com/office/officeart/2011/layout/HexagonRadial"/>
    <dgm:cxn modelId="{F0FEE3FD-10A8-4ED6-B432-57D22BA2DAAF}" type="presParOf" srcId="{1B98B9B3-A756-496C-A52F-D0FE39CDBFC1}" destId="{566A6D7E-8395-47D0-88AF-AA2E797BE3A3}" srcOrd="4" destOrd="0" presId="urn:microsoft.com/office/officeart/2011/layout/HexagonRadial"/>
    <dgm:cxn modelId="{16A213F3-736F-46C0-AE9D-2808EF3D8213}" type="presParOf" srcId="{1B98B9B3-A756-496C-A52F-D0FE39CDBFC1}" destId="{D2E5CCFE-CA50-467E-BF11-10FF7818333E}" srcOrd="5" destOrd="0" presId="urn:microsoft.com/office/officeart/2011/layout/HexagonRadial"/>
    <dgm:cxn modelId="{36A2ECCD-8516-4D72-8264-B4995A16C704}" type="presParOf" srcId="{D2E5CCFE-CA50-467E-BF11-10FF7818333E}" destId="{61EAB150-B983-4A61-B0C2-8053A711047B}" srcOrd="0" destOrd="0" presId="urn:microsoft.com/office/officeart/2011/layout/HexagonRadial"/>
    <dgm:cxn modelId="{D2689298-4687-49EA-AF74-A3E37ECDE3FD}" type="presParOf" srcId="{1B98B9B3-A756-496C-A52F-D0FE39CDBFC1}" destId="{D9C411CF-C533-4AC5-BD1C-7B0D300B8A99}" srcOrd="6" destOrd="0" presId="urn:microsoft.com/office/officeart/2011/layout/HexagonRadial"/>
    <dgm:cxn modelId="{3596C961-FAC0-40A3-A32F-96D7C2ED7240}" type="presParOf" srcId="{1B98B9B3-A756-496C-A52F-D0FE39CDBFC1}" destId="{596EB3C8-A27C-403C-9CA9-03086D4E0105}" srcOrd="7" destOrd="0" presId="urn:microsoft.com/office/officeart/2011/layout/HexagonRadial"/>
    <dgm:cxn modelId="{9CDBDDD6-B467-4E5B-BCBC-A8EBD1C8CAD7}" type="presParOf" srcId="{596EB3C8-A27C-403C-9CA9-03086D4E0105}" destId="{66AF503C-300D-4ECC-9793-E1F7D5190B2F}" srcOrd="0" destOrd="0" presId="urn:microsoft.com/office/officeart/2011/layout/HexagonRadial"/>
    <dgm:cxn modelId="{E79C471B-4869-4D71-8B60-E21D408507C8}" type="presParOf" srcId="{1B98B9B3-A756-496C-A52F-D0FE39CDBFC1}" destId="{2CB0EDAC-36EC-4181-A7B4-0ED9D71D235B}" srcOrd="8" destOrd="0" presId="urn:microsoft.com/office/officeart/2011/layout/HexagonRadial"/>
    <dgm:cxn modelId="{EE9B358F-968C-426D-94F1-0E460473552A}" type="presParOf" srcId="{1B98B9B3-A756-496C-A52F-D0FE39CDBFC1}" destId="{B5FD54C5-D6E4-4848-9139-15A6E854320E}" srcOrd="9" destOrd="0" presId="urn:microsoft.com/office/officeart/2011/layout/HexagonRadial"/>
    <dgm:cxn modelId="{BB75D8C2-4395-4F7A-BE45-783CF10EFFF5}" type="presParOf" srcId="{B5FD54C5-D6E4-4848-9139-15A6E854320E}" destId="{55A7BB70-604F-449E-88C4-566BD0B18350}" srcOrd="0" destOrd="0" presId="urn:microsoft.com/office/officeart/2011/layout/HexagonRadial"/>
    <dgm:cxn modelId="{8611319F-C44B-4E87-8EDC-FB72EB2DE5CE}" type="presParOf" srcId="{1B98B9B3-A756-496C-A52F-D0FE39CDBFC1}" destId="{CDDAC02E-3C43-4EA0-8784-EF3A54450EE7}" srcOrd="10" destOrd="0" presId="urn:microsoft.com/office/officeart/2011/layout/HexagonRadial"/>
    <dgm:cxn modelId="{A7072DCE-0304-4DE4-AB51-1C3BDA828AB9}" type="presParOf" srcId="{1B98B9B3-A756-496C-A52F-D0FE39CDBFC1}" destId="{783B4E71-9D07-4F2A-9179-D15B853D36B9}" srcOrd="11" destOrd="0" presId="urn:microsoft.com/office/officeart/2011/layout/HexagonRadial"/>
    <dgm:cxn modelId="{935F6FEC-AA1A-42FD-B2C5-26BCE813FB1F}" type="presParOf" srcId="{783B4E71-9D07-4F2A-9179-D15B853D36B9}" destId="{6948A94B-5493-4D73-BDA4-E8DBD1089885}" srcOrd="0" destOrd="0" presId="urn:microsoft.com/office/officeart/2011/layout/HexagonRadial"/>
    <dgm:cxn modelId="{403E6CBD-A6F3-475C-A67A-A016078781B8}" type="presParOf" srcId="{1B98B9B3-A756-496C-A52F-D0FE39CDBFC1}" destId="{9D4F9096-2F1E-4A86-8F01-2689A69AC23F}" srcOrd="12" destOrd="0" presId="urn:microsoft.com/office/officeart/2011/layout/HexagonRadial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53D8D2-C9A1-45DF-B626-A77B17517516}">
      <dsp:nvSpPr>
        <dsp:cNvPr id="0" name=""/>
        <dsp:cNvSpPr/>
      </dsp:nvSpPr>
      <dsp:spPr>
        <a:xfrm>
          <a:off x="2253625" y="1311046"/>
          <a:ext cx="1666396" cy="144150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data</a:t>
          </a:r>
          <a:endParaRPr lang="en-US" sz="1800" kern="1200" dirty="0"/>
        </a:p>
      </dsp:txBody>
      <dsp:txXfrm>
        <a:off x="2529770" y="1549923"/>
        <a:ext cx="1114106" cy="963746"/>
      </dsp:txXfrm>
    </dsp:sp>
    <dsp:sp modelId="{FC55A51A-0A9C-41AC-927A-B9F4A586B27A}">
      <dsp:nvSpPr>
        <dsp:cNvPr id="0" name=""/>
        <dsp:cNvSpPr/>
      </dsp:nvSpPr>
      <dsp:spPr>
        <a:xfrm>
          <a:off x="3297110" y="621385"/>
          <a:ext cx="628726" cy="541731"/>
        </a:xfrm>
        <a:prstGeom prst="hexagon">
          <a:avLst>
            <a:gd name="adj" fmla="val 28900"/>
            <a:gd name="vf" fmla="val 11547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1FDD2E-5BCF-4291-AC57-2816210A76AD}">
      <dsp:nvSpPr>
        <dsp:cNvPr id="0" name=""/>
        <dsp:cNvSpPr/>
      </dsp:nvSpPr>
      <dsp:spPr>
        <a:xfrm>
          <a:off x="2407124" y="0"/>
          <a:ext cx="1365600" cy="1181404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method2</a:t>
          </a:r>
          <a:endParaRPr lang="en-US" sz="1800" kern="1200" dirty="0"/>
        </a:p>
      </dsp:txBody>
      <dsp:txXfrm>
        <a:off x="2633433" y="195784"/>
        <a:ext cx="912982" cy="789836"/>
      </dsp:txXfrm>
    </dsp:sp>
    <dsp:sp modelId="{61EAB150-B983-4A61-B0C2-8053A711047B}">
      <dsp:nvSpPr>
        <dsp:cNvPr id="0" name=""/>
        <dsp:cNvSpPr/>
      </dsp:nvSpPr>
      <dsp:spPr>
        <a:xfrm>
          <a:off x="4030883" y="1634134"/>
          <a:ext cx="628726" cy="541731"/>
        </a:xfrm>
        <a:prstGeom prst="hexagon">
          <a:avLst>
            <a:gd name="adj" fmla="val 28900"/>
            <a:gd name="vf" fmla="val 11547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6A6D7E-8395-47D0-88AF-AA2E797BE3A3}">
      <dsp:nvSpPr>
        <dsp:cNvPr id="0" name=""/>
        <dsp:cNvSpPr/>
      </dsp:nvSpPr>
      <dsp:spPr>
        <a:xfrm>
          <a:off x="3659539" y="726643"/>
          <a:ext cx="1365600" cy="1181404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method3</a:t>
          </a:r>
          <a:endParaRPr lang="en-US" sz="1800" kern="1200" dirty="0"/>
        </a:p>
      </dsp:txBody>
      <dsp:txXfrm>
        <a:off x="3885848" y="922427"/>
        <a:ext cx="912982" cy="789836"/>
      </dsp:txXfrm>
    </dsp:sp>
    <dsp:sp modelId="{66AF503C-300D-4ECC-9793-E1F7D5190B2F}">
      <dsp:nvSpPr>
        <dsp:cNvPr id="0" name=""/>
        <dsp:cNvSpPr/>
      </dsp:nvSpPr>
      <dsp:spPr>
        <a:xfrm>
          <a:off x="3521157" y="2777337"/>
          <a:ext cx="628726" cy="541731"/>
        </a:xfrm>
        <a:prstGeom prst="hexagon">
          <a:avLst>
            <a:gd name="adj" fmla="val 28900"/>
            <a:gd name="vf" fmla="val 11547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C411CF-C533-4AC5-BD1C-7B0D300B8A99}">
      <dsp:nvSpPr>
        <dsp:cNvPr id="0" name=""/>
        <dsp:cNvSpPr/>
      </dsp:nvSpPr>
      <dsp:spPr>
        <a:xfrm>
          <a:off x="3659539" y="2155139"/>
          <a:ext cx="1365600" cy="1181404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method4</a:t>
          </a:r>
          <a:endParaRPr lang="en-US" sz="1800" kern="1200" dirty="0"/>
        </a:p>
      </dsp:txBody>
      <dsp:txXfrm>
        <a:off x="3885848" y="2350923"/>
        <a:ext cx="912982" cy="789836"/>
      </dsp:txXfrm>
    </dsp:sp>
    <dsp:sp modelId="{55A7BB70-604F-449E-88C4-566BD0B18350}">
      <dsp:nvSpPr>
        <dsp:cNvPr id="0" name=""/>
        <dsp:cNvSpPr/>
      </dsp:nvSpPr>
      <dsp:spPr>
        <a:xfrm>
          <a:off x="2256726" y="2896006"/>
          <a:ext cx="628726" cy="541731"/>
        </a:xfrm>
        <a:prstGeom prst="hexagon">
          <a:avLst>
            <a:gd name="adj" fmla="val 28900"/>
            <a:gd name="vf" fmla="val 11547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B0EDAC-36EC-4181-A7B4-0ED9D71D235B}">
      <dsp:nvSpPr>
        <dsp:cNvPr id="0" name=""/>
        <dsp:cNvSpPr/>
      </dsp:nvSpPr>
      <dsp:spPr>
        <a:xfrm>
          <a:off x="2407124" y="2882595"/>
          <a:ext cx="1365600" cy="1181404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method5</a:t>
          </a:r>
          <a:endParaRPr lang="en-US" sz="1800" kern="1200" dirty="0"/>
        </a:p>
      </dsp:txBody>
      <dsp:txXfrm>
        <a:off x="2633433" y="3078379"/>
        <a:ext cx="912982" cy="789836"/>
      </dsp:txXfrm>
    </dsp:sp>
    <dsp:sp modelId="{6948A94B-5493-4D73-BDA4-E8DBD1089885}">
      <dsp:nvSpPr>
        <dsp:cNvPr id="0" name=""/>
        <dsp:cNvSpPr/>
      </dsp:nvSpPr>
      <dsp:spPr>
        <a:xfrm rot="3895164">
          <a:off x="1070860" y="1174792"/>
          <a:ext cx="1508881" cy="1959474"/>
        </a:xfrm>
        <a:prstGeom prst="hexagon">
          <a:avLst>
            <a:gd name="adj" fmla="val 28900"/>
            <a:gd name="vf" fmla="val 11547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DAC02E-3C43-4EA0-8784-EF3A54450EE7}">
      <dsp:nvSpPr>
        <dsp:cNvPr id="0" name=""/>
        <dsp:cNvSpPr/>
      </dsp:nvSpPr>
      <dsp:spPr>
        <a:xfrm>
          <a:off x="1148896" y="2155952"/>
          <a:ext cx="1365600" cy="1181404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method6</a:t>
          </a:r>
          <a:endParaRPr lang="en-US" sz="1800" kern="1200" dirty="0"/>
        </a:p>
      </dsp:txBody>
      <dsp:txXfrm>
        <a:off x="1375205" y="2351736"/>
        <a:ext cx="912982" cy="789836"/>
      </dsp:txXfrm>
    </dsp:sp>
    <dsp:sp modelId="{9D4F9096-2F1E-4A86-8F01-2689A69AC23F}">
      <dsp:nvSpPr>
        <dsp:cNvPr id="0" name=""/>
        <dsp:cNvSpPr/>
      </dsp:nvSpPr>
      <dsp:spPr>
        <a:xfrm>
          <a:off x="1148896" y="725017"/>
          <a:ext cx="1365600" cy="1181404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method1</a:t>
          </a:r>
          <a:endParaRPr lang="en-US" sz="1800" kern="1200" dirty="0"/>
        </a:p>
      </dsp:txBody>
      <dsp:txXfrm>
        <a:off x="1375205" y="920801"/>
        <a:ext cx="912982" cy="7898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53D8D2-C9A1-45DF-B626-A77B17517516}">
      <dsp:nvSpPr>
        <dsp:cNvPr id="0" name=""/>
        <dsp:cNvSpPr/>
      </dsp:nvSpPr>
      <dsp:spPr>
        <a:xfrm>
          <a:off x="856845" y="1059862"/>
          <a:ext cx="1248391" cy="1079909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ownerID</a:t>
          </a:r>
          <a:r>
            <a:rPr lang="en-US" sz="1400" kern="1200" dirty="0" smtClean="0"/>
            <a:t> = 111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balance = 50</a:t>
          </a:r>
          <a:endParaRPr lang="en-US" sz="1400" kern="1200" dirty="0"/>
        </a:p>
      </dsp:txBody>
      <dsp:txXfrm>
        <a:off x="1063721" y="1238818"/>
        <a:ext cx="834639" cy="721997"/>
      </dsp:txXfrm>
    </dsp:sp>
    <dsp:sp modelId="{FC55A51A-0A9C-41AC-927A-B9F4A586B27A}">
      <dsp:nvSpPr>
        <dsp:cNvPr id="0" name=""/>
        <dsp:cNvSpPr/>
      </dsp:nvSpPr>
      <dsp:spPr>
        <a:xfrm>
          <a:off x="1638578" y="543198"/>
          <a:ext cx="471014" cy="405841"/>
        </a:xfrm>
        <a:prstGeom prst="hexagon">
          <a:avLst>
            <a:gd name="adj" fmla="val 28900"/>
            <a:gd name="vf" fmla="val 11547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1FDD2E-5BCF-4291-AC57-2816210A76AD}">
      <dsp:nvSpPr>
        <dsp:cNvPr id="0" name=""/>
        <dsp:cNvSpPr/>
      </dsp:nvSpPr>
      <dsp:spPr>
        <a:xfrm>
          <a:off x="971840" y="77683"/>
          <a:ext cx="1023048" cy="88505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withdraw</a:t>
          </a:r>
          <a:endParaRPr lang="en-US" sz="1100" kern="1200" dirty="0"/>
        </a:p>
      </dsp:txBody>
      <dsp:txXfrm>
        <a:off x="1141381" y="224356"/>
        <a:ext cx="683966" cy="591710"/>
      </dsp:txXfrm>
    </dsp:sp>
    <dsp:sp modelId="{61EAB150-B983-4A61-B0C2-8053A711047B}">
      <dsp:nvSpPr>
        <dsp:cNvPr id="0" name=""/>
        <dsp:cNvSpPr/>
      </dsp:nvSpPr>
      <dsp:spPr>
        <a:xfrm>
          <a:off x="2188289" y="1301905"/>
          <a:ext cx="471014" cy="405841"/>
        </a:xfrm>
        <a:prstGeom prst="hexagon">
          <a:avLst>
            <a:gd name="adj" fmla="val 28900"/>
            <a:gd name="vf" fmla="val 11547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6A6D7E-8395-47D0-88AF-AA2E797BE3A3}">
      <dsp:nvSpPr>
        <dsp:cNvPr id="0" name=""/>
        <dsp:cNvSpPr/>
      </dsp:nvSpPr>
      <dsp:spPr>
        <a:xfrm>
          <a:off x="1910094" y="622052"/>
          <a:ext cx="1023048" cy="88505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getBalance</a:t>
          </a:r>
          <a:endParaRPr lang="en-US" sz="1100" kern="1200" dirty="0"/>
        </a:p>
      </dsp:txBody>
      <dsp:txXfrm>
        <a:off x="2079635" y="768725"/>
        <a:ext cx="683966" cy="591710"/>
      </dsp:txXfrm>
    </dsp:sp>
    <dsp:sp modelId="{66AF503C-300D-4ECC-9793-E1F7D5190B2F}">
      <dsp:nvSpPr>
        <dsp:cNvPr id="0" name=""/>
        <dsp:cNvSpPr/>
      </dsp:nvSpPr>
      <dsp:spPr>
        <a:xfrm>
          <a:off x="1806424" y="2158343"/>
          <a:ext cx="471014" cy="405841"/>
        </a:xfrm>
        <a:prstGeom prst="hexagon">
          <a:avLst>
            <a:gd name="adj" fmla="val 28900"/>
            <a:gd name="vf" fmla="val 11547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C411CF-C533-4AC5-BD1C-7B0D300B8A99}">
      <dsp:nvSpPr>
        <dsp:cNvPr id="0" name=""/>
        <dsp:cNvSpPr/>
      </dsp:nvSpPr>
      <dsp:spPr>
        <a:xfrm>
          <a:off x="1910094" y="1692219"/>
          <a:ext cx="1023048" cy="88505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method4</a:t>
          </a:r>
          <a:endParaRPr lang="en-US" sz="1100" kern="1200" dirty="0"/>
        </a:p>
      </dsp:txBody>
      <dsp:txXfrm>
        <a:off x="2079635" y="1838892"/>
        <a:ext cx="683966" cy="591710"/>
      </dsp:txXfrm>
    </dsp:sp>
    <dsp:sp modelId="{55A7BB70-604F-449E-88C4-566BD0B18350}">
      <dsp:nvSpPr>
        <dsp:cNvPr id="0" name=""/>
        <dsp:cNvSpPr/>
      </dsp:nvSpPr>
      <dsp:spPr>
        <a:xfrm>
          <a:off x="859168" y="2247244"/>
          <a:ext cx="471014" cy="405841"/>
        </a:xfrm>
        <a:prstGeom prst="hexagon">
          <a:avLst>
            <a:gd name="adj" fmla="val 28900"/>
            <a:gd name="vf" fmla="val 11547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B0EDAC-36EC-4181-A7B4-0ED9D71D235B}">
      <dsp:nvSpPr>
        <dsp:cNvPr id="0" name=""/>
        <dsp:cNvSpPr/>
      </dsp:nvSpPr>
      <dsp:spPr>
        <a:xfrm>
          <a:off x="971840" y="2237197"/>
          <a:ext cx="1023048" cy="88505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method5</a:t>
          </a:r>
          <a:endParaRPr lang="en-US" sz="1100" kern="1200" dirty="0"/>
        </a:p>
      </dsp:txBody>
      <dsp:txXfrm>
        <a:off x="1141381" y="2383870"/>
        <a:ext cx="683966" cy="591710"/>
      </dsp:txXfrm>
    </dsp:sp>
    <dsp:sp modelId="{6948A94B-5493-4D73-BDA4-E8DBD1089885}">
      <dsp:nvSpPr>
        <dsp:cNvPr id="0" name=""/>
        <dsp:cNvSpPr/>
      </dsp:nvSpPr>
      <dsp:spPr>
        <a:xfrm rot="3895164">
          <a:off x="-29230" y="957786"/>
          <a:ext cx="1130387" cy="1467952"/>
        </a:xfrm>
        <a:prstGeom prst="hexagon">
          <a:avLst>
            <a:gd name="adj" fmla="val 28900"/>
            <a:gd name="vf" fmla="val 11547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DAC02E-3C43-4EA0-8784-EF3A54450EE7}">
      <dsp:nvSpPr>
        <dsp:cNvPr id="0" name=""/>
        <dsp:cNvSpPr/>
      </dsp:nvSpPr>
      <dsp:spPr>
        <a:xfrm>
          <a:off x="29230" y="1692828"/>
          <a:ext cx="1023048" cy="88505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method6</a:t>
          </a:r>
          <a:endParaRPr lang="en-US" sz="1100" kern="1200" dirty="0"/>
        </a:p>
      </dsp:txBody>
      <dsp:txXfrm>
        <a:off x="198771" y="1839501"/>
        <a:ext cx="683966" cy="591710"/>
      </dsp:txXfrm>
    </dsp:sp>
    <dsp:sp modelId="{9D4F9096-2F1E-4A86-8F01-2689A69AC23F}">
      <dsp:nvSpPr>
        <dsp:cNvPr id="0" name=""/>
        <dsp:cNvSpPr/>
      </dsp:nvSpPr>
      <dsp:spPr>
        <a:xfrm>
          <a:off x="29230" y="620834"/>
          <a:ext cx="1023048" cy="88505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deposit</a:t>
          </a:r>
          <a:endParaRPr lang="en-US" sz="1100" kern="1200" dirty="0"/>
        </a:p>
      </dsp:txBody>
      <dsp:txXfrm>
        <a:off x="198771" y="767507"/>
        <a:ext cx="683966" cy="5917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53D8D2-C9A1-45DF-B626-A77B17517516}">
      <dsp:nvSpPr>
        <dsp:cNvPr id="0" name=""/>
        <dsp:cNvSpPr/>
      </dsp:nvSpPr>
      <dsp:spPr>
        <a:xfrm>
          <a:off x="856845" y="1059862"/>
          <a:ext cx="1248391" cy="1079909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ownerID</a:t>
          </a:r>
          <a:r>
            <a:rPr lang="en-US" sz="1400" kern="1200" dirty="0" smtClean="0"/>
            <a:t> = 111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balance = </a:t>
          </a:r>
          <a:r>
            <a:rPr lang="en-US" sz="1400" b="1" kern="1200" dirty="0" smtClean="0">
              <a:solidFill>
                <a:srgbClr val="FF0000"/>
              </a:solidFill>
            </a:rPr>
            <a:t>60</a:t>
          </a:r>
          <a:endParaRPr lang="en-US" sz="1400" b="1" kern="1200" dirty="0">
            <a:solidFill>
              <a:srgbClr val="FF0000"/>
            </a:solidFill>
          </a:endParaRPr>
        </a:p>
      </dsp:txBody>
      <dsp:txXfrm>
        <a:off x="1063721" y="1238818"/>
        <a:ext cx="834639" cy="721997"/>
      </dsp:txXfrm>
    </dsp:sp>
    <dsp:sp modelId="{FC55A51A-0A9C-41AC-927A-B9F4A586B27A}">
      <dsp:nvSpPr>
        <dsp:cNvPr id="0" name=""/>
        <dsp:cNvSpPr/>
      </dsp:nvSpPr>
      <dsp:spPr>
        <a:xfrm>
          <a:off x="1638578" y="543198"/>
          <a:ext cx="471014" cy="405841"/>
        </a:xfrm>
        <a:prstGeom prst="hexagon">
          <a:avLst>
            <a:gd name="adj" fmla="val 28900"/>
            <a:gd name="vf" fmla="val 11547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1FDD2E-5BCF-4291-AC57-2816210A76AD}">
      <dsp:nvSpPr>
        <dsp:cNvPr id="0" name=""/>
        <dsp:cNvSpPr/>
      </dsp:nvSpPr>
      <dsp:spPr>
        <a:xfrm>
          <a:off x="971840" y="77683"/>
          <a:ext cx="1023048" cy="88505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withdraw</a:t>
          </a:r>
          <a:endParaRPr lang="en-US" sz="1100" kern="1200" dirty="0"/>
        </a:p>
      </dsp:txBody>
      <dsp:txXfrm>
        <a:off x="1141381" y="224356"/>
        <a:ext cx="683966" cy="591710"/>
      </dsp:txXfrm>
    </dsp:sp>
    <dsp:sp modelId="{61EAB150-B983-4A61-B0C2-8053A711047B}">
      <dsp:nvSpPr>
        <dsp:cNvPr id="0" name=""/>
        <dsp:cNvSpPr/>
      </dsp:nvSpPr>
      <dsp:spPr>
        <a:xfrm>
          <a:off x="2188289" y="1301905"/>
          <a:ext cx="471014" cy="405841"/>
        </a:xfrm>
        <a:prstGeom prst="hexagon">
          <a:avLst>
            <a:gd name="adj" fmla="val 28900"/>
            <a:gd name="vf" fmla="val 11547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6A6D7E-8395-47D0-88AF-AA2E797BE3A3}">
      <dsp:nvSpPr>
        <dsp:cNvPr id="0" name=""/>
        <dsp:cNvSpPr/>
      </dsp:nvSpPr>
      <dsp:spPr>
        <a:xfrm>
          <a:off x="1910094" y="622052"/>
          <a:ext cx="1023048" cy="88505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getBalance</a:t>
          </a:r>
          <a:endParaRPr lang="en-US" sz="1100" kern="1200" dirty="0"/>
        </a:p>
      </dsp:txBody>
      <dsp:txXfrm>
        <a:off x="2079635" y="768725"/>
        <a:ext cx="683966" cy="591710"/>
      </dsp:txXfrm>
    </dsp:sp>
    <dsp:sp modelId="{66AF503C-300D-4ECC-9793-E1F7D5190B2F}">
      <dsp:nvSpPr>
        <dsp:cNvPr id="0" name=""/>
        <dsp:cNvSpPr/>
      </dsp:nvSpPr>
      <dsp:spPr>
        <a:xfrm>
          <a:off x="1806424" y="2158343"/>
          <a:ext cx="471014" cy="405841"/>
        </a:xfrm>
        <a:prstGeom prst="hexagon">
          <a:avLst>
            <a:gd name="adj" fmla="val 28900"/>
            <a:gd name="vf" fmla="val 11547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C411CF-C533-4AC5-BD1C-7B0D300B8A99}">
      <dsp:nvSpPr>
        <dsp:cNvPr id="0" name=""/>
        <dsp:cNvSpPr/>
      </dsp:nvSpPr>
      <dsp:spPr>
        <a:xfrm>
          <a:off x="1910094" y="1692219"/>
          <a:ext cx="1023048" cy="88505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method4</a:t>
          </a:r>
          <a:endParaRPr lang="en-US" sz="1100" kern="1200" dirty="0"/>
        </a:p>
      </dsp:txBody>
      <dsp:txXfrm>
        <a:off x="2079635" y="1838892"/>
        <a:ext cx="683966" cy="591710"/>
      </dsp:txXfrm>
    </dsp:sp>
    <dsp:sp modelId="{55A7BB70-604F-449E-88C4-566BD0B18350}">
      <dsp:nvSpPr>
        <dsp:cNvPr id="0" name=""/>
        <dsp:cNvSpPr/>
      </dsp:nvSpPr>
      <dsp:spPr>
        <a:xfrm>
          <a:off x="859168" y="2247244"/>
          <a:ext cx="471014" cy="405841"/>
        </a:xfrm>
        <a:prstGeom prst="hexagon">
          <a:avLst>
            <a:gd name="adj" fmla="val 28900"/>
            <a:gd name="vf" fmla="val 11547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B0EDAC-36EC-4181-A7B4-0ED9D71D235B}">
      <dsp:nvSpPr>
        <dsp:cNvPr id="0" name=""/>
        <dsp:cNvSpPr/>
      </dsp:nvSpPr>
      <dsp:spPr>
        <a:xfrm>
          <a:off x="971840" y="2237197"/>
          <a:ext cx="1023048" cy="88505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method5</a:t>
          </a:r>
          <a:endParaRPr lang="en-US" sz="1100" kern="1200" dirty="0"/>
        </a:p>
      </dsp:txBody>
      <dsp:txXfrm>
        <a:off x="1141381" y="2383870"/>
        <a:ext cx="683966" cy="591710"/>
      </dsp:txXfrm>
    </dsp:sp>
    <dsp:sp modelId="{6948A94B-5493-4D73-BDA4-E8DBD1089885}">
      <dsp:nvSpPr>
        <dsp:cNvPr id="0" name=""/>
        <dsp:cNvSpPr/>
      </dsp:nvSpPr>
      <dsp:spPr>
        <a:xfrm rot="3895164">
          <a:off x="-29230" y="957786"/>
          <a:ext cx="1130387" cy="1467952"/>
        </a:xfrm>
        <a:prstGeom prst="hexagon">
          <a:avLst>
            <a:gd name="adj" fmla="val 28900"/>
            <a:gd name="vf" fmla="val 11547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DAC02E-3C43-4EA0-8784-EF3A54450EE7}">
      <dsp:nvSpPr>
        <dsp:cNvPr id="0" name=""/>
        <dsp:cNvSpPr/>
      </dsp:nvSpPr>
      <dsp:spPr>
        <a:xfrm>
          <a:off x="29230" y="1692828"/>
          <a:ext cx="1023048" cy="88505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method6</a:t>
          </a:r>
          <a:endParaRPr lang="en-US" sz="1100" kern="1200" dirty="0"/>
        </a:p>
      </dsp:txBody>
      <dsp:txXfrm>
        <a:off x="198771" y="1839501"/>
        <a:ext cx="683966" cy="591710"/>
      </dsp:txXfrm>
    </dsp:sp>
    <dsp:sp modelId="{9D4F9096-2F1E-4A86-8F01-2689A69AC23F}">
      <dsp:nvSpPr>
        <dsp:cNvPr id="0" name=""/>
        <dsp:cNvSpPr/>
      </dsp:nvSpPr>
      <dsp:spPr>
        <a:xfrm>
          <a:off x="29230" y="620834"/>
          <a:ext cx="1023048" cy="88505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deposit</a:t>
          </a:r>
          <a:endParaRPr lang="en-US" sz="1100" kern="1200" dirty="0"/>
        </a:p>
      </dsp:txBody>
      <dsp:txXfrm>
        <a:off x="198771" y="767507"/>
        <a:ext cx="683966" cy="5917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08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50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2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25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11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66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03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5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09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40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2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817D1-82F1-4C43-9E7E-5F1B630B99B2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01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500" dirty="0" smtClean="0"/>
              <a:t>Object Oriented Programming</a:t>
            </a:r>
            <a:endParaRPr lang="en-US" sz="4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/>
              <a:t>CSE 2050</a:t>
            </a:r>
            <a:endParaRPr lang="en-US" sz="2800" dirty="0"/>
          </a:p>
          <a:p>
            <a:pPr algn="l"/>
            <a:r>
              <a:rPr lang="en-US" sz="2800" dirty="0" smtClean="0"/>
              <a:t>Ahmad </a:t>
            </a:r>
            <a:r>
              <a:rPr lang="en-US" sz="2800" dirty="0" err="1" smtClean="0"/>
              <a:t>Jbara</a:t>
            </a:r>
            <a:endParaRPr lang="en-US" sz="2800" dirty="0"/>
          </a:p>
          <a:p>
            <a:pPr algn="l"/>
            <a:r>
              <a:rPr lang="en-US" sz="2800" dirty="0"/>
              <a:t>University of Connecticut</a:t>
            </a:r>
          </a:p>
        </p:txBody>
      </p:sp>
    </p:spTree>
    <p:extLst>
      <p:ext uri="{BB962C8B-B14F-4D97-AF65-F5344CB8AC3E}">
        <p14:creationId xmlns:p14="http://schemas.microsoft.com/office/powerpoint/2010/main" val="1919459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81050" y="9284"/>
            <a:ext cx="7886700" cy="10703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State and behavior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j-ea"/>
              <a:cs typeface="+mj-cs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781526679"/>
              </p:ext>
            </p:extLst>
          </p:nvPr>
        </p:nvGraphicFramePr>
        <p:xfrm>
          <a:off x="1873136" y="1588193"/>
          <a:ext cx="2903912" cy="3199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ight Arrow 5"/>
          <p:cNvSpPr/>
          <p:nvPr/>
        </p:nvSpPr>
        <p:spPr>
          <a:xfrm rot="2336718">
            <a:off x="2493170" y="2687982"/>
            <a:ext cx="424309" cy="33251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5400000">
            <a:off x="3123086" y="2302358"/>
            <a:ext cx="464980" cy="33251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rot="8830720">
            <a:off x="3682589" y="2747197"/>
            <a:ext cx="448414" cy="33251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 rot="19671999">
            <a:off x="2482516" y="3367908"/>
            <a:ext cx="446771" cy="33251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 rot="16200000">
            <a:off x="3080113" y="3714647"/>
            <a:ext cx="451170" cy="33251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 rot="12543715">
            <a:off x="3700733" y="3368843"/>
            <a:ext cx="399464" cy="33251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753987" y="1588193"/>
            <a:ext cx="3200400" cy="32747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99259" y="2395387"/>
            <a:ext cx="1665130" cy="33250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9258" y="2143754"/>
            <a:ext cx="222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acc.deposit</a:t>
            </a:r>
            <a:r>
              <a:rPr lang="en-US" dirty="0" smtClean="0"/>
              <a:t>(10)</a:t>
            </a:r>
            <a:endParaRPr lang="en-US" dirty="0"/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1169586548"/>
              </p:ext>
            </p:extLst>
          </p:nvPr>
        </p:nvGraphicFramePr>
        <p:xfrm>
          <a:off x="5544964" y="1579277"/>
          <a:ext cx="2903912" cy="3199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9" name="Right Arrow 18"/>
          <p:cNvSpPr/>
          <p:nvPr/>
        </p:nvSpPr>
        <p:spPr>
          <a:xfrm rot="2336718">
            <a:off x="6164998" y="2679066"/>
            <a:ext cx="424309" cy="33251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 rot="5400000">
            <a:off x="6794914" y="2293442"/>
            <a:ext cx="464980" cy="33251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 rot="8830720">
            <a:off x="7354417" y="2738281"/>
            <a:ext cx="448414" cy="33251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 rot="19671999">
            <a:off x="6154344" y="3358992"/>
            <a:ext cx="446771" cy="33251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 rot="16200000">
            <a:off x="6751941" y="3705731"/>
            <a:ext cx="451170" cy="33251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 rot="12543715">
            <a:off x="7372561" y="3359927"/>
            <a:ext cx="399464" cy="33251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425815" y="1579277"/>
            <a:ext cx="3200400" cy="32747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82893" y="1185942"/>
            <a:ext cx="236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</a:t>
            </a:r>
            <a:r>
              <a:rPr lang="en-US" b="1" dirty="0" smtClean="0"/>
              <a:t>ew state, same object</a:t>
            </a:r>
            <a:endParaRPr lang="en-US" b="1" dirty="0"/>
          </a:p>
        </p:txBody>
      </p:sp>
      <p:sp>
        <p:nvSpPr>
          <p:cNvPr id="9" name="Freeform 8"/>
          <p:cNvSpPr/>
          <p:nvPr/>
        </p:nvSpPr>
        <p:spPr>
          <a:xfrm>
            <a:off x="1055373" y="4728798"/>
            <a:ext cx="1625013" cy="1029768"/>
          </a:xfrm>
          <a:custGeom>
            <a:avLst/>
            <a:gdLst>
              <a:gd name="connsiteX0" fmla="*/ 29176 w 1625013"/>
              <a:gd name="connsiteY0" fmla="*/ 1029768 h 1029768"/>
              <a:gd name="connsiteX1" fmla="*/ 187118 w 1625013"/>
              <a:gd name="connsiteY1" fmla="*/ 422938 h 1029768"/>
              <a:gd name="connsiteX2" fmla="*/ 1442340 w 1625013"/>
              <a:gd name="connsiteY2" fmla="*/ 48866 h 1029768"/>
              <a:gd name="connsiteX3" fmla="*/ 1591969 w 1625013"/>
              <a:gd name="connsiteY3" fmla="*/ 15615 h 102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5013" h="1029768">
                <a:moveTo>
                  <a:pt x="29176" y="1029768"/>
                </a:moveTo>
                <a:cubicBezTo>
                  <a:pt x="-9617" y="808095"/>
                  <a:pt x="-48409" y="586422"/>
                  <a:pt x="187118" y="422938"/>
                </a:cubicBezTo>
                <a:cubicBezTo>
                  <a:pt x="422645" y="259454"/>
                  <a:pt x="1208198" y="116753"/>
                  <a:pt x="1442340" y="48866"/>
                </a:cubicBezTo>
                <a:cubicBezTo>
                  <a:pt x="1676482" y="-19021"/>
                  <a:pt x="1634225" y="-1703"/>
                  <a:pt x="1591969" y="15615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05697" y="5642188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acc</a:t>
            </a:r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4555118" y="4584647"/>
            <a:ext cx="1625013" cy="1029768"/>
          </a:xfrm>
          <a:custGeom>
            <a:avLst/>
            <a:gdLst>
              <a:gd name="connsiteX0" fmla="*/ 29176 w 1625013"/>
              <a:gd name="connsiteY0" fmla="*/ 1029768 h 1029768"/>
              <a:gd name="connsiteX1" fmla="*/ 187118 w 1625013"/>
              <a:gd name="connsiteY1" fmla="*/ 422938 h 1029768"/>
              <a:gd name="connsiteX2" fmla="*/ 1442340 w 1625013"/>
              <a:gd name="connsiteY2" fmla="*/ 48866 h 1029768"/>
              <a:gd name="connsiteX3" fmla="*/ 1591969 w 1625013"/>
              <a:gd name="connsiteY3" fmla="*/ 15615 h 102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5013" h="1029768">
                <a:moveTo>
                  <a:pt x="29176" y="1029768"/>
                </a:moveTo>
                <a:cubicBezTo>
                  <a:pt x="-9617" y="808095"/>
                  <a:pt x="-48409" y="586422"/>
                  <a:pt x="187118" y="422938"/>
                </a:cubicBezTo>
                <a:cubicBezTo>
                  <a:pt x="422645" y="259454"/>
                  <a:pt x="1208198" y="116753"/>
                  <a:pt x="1442340" y="48866"/>
                </a:cubicBezTo>
                <a:cubicBezTo>
                  <a:pt x="1676482" y="-19021"/>
                  <a:pt x="1634225" y="-1703"/>
                  <a:pt x="1591969" y="15615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405442" y="5498037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72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81050" y="9284"/>
            <a:ext cx="7886700" cy="10703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Classes</a:t>
            </a:r>
            <a:endParaRPr lang="en-US" sz="36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92667" y="906381"/>
            <a:ext cx="7886700" cy="4270925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prstClr val="black"/>
                </a:solidFill>
              </a:rPr>
              <a:t>A class is a means of bundling data and functionality together.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prstClr val="black"/>
                </a:solidFill>
              </a:rPr>
              <a:t>Creating a class creates a new </a:t>
            </a:r>
            <a:r>
              <a:rPr lang="en-US" sz="2400" b="1" i="1" dirty="0" smtClean="0">
                <a:solidFill>
                  <a:schemeClr val="accent1"/>
                </a:solidFill>
              </a:rPr>
              <a:t>type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smtClean="0">
                <a:solidFill>
                  <a:prstClr val="black"/>
                </a:solidFill>
              </a:rPr>
              <a:t>of object.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prstClr val="black"/>
                </a:solidFill>
              </a:rPr>
              <a:t>Then we can create new </a:t>
            </a:r>
            <a:r>
              <a:rPr lang="en-US" sz="2400" b="1" i="1" dirty="0" smtClean="0">
                <a:solidFill>
                  <a:schemeClr val="accent1"/>
                </a:solidFill>
              </a:rPr>
              <a:t>instances</a:t>
            </a:r>
            <a:r>
              <a:rPr lang="en-US" sz="2400" dirty="0" smtClean="0">
                <a:solidFill>
                  <a:prstClr val="black"/>
                </a:solidFill>
              </a:rPr>
              <a:t> of that type</a:t>
            </a:r>
            <a:endParaRPr lang="en-US" sz="2400" dirty="0"/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dirty="0" smtClean="0"/>
              <a:t>Each class instance </a:t>
            </a:r>
            <a:r>
              <a:rPr lang="en-US" sz="2400" dirty="0"/>
              <a:t> </a:t>
            </a:r>
            <a:r>
              <a:rPr lang="en-US" sz="2400" dirty="0" smtClean="0"/>
              <a:t>can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000" dirty="0" smtClean="0"/>
              <a:t>Have attributes to maintain its state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000" dirty="0" smtClean="0"/>
              <a:t>Have methods for modifying its sate</a:t>
            </a:r>
          </a:p>
        </p:txBody>
      </p:sp>
    </p:spTree>
    <p:extLst>
      <p:ext uri="{BB962C8B-B14F-4D97-AF65-F5344CB8AC3E}">
        <p14:creationId xmlns:p14="http://schemas.microsoft.com/office/powerpoint/2010/main" val="322602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81050" y="9284"/>
            <a:ext cx="7886700" cy="10703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Implementing classes</a:t>
            </a:r>
            <a:endParaRPr lang="en-US" sz="36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92667" y="906381"/>
            <a:ext cx="7886700" cy="5303226"/>
          </a:xfrm>
        </p:spPr>
        <p:txBody>
          <a:bodyPr>
            <a:normAutofit fontScale="77500" lnSpcReduction="2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prstClr val="black"/>
                </a:solidFill>
              </a:rPr>
              <a:t>Simplest form of class definition: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prstClr val="black"/>
                </a:solidFill>
              </a:rPr>
              <a:t>	</a:t>
            </a:r>
            <a:r>
              <a:rPr lang="en-US" sz="2200" b="1" dirty="0">
                <a:solidFill>
                  <a:srgbClr val="006699"/>
                </a:solidFill>
                <a:latin typeface="Consolas" panose="020B0609020204030204" pitchFamily="49" charset="0"/>
              </a:rPr>
              <a:t>class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ClassName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  </a:t>
            </a:r>
            <a:endParaRPr lang="en-US" sz="22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statement-1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22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statement-2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22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.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22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.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22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.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22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statement-n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US" sz="2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Generally, statement-</a:t>
            </a:r>
            <a:r>
              <a:rPr lang="en-US" sz="2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is will be a function definition (method)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Other statements are also allowed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US" sz="2200" dirty="0" smtClean="0">
              <a:solidFill>
                <a:prstClr val="black"/>
              </a:solidFill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14886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81050" y="9284"/>
            <a:ext cx="7886700" cy="10703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The </a:t>
            </a:r>
            <a:r>
              <a:rPr lang="en-US" sz="3600" dirty="0" err="1" smtClean="0"/>
              <a:t>BankAccount</a:t>
            </a:r>
            <a:r>
              <a:rPr lang="en-US" sz="3600" dirty="0" smtClean="0"/>
              <a:t> class</a:t>
            </a:r>
            <a:endParaRPr lang="en-US" sz="36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92667" y="906381"/>
            <a:ext cx="7886700" cy="3316484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prstClr val="black"/>
                </a:solidFill>
              </a:rPr>
              <a:t>Defining the class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prstClr val="black"/>
                </a:solidFill>
              </a:rPr>
              <a:t>	</a:t>
            </a:r>
            <a:r>
              <a:rPr 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  </a:t>
            </a:r>
            <a:endParaRPr 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		pass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Instantiation – creating an instance of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acc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=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BankAccount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endParaRPr 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 smtClean="0"/>
          </a:p>
        </p:txBody>
      </p:sp>
      <p:sp>
        <p:nvSpPr>
          <p:cNvPr id="4" name="Oval 3"/>
          <p:cNvSpPr/>
          <p:nvPr/>
        </p:nvSpPr>
        <p:spPr>
          <a:xfrm>
            <a:off x="6217920" y="4222865"/>
            <a:ext cx="1828800" cy="1828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4763193" y="5012036"/>
            <a:ext cx="1546167" cy="690495"/>
          </a:xfrm>
          <a:custGeom>
            <a:avLst/>
            <a:gdLst>
              <a:gd name="connsiteX0" fmla="*/ 0 w 1546167"/>
              <a:gd name="connsiteY0" fmla="*/ 690495 h 690495"/>
              <a:gd name="connsiteX1" fmla="*/ 698269 w 1546167"/>
              <a:gd name="connsiteY1" fmla="*/ 539 h 690495"/>
              <a:gd name="connsiteX2" fmla="*/ 1546167 w 1546167"/>
              <a:gd name="connsiteY2" fmla="*/ 565804 h 690495"/>
              <a:gd name="connsiteX3" fmla="*/ 1546167 w 1546167"/>
              <a:gd name="connsiteY3" fmla="*/ 565804 h 690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6167" h="690495">
                <a:moveTo>
                  <a:pt x="0" y="690495"/>
                </a:moveTo>
                <a:cubicBezTo>
                  <a:pt x="220287" y="355908"/>
                  <a:pt x="440575" y="21321"/>
                  <a:pt x="698269" y="539"/>
                </a:cubicBezTo>
                <a:cubicBezTo>
                  <a:pt x="955963" y="-20243"/>
                  <a:pt x="1546167" y="565804"/>
                  <a:pt x="1546167" y="565804"/>
                </a:cubicBezTo>
                <a:lnTo>
                  <a:pt x="1546167" y="565804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17773" y="551786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acc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08433" y="4710952"/>
            <a:ext cx="1339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data</a:t>
            </a:r>
          </a:p>
          <a:p>
            <a:r>
              <a:rPr lang="en-US" dirty="0" smtClean="0"/>
              <a:t>No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23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81050" y="9284"/>
            <a:ext cx="7886700" cy="10703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Initializers</a:t>
            </a:r>
            <a:endParaRPr lang="en-US" sz="36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92667" y="906381"/>
            <a:ext cx="7886700" cy="54611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onsolas" panose="020B0609020204030204" pitchFamily="49" charset="0"/>
              </a:rPr>
              <a:t>Defining the class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   </a:t>
            </a:r>
            <a:endParaRPr 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err="1" smtClean="0">
                <a:solidFill>
                  <a:srgbClr val="006699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__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__(self, owner, balance):  </a:t>
            </a:r>
            <a:endParaRPr 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._owner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owner  </a:t>
            </a:r>
            <a:endParaRPr 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._balance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balance  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Instantiation – creating an instance of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acc1 =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BankAccount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(“123”, 10)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 acc2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BankAccount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(“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124”, 5)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 acc3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BankAccount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(“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125”, 23)</a:t>
            </a:r>
            <a:endParaRPr 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 smtClean="0"/>
          </a:p>
        </p:txBody>
      </p:sp>
      <p:sp>
        <p:nvSpPr>
          <p:cNvPr id="10" name="Oval 9"/>
          <p:cNvSpPr/>
          <p:nvPr/>
        </p:nvSpPr>
        <p:spPr>
          <a:xfrm>
            <a:off x="6317673" y="3940232"/>
            <a:ext cx="1828800" cy="1828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2726575" y="2169622"/>
            <a:ext cx="249381" cy="177061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0" idx="1"/>
          </p:cNvCxnSpPr>
          <p:nvPr/>
        </p:nvCxnSpPr>
        <p:spPr>
          <a:xfrm>
            <a:off x="4064924" y="2169622"/>
            <a:ext cx="2520571" cy="203843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473578" y="1633936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“123”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62506" y="16054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1471353" y="2418025"/>
            <a:ext cx="1163782" cy="16625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09113" y="4359469"/>
            <a:ext cx="19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_owner = “123”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1457499" y="2761617"/>
            <a:ext cx="1163782" cy="16625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63709" y="4734448"/>
            <a:ext cx="19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_balance = 10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297681" y="5769032"/>
            <a:ext cx="64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acc1</a:t>
            </a:r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4738255" y="5453149"/>
            <a:ext cx="1770610" cy="756526"/>
          </a:xfrm>
          <a:custGeom>
            <a:avLst/>
            <a:gdLst>
              <a:gd name="connsiteX0" fmla="*/ 0 w 1770610"/>
              <a:gd name="connsiteY0" fmla="*/ 515389 h 756526"/>
              <a:gd name="connsiteX1" fmla="*/ 1246909 w 1770610"/>
              <a:gd name="connsiteY1" fmla="*/ 731520 h 756526"/>
              <a:gd name="connsiteX2" fmla="*/ 1770610 w 1770610"/>
              <a:gd name="connsiteY2" fmla="*/ 0 h 756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0610" h="756526">
                <a:moveTo>
                  <a:pt x="0" y="515389"/>
                </a:moveTo>
                <a:cubicBezTo>
                  <a:pt x="475903" y="666403"/>
                  <a:pt x="951807" y="817418"/>
                  <a:pt x="1246909" y="731520"/>
                </a:cubicBezTo>
                <a:cubicBezTo>
                  <a:pt x="1542011" y="645622"/>
                  <a:pt x="1656310" y="322811"/>
                  <a:pt x="1770610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9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animBg="1"/>
      <p:bldP spid="16" grpId="0"/>
      <p:bldP spid="17" grpId="0"/>
      <p:bldP spid="18" grpId="0" animBg="1"/>
      <p:bldP spid="19" grpId="0"/>
      <p:bldP spid="20" grpId="0" animBg="1"/>
      <p:bldP spid="21" grpId="0"/>
      <p:bldP spid="22" grpId="0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81050" y="9284"/>
            <a:ext cx="7886700" cy="10703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Initializers</a:t>
            </a:r>
            <a:endParaRPr lang="en-US" sz="36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92667" y="906381"/>
            <a:ext cx="7886700" cy="54611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onsolas" panose="020B0609020204030204" pitchFamily="49" charset="0"/>
              </a:rPr>
              <a:t>Defining the class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   </a:t>
            </a:r>
            <a:endParaRPr 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err="1" smtClean="0">
                <a:solidFill>
                  <a:srgbClr val="006699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__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__(self, owner, balance):  </a:t>
            </a:r>
            <a:endParaRPr 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._owner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owner  </a:t>
            </a:r>
            <a:endParaRPr 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._balance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balance  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Instantiation – creating an instance of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acc1 =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BankAccount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(“123”, 10)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 acc2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BankAccount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(“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124”, 5)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 acc3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BankAccount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(“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125”, 23)</a:t>
            </a:r>
            <a:endParaRPr 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 smtClean="0"/>
          </a:p>
        </p:txBody>
      </p:sp>
      <p:sp>
        <p:nvSpPr>
          <p:cNvPr id="10" name="Oval 9"/>
          <p:cNvSpPr/>
          <p:nvPr/>
        </p:nvSpPr>
        <p:spPr>
          <a:xfrm>
            <a:off x="6317673" y="3940232"/>
            <a:ext cx="1828800" cy="1828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2552007" y="2169622"/>
            <a:ext cx="423949" cy="233587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0" idx="1"/>
          </p:cNvCxnSpPr>
          <p:nvPr/>
        </p:nvCxnSpPr>
        <p:spPr>
          <a:xfrm>
            <a:off x="4064924" y="2169622"/>
            <a:ext cx="2520571" cy="203843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473578" y="1633936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“124”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62506" y="16054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1471353" y="2418025"/>
            <a:ext cx="1163782" cy="16625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09113" y="4359469"/>
            <a:ext cx="19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_owner = “124”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1457499" y="2761617"/>
            <a:ext cx="1163782" cy="16625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63709" y="4734448"/>
            <a:ext cx="19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_balance = 5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297681" y="5769032"/>
            <a:ext cx="64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acc2</a:t>
            </a:r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4738255" y="5453149"/>
            <a:ext cx="1770610" cy="756526"/>
          </a:xfrm>
          <a:custGeom>
            <a:avLst/>
            <a:gdLst>
              <a:gd name="connsiteX0" fmla="*/ 0 w 1770610"/>
              <a:gd name="connsiteY0" fmla="*/ 515389 h 756526"/>
              <a:gd name="connsiteX1" fmla="*/ 1246909 w 1770610"/>
              <a:gd name="connsiteY1" fmla="*/ 731520 h 756526"/>
              <a:gd name="connsiteX2" fmla="*/ 1770610 w 1770610"/>
              <a:gd name="connsiteY2" fmla="*/ 0 h 756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0610" h="756526">
                <a:moveTo>
                  <a:pt x="0" y="515389"/>
                </a:moveTo>
                <a:cubicBezTo>
                  <a:pt x="475903" y="666403"/>
                  <a:pt x="951807" y="817418"/>
                  <a:pt x="1246909" y="731520"/>
                </a:cubicBezTo>
                <a:cubicBezTo>
                  <a:pt x="1542011" y="645622"/>
                  <a:pt x="1656310" y="322811"/>
                  <a:pt x="1770610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6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animBg="1"/>
      <p:bldP spid="16" grpId="0"/>
      <p:bldP spid="17" grpId="0"/>
      <p:bldP spid="18" grpId="0" animBg="1"/>
      <p:bldP spid="19" grpId="0"/>
      <p:bldP spid="20" grpId="0" animBg="1"/>
      <p:bldP spid="21" grpId="0"/>
      <p:bldP spid="22" grpId="0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81050" y="9284"/>
            <a:ext cx="7886700" cy="10703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Initializers</a:t>
            </a:r>
            <a:endParaRPr lang="en-US" sz="36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92667" y="906381"/>
            <a:ext cx="7886700" cy="54611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onsolas" panose="020B0609020204030204" pitchFamily="49" charset="0"/>
              </a:rPr>
              <a:t>Defining the class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   </a:t>
            </a:r>
            <a:endParaRPr 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err="1" smtClean="0">
                <a:solidFill>
                  <a:srgbClr val="006699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__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__(self, owner, balance):  </a:t>
            </a:r>
            <a:endParaRPr 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._owner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owner  </a:t>
            </a:r>
            <a:endParaRPr 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._balance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balance  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Instantiation – creating an instance of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acc1 =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BankAccount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(“123”, 10)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 acc2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BankAccount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(“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124”, 5)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 acc3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BankAccount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(“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125”, 23)</a:t>
            </a:r>
            <a:endParaRPr 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 smtClean="0"/>
          </a:p>
        </p:txBody>
      </p:sp>
      <p:sp>
        <p:nvSpPr>
          <p:cNvPr id="10" name="Oval 9"/>
          <p:cNvSpPr/>
          <p:nvPr/>
        </p:nvSpPr>
        <p:spPr>
          <a:xfrm>
            <a:off x="6317673" y="3940232"/>
            <a:ext cx="1828800" cy="1828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2419004" y="2169622"/>
            <a:ext cx="556952" cy="29341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0" idx="1"/>
          </p:cNvCxnSpPr>
          <p:nvPr/>
        </p:nvCxnSpPr>
        <p:spPr>
          <a:xfrm>
            <a:off x="4064924" y="2169622"/>
            <a:ext cx="2520571" cy="203843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473578" y="1633936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“125”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62506" y="16054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1471353" y="2418025"/>
            <a:ext cx="1163782" cy="16625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09113" y="4359469"/>
            <a:ext cx="19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_owner = “125”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1457499" y="2761617"/>
            <a:ext cx="1163782" cy="16625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63709" y="4734448"/>
            <a:ext cx="19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_balance = 23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297681" y="5769032"/>
            <a:ext cx="64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acc3</a:t>
            </a:r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4738255" y="5453149"/>
            <a:ext cx="1770610" cy="756526"/>
          </a:xfrm>
          <a:custGeom>
            <a:avLst/>
            <a:gdLst>
              <a:gd name="connsiteX0" fmla="*/ 0 w 1770610"/>
              <a:gd name="connsiteY0" fmla="*/ 515389 h 756526"/>
              <a:gd name="connsiteX1" fmla="*/ 1246909 w 1770610"/>
              <a:gd name="connsiteY1" fmla="*/ 731520 h 756526"/>
              <a:gd name="connsiteX2" fmla="*/ 1770610 w 1770610"/>
              <a:gd name="connsiteY2" fmla="*/ 0 h 756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0610" h="756526">
                <a:moveTo>
                  <a:pt x="0" y="515389"/>
                </a:moveTo>
                <a:cubicBezTo>
                  <a:pt x="475903" y="666403"/>
                  <a:pt x="951807" y="817418"/>
                  <a:pt x="1246909" y="731520"/>
                </a:cubicBezTo>
                <a:cubicBezTo>
                  <a:pt x="1542011" y="645622"/>
                  <a:pt x="1656310" y="322811"/>
                  <a:pt x="1770610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3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animBg="1"/>
      <p:bldP spid="16" grpId="0"/>
      <p:bldP spid="17" grpId="0"/>
      <p:bldP spid="18" grpId="0" animBg="1"/>
      <p:bldP spid="19" grpId="0"/>
      <p:bldP spid="20" grpId="0" animBg="1"/>
      <p:bldP spid="21" grpId="0"/>
      <p:bldP spid="22" grpId="0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81050" y="9284"/>
            <a:ext cx="7886700" cy="10703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Initializers</a:t>
            </a:r>
            <a:endParaRPr lang="en-US" sz="36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92667" y="906381"/>
            <a:ext cx="7886700" cy="54611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onsolas" panose="020B0609020204030204" pitchFamily="49" charset="0"/>
              </a:rPr>
              <a:t>Defining the class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   </a:t>
            </a:r>
            <a:endParaRPr 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err="1" smtClean="0">
                <a:solidFill>
                  <a:srgbClr val="006699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__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__(self, owner, balance):  </a:t>
            </a:r>
            <a:endParaRPr 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._owner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owner  </a:t>
            </a:r>
            <a:endParaRPr 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._balance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balance  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Instantiation – creating an instance of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acc1 =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BankAccount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(“123”, 10)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 acc2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BankAccount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(“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124”, 5)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 acc3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BankAccount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(“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125”, 23)</a:t>
            </a:r>
            <a:endParaRPr 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 smtClean="0"/>
          </a:p>
        </p:txBody>
      </p:sp>
      <p:sp>
        <p:nvSpPr>
          <p:cNvPr id="10" name="Oval 9"/>
          <p:cNvSpPr/>
          <p:nvPr/>
        </p:nvSpPr>
        <p:spPr>
          <a:xfrm>
            <a:off x="6704777" y="5511342"/>
            <a:ext cx="1366880" cy="9723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75120" y="5598066"/>
            <a:ext cx="1341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_owner = “125”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6729716" y="5973045"/>
            <a:ext cx="1341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_balance = 23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5685906" y="6262640"/>
            <a:ext cx="606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acc3</a:t>
            </a:r>
            <a:endParaRPr lang="en-US" sz="1400" dirty="0"/>
          </a:p>
        </p:txBody>
      </p:sp>
      <p:sp>
        <p:nvSpPr>
          <p:cNvPr id="24" name="Freeform 23"/>
          <p:cNvSpPr/>
          <p:nvPr/>
        </p:nvSpPr>
        <p:spPr>
          <a:xfrm>
            <a:off x="5935286" y="6348024"/>
            <a:ext cx="980902" cy="222396"/>
          </a:xfrm>
          <a:custGeom>
            <a:avLst/>
            <a:gdLst>
              <a:gd name="connsiteX0" fmla="*/ 0 w 1770610"/>
              <a:gd name="connsiteY0" fmla="*/ 515389 h 756526"/>
              <a:gd name="connsiteX1" fmla="*/ 1246909 w 1770610"/>
              <a:gd name="connsiteY1" fmla="*/ 731520 h 756526"/>
              <a:gd name="connsiteX2" fmla="*/ 1770610 w 1770610"/>
              <a:gd name="connsiteY2" fmla="*/ 0 h 756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0610" h="756526">
                <a:moveTo>
                  <a:pt x="0" y="515389"/>
                </a:moveTo>
                <a:cubicBezTo>
                  <a:pt x="475903" y="666403"/>
                  <a:pt x="951807" y="817418"/>
                  <a:pt x="1246909" y="731520"/>
                </a:cubicBezTo>
                <a:cubicBezTo>
                  <a:pt x="1542011" y="645622"/>
                  <a:pt x="1656310" y="322811"/>
                  <a:pt x="1770610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277460" y="5484695"/>
            <a:ext cx="1366880" cy="9723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47803" y="5571419"/>
            <a:ext cx="1341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_owner = “124”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4302399" y="5946398"/>
            <a:ext cx="1341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_balance = 5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3391592" y="6235996"/>
            <a:ext cx="606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acc2</a:t>
            </a:r>
            <a:endParaRPr lang="en-US" sz="1400" dirty="0"/>
          </a:p>
        </p:txBody>
      </p:sp>
      <p:sp>
        <p:nvSpPr>
          <p:cNvPr id="27" name="Freeform 26"/>
          <p:cNvSpPr/>
          <p:nvPr/>
        </p:nvSpPr>
        <p:spPr>
          <a:xfrm>
            <a:off x="3507969" y="6321377"/>
            <a:ext cx="980902" cy="222396"/>
          </a:xfrm>
          <a:custGeom>
            <a:avLst/>
            <a:gdLst>
              <a:gd name="connsiteX0" fmla="*/ 0 w 1770610"/>
              <a:gd name="connsiteY0" fmla="*/ 515389 h 756526"/>
              <a:gd name="connsiteX1" fmla="*/ 1246909 w 1770610"/>
              <a:gd name="connsiteY1" fmla="*/ 731520 h 756526"/>
              <a:gd name="connsiteX2" fmla="*/ 1770610 w 1770610"/>
              <a:gd name="connsiteY2" fmla="*/ 0 h 756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0610" h="756526">
                <a:moveTo>
                  <a:pt x="0" y="515389"/>
                </a:moveTo>
                <a:cubicBezTo>
                  <a:pt x="475903" y="666403"/>
                  <a:pt x="951807" y="817418"/>
                  <a:pt x="1246909" y="731520"/>
                </a:cubicBezTo>
                <a:cubicBezTo>
                  <a:pt x="1542011" y="645622"/>
                  <a:pt x="1656310" y="322811"/>
                  <a:pt x="1770610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835316" y="5506732"/>
            <a:ext cx="1366880" cy="9723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805659" y="5593456"/>
            <a:ext cx="1341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_owner = “123”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860255" y="5968435"/>
            <a:ext cx="1341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_balance = 10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949448" y="6258033"/>
            <a:ext cx="606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acc1</a:t>
            </a:r>
            <a:endParaRPr lang="en-US" sz="1400" dirty="0"/>
          </a:p>
        </p:txBody>
      </p:sp>
      <p:sp>
        <p:nvSpPr>
          <p:cNvPr id="32" name="Freeform 31"/>
          <p:cNvSpPr/>
          <p:nvPr/>
        </p:nvSpPr>
        <p:spPr>
          <a:xfrm>
            <a:off x="1065825" y="6343414"/>
            <a:ext cx="980902" cy="222396"/>
          </a:xfrm>
          <a:custGeom>
            <a:avLst/>
            <a:gdLst>
              <a:gd name="connsiteX0" fmla="*/ 0 w 1770610"/>
              <a:gd name="connsiteY0" fmla="*/ 515389 h 756526"/>
              <a:gd name="connsiteX1" fmla="*/ 1246909 w 1770610"/>
              <a:gd name="connsiteY1" fmla="*/ 731520 h 756526"/>
              <a:gd name="connsiteX2" fmla="*/ 1770610 w 1770610"/>
              <a:gd name="connsiteY2" fmla="*/ 0 h 756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0610" h="756526">
                <a:moveTo>
                  <a:pt x="0" y="515389"/>
                </a:moveTo>
                <a:cubicBezTo>
                  <a:pt x="475903" y="666403"/>
                  <a:pt x="951807" y="817418"/>
                  <a:pt x="1246909" y="731520"/>
                </a:cubicBezTo>
                <a:cubicBezTo>
                  <a:pt x="1542011" y="645622"/>
                  <a:pt x="1656310" y="322811"/>
                  <a:pt x="1770610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6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81050" y="9284"/>
            <a:ext cx="7886700" cy="10703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/>
              <a:t>BankAccount</a:t>
            </a:r>
            <a:r>
              <a:rPr lang="en-US" sz="3600" dirty="0" smtClean="0"/>
              <a:t> methods</a:t>
            </a:r>
            <a:endParaRPr lang="en-US" sz="36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92667" y="906381"/>
            <a:ext cx="7886700" cy="54611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onsolas" panose="020B0609020204030204" pitchFamily="49" charset="0"/>
              </a:rPr>
              <a:t>Defining the class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   </a:t>
            </a:r>
            <a:endParaRPr 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err="1" smtClean="0">
                <a:solidFill>
                  <a:srgbClr val="006699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__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__(self, owner, balance):  </a:t>
            </a:r>
            <a:endParaRPr 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._owner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owner  </a:t>
            </a:r>
            <a:endParaRPr 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._balance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balance  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Instantiation – creating an instance of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acc1 =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BankAccount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(“123”, 10)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 acc1.deposit(20)</a:t>
            </a:r>
            <a:endParaRPr 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 smtClean="0"/>
          </a:p>
        </p:txBody>
      </p:sp>
      <p:sp>
        <p:nvSpPr>
          <p:cNvPr id="28" name="Oval 27"/>
          <p:cNvSpPr/>
          <p:nvPr/>
        </p:nvSpPr>
        <p:spPr>
          <a:xfrm>
            <a:off x="6889454" y="4101882"/>
            <a:ext cx="1366880" cy="9723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59797" y="4188606"/>
            <a:ext cx="1341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_owner = “123”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6914393" y="4563585"/>
            <a:ext cx="1341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_balance = 10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6003586" y="4853183"/>
            <a:ext cx="606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acc1</a:t>
            </a:r>
            <a:endParaRPr lang="en-US" sz="1400" dirty="0"/>
          </a:p>
        </p:txBody>
      </p:sp>
      <p:sp>
        <p:nvSpPr>
          <p:cNvPr id="32" name="Freeform 31"/>
          <p:cNvSpPr/>
          <p:nvPr/>
        </p:nvSpPr>
        <p:spPr>
          <a:xfrm>
            <a:off x="6119963" y="4938564"/>
            <a:ext cx="980902" cy="222396"/>
          </a:xfrm>
          <a:custGeom>
            <a:avLst/>
            <a:gdLst>
              <a:gd name="connsiteX0" fmla="*/ 0 w 1770610"/>
              <a:gd name="connsiteY0" fmla="*/ 515389 h 756526"/>
              <a:gd name="connsiteX1" fmla="*/ 1246909 w 1770610"/>
              <a:gd name="connsiteY1" fmla="*/ 731520 h 756526"/>
              <a:gd name="connsiteX2" fmla="*/ 1770610 w 1770610"/>
              <a:gd name="connsiteY2" fmla="*/ 0 h 756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0610" h="756526">
                <a:moveTo>
                  <a:pt x="0" y="515389"/>
                </a:moveTo>
                <a:cubicBezTo>
                  <a:pt x="475903" y="666403"/>
                  <a:pt x="951807" y="817418"/>
                  <a:pt x="1246909" y="731520"/>
                </a:cubicBezTo>
                <a:cubicBezTo>
                  <a:pt x="1542011" y="645622"/>
                  <a:pt x="1656310" y="322811"/>
                  <a:pt x="1770610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8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81050" y="9284"/>
            <a:ext cx="7886700" cy="10703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/>
              <a:t>BankAccount</a:t>
            </a:r>
            <a:r>
              <a:rPr lang="en-US" sz="3600" dirty="0" smtClean="0"/>
              <a:t> methods</a:t>
            </a:r>
            <a:endParaRPr lang="en-US" sz="36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92667" y="906381"/>
            <a:ext cx="7886700" cy="54611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onsolas" panose="020B0609020204030204" pitchFamily="49" charset="0"/>
              </a:rPr>
              <a:t>Defining the class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   </a:t>
            </a:r>
            <a:endParaRPr 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err="1" smtClean="0">
                <a:solidFill>
                  <a:srgbClr val="006699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__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__(self, owner, balance):  </a:t>
            </a:r>
            <a:endParaRPr 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._owner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owner  </a:t>
            </a:r>
            <a:endParaRPr 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._balance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balance 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deposit(amount):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Instantiation – creating an instance of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acc1 =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BankAccount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(“123”, 10)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 acc1.deposit(20)</a:t>
            </a:r>
            <a:endParaRPr 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 smtClean="0"/>
          </a:p>
        </p:txBody>
      </p:sp>
      <p:sp>
        <p:nvSpPr>
          <p:cNvPr id="28" name="Oval 27"/>
          <p:cNvSpPr/>
          <p:nvPr/>
        </p:nvSpPr>
        <p:spPr>
          <a:xfrm>
            <a:off x="6889454" y="5007969"/>
            <a:ext cx="1366880" cy="9723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59797" y="5094693"/>
            <a:ext cx="1341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_owner = “123”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6914393" y="5469672"/>
            <a:ext cx="1341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_balance = 10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6003586" y="5759270"/>
            <a:ext cx="606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acc1</a:t>
            </a:r>
            <a:endParaRPr lang="en-US" sz="1400" dirty="0"/>
          </a:p>
        </p:txBody>
      </p:sp>
      <p:sp>
        <p:nvSpPr>
          <p:cNvPr id="32" name="Freeform 31"/>
          <p:cNvSpPr/>
          <p:nvPr/>
        </p:nvSpPr>
        <p:spPr>
          <a:xfrm>
            <a:off x="6119963" y="5844651"/>
            <a:ext cx="980902" cy="222396"/>
          </a:xfrm>
          <a:custGeom>
            <a:avLst/>
            <a:gdLst>
              <a:gd name="connsiteX0" fmla="*/ 0 w 1770610"/>
              <a:gd name="connsiteY0" fmla="*/ 515389 h 756526"/>
              <a:gd name="connsiteX1" fmla="*/ 1246909 w 1770610"/>
              <a:gd name="connsiteY1" fmla="*/ 731520 h 756526"/>
              <a:gd name="connsiteX2" fmla="*/ 1770610 w 1770610"/>
              <a:gd name="connsiteY2" fmla="*/ 0 h 756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0610" h="756526">
                <a:moveTo>
                  <a:pt x="0" y="515389"/>
                </a:moveTo>
                <a:cubicBezTo>
                  <a:pt x="475903" y="666403"/>
                  <a:pt x="951807" y="817418"/>
                  <a:pt x="1246909" y="731520"/>
                </a:cubicBezTo>
                <a:cubicBezTo>
                  <a:pt x="1542011" y="645622"/>
                  <a:pt x="1656310" y="322811"/>
                  <a:pt x="1770610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3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Object oriented programming – Alan Kay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80655"/>
            <a:ext cx="7886700" cy="5428210"/>
          </a:xfrm>
        </p:spPr>
        <p:txBody>
          <a:bodyPr>
            <a:no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/>
              <a:t>It’s a way of thinking about the process of decomposing problems and developing solutions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prstClr val="black"/>
                </a:solidFill>
              </a:rPr>
              <a:t>Everything is an </a:t>
            </a:r>
            <a:r>
              <a:rPr lang="en-US" sz="2400" b="1" i="1" dirty="0" smtClean="0">
                <a:solidFill>
                  <a:srgbClr val="5B9BD5"/>
                </a:solidFill>
              </a:rPr>
              <a:t>object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prstClr val="black"/>
                </a:solidFill>
              </a:rPr>
              <a:t>Every object has its own </a:t>
            </a:r>
            <a:r>
              <a:rPr lang="en-US" sz="2400" dirty="0" smtClean="0">
                <a:solidFill>
                  <a:prstClr val="black"/>
                </a:solidFill>
              </a:rPr>
              <a:t>memory</a:t>
            </a:r>
            <a:endParaRPr lang="en-US" sz="2400" b="1" i="1" dirty="0" smtClean="0">
              <a:solidFill>
                <a:srgbClr val="5B9BD5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An object is an encapsulation of state (data values) and behavior (operations</a:t>
            </a:r>
            <a:r>
              <a:rPr lang="en-US" sz="2400" dirty="0" smtClean="0"/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Each object is responsible for specific </a:t>
            </a:r>
            <a:r>
              <a:rPr lang="en-US" sz="2400" dirty="0" smtClean="0"/>
              <a:t>task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prstClr val="black"/>
                </a:solidFill>
              </a:rPr>
              <a:t>Every </a:t>
            </a:r>
            <a:r>
              <a:rPr lang="en-US" sz="2400" b="1" i="1" dirty="0">
                <a:solidFill>
                  <a:srgbClr val="5B9BD5"/>
                </a:solidFill>
              </a:rPr>
              <a:t>object</a:t>
            </a:r>
            <a:r>
              <a:rPr lang="en-US" sz="2400" dirty="0">
                <a:solidFill>
                  <a:prstClr val="black"/>
                </a:solidFill>
              </a:rPr>
              <a:t> is an </a:t>
            </a:r>
            <a:r>
              <a:rPr lang="en-US" sz="2400" b="1" i="1" dirty="0">
                <a:solidFill>
                  <a:srgbClr val="5B9BD5"/>
                </a:solidFill>
              </a:rPr>
              <a:t>instance</a:t>
            </a:r>
            <a:r>
              <a:rPr lang="en-US" sz="2400" dirty="0">
                <a:solidFill>
                  <a:prstClr val="black"/>
                </a:solidFill>
              </a:rPr>
              <a:t> of a </a:t>
            </a:r>
            <a:r>
              <a:rPr lang="en-US" sz="2400" b="1" i="1" dirty="0">
                <a:solidFill>
                  <a:srgbClr val="5B9BD5"/>
                </a:solidFill>
              </a:rPr>
              <a:t>class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prstClr val="black"/>
                </a:solidFill>
              </a:rPr>
              <a:t>A </a:t>
            </a:r>
            <a:r>
              <a:rPr lang="en-US" sz="2400" b="1" i="1" dirty="0">
                <a:solidFill>
                  <a:srgbClr val="5B9BD5"/>
                </a:solidFill>
              </a:rPr>
              <a:t>class</a:t>
            </a:r>
            <a:r>
              <a:rPr lang="en-US" sz="2400" dirty="0">
                <a:solidFill>
                  <a:prstClr val="black"/>
                </a:solidFill>
              </a:rPr>
              <a:t> represents a grouping of similar </a:t>
            </a:r>
            <a:r>
              <a:rPr lang="en-US" sz="2400" dirty="0" smtClean="0">
                <a:solidFill>
                  <a:prstClr val="black"/>
                </a:solidFill>
              </a:rPr>
              <a:t>objects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olidFill>
                  <a:prstClr val="black"/>
                </a:solidFill>
              </a:rPr>
              <a:t>The behavior of the object is dictated by its class</a:t>
            </a:r>
            <a:endParaRPr lang="en-US" sz="24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49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81050" y="9284"/>
            <a:ext cx="7886700" cy="10703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/>
              <a:t>BankAccount</a:t>
            </a:r>
            <a:r>
              <a:rPr lang="en-US" sz="3600" dirty="0" smtClean="0"/>
              <a:t> methods</a:t>
            </a:r>
            <a:endParaRPr lang="en-US" sz="36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92667" y="906381"/>
            <a:ext cx="7886700" cy="546116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onsolas" panose="020B0609020204030204" pitchFamily="49" charset="0"/>
              </a:rPr>
              <a:t>Defining the class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   </a:t>
            </a:r>
            <a:endParaRPr 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err="1" smtClean="0">
                <a:solidFill>
                  <a:srgbClr val="006699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__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__(self, owner, balance):  </a:t>
            </a:r>
            <a:endParaRPr 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._owner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owner  </a:t>
            </a:r>
            <a:endParaRPr 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._balance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balance 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deposit(amount):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Instantiation – creating an instance of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acc1 =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BankAccount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(“123”, 10)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 acc1.deposit(20)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acc2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BankAccount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(“124”, 5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acc2.deposit(15)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 smtClean="0"/>
          </a:p>
        </p:txBody>
      </p:sp>
      <p:sp>
        <p:nvSpPr>
          <p:cNvPr id="28" name="Oval 27"/>
          <p:cNvSpPr/>
          <p:nvPr/>
        </p:nvSpPr>
        <p:spPr>
          <a:xfrm>
            <a:off x="6889454" y="5007969"/>
            <a:ext cx="1366880" cy="9723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59797" y="5094693"/>
            <a:ext cx="1341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_owner = “123”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6914393" y="5469672"/>
            <a:ext cx="1341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_balance = 10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6003586" y="5759270"/>
            <a:ext cx="606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acc1</a:t>
            </a:r>
            <a:endParaRPr lang="en-US" sz="1400" dirty="0"/>
          </a:p>
        </p:txBody>
      </p:sp>
      <p:sp>
        <p:nvSpPr>
          <p:cNvPr id="32" name="Freeform 31"/>
          <p:cNvSpPr/>
          <p:nvPr/>
        </p:nvSpPr>
        <p:spPr>
          <a:xfrm>
            <a:off x="6119963" y="5844651"/>
            <a:ext cx="980902" cy="222396"/>
          </a:xfrm>
          <a:custGeom>
            <a:avLst/>
            <a:gdLst>
              <a:gd name="connsiteX0" fmla="*/ 0 w 1770610"/>
              <a:gd name="connsiteY0" fmla="*/ 515389 h 756526"/>
              <a:gd name="connsiteX1" fmla="*/ 1246909 w 1770610"/>
              <a:gd name="connsiteY1" fmla="*/ 731520 h 756526"/>
              <a:gd name="connsiteX2" fmla="*/ 1770610 w 1770610"/>
              <a:gd name="connsiteY2" fmla="*/ 0 h 756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0610" h="756526">
                <a:moveTo>
                  <a:pt x="0" y="515389"/>
                </a:moveTo>
                <a:cubicBezTo>
                  <a:pt x="475903" y="666403"/>
                  <a:pt x="951807" y="817418"/>
                  <a:pt x="1246909" y="731520"/>
                </a:cubicBezTo>
                <a:cubicBezTo>
                  <a:pt x="1542011" y="645622"/>
                  <a:pt x="1656310" y="322811"/>
                  <a:pt x="1770610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0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81050" y="9284"/>
            <a:ext cx="7886700" cy="10703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/>
              <a:t>BankAccount</a:t>
            </a:r>
            <a:r>
              <a:rPr lang="en-US" sz="3600" dirty="0" smtClean="0"/>
              <a:t> methods</a:t>
            </a:r>
            <a:endParaRPr lang="en-US" sz="36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92667" y="906381"/>
            <a:ext cx="7886700" cy="546116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onsolas" panose="020B0609020204030204" pitchFamily="49" charset="0"/>
              </a:rPr>
              <a:t>Defining the class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   </a:t>
            </a:r>
            <a:endParaRPr 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err="1" smtClean="0">
                <a:solidFill>
                  <a:srgbClr val="006699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__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__(self, owner, balance):  </a:t>
            </a:r>
            <a:endParaRPr 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._owner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owner  </a:t>
            </a:r>
            <a:endParaRPr 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._balance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balance 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deposit(self, amount):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Instantiation – creating an instance of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acc1 =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BankAccount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(“123”, 10)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 acc1.deposit(20)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acc2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BankAccount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(“124”, 5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acc2.deposit(15)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 smtClean="0"/>
          </a:p>
        </p:txBody>
      </p:sp>
      <p:sp>
        <p:nvSpPr>
          <p:cNvPr id="28" name="Oval 27"/>
          <p:cNvSpPr/>
          <p:nvPr/>
        </p:nvSpPr>
        <p:spPr>
          <a:xfrm>
            <a:off x="6756450" y="4284762"/>
            <a:ext cx="1366880" cy="9723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26793" y="4371486"/>
            <a:ext cx="1341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_owner = “123”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6781389" y="4746465"/>
            <a:ext cx="1341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_balance = 10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5870582" y="5036063"/>
            <a:ext cx="606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acc1</a:t>
            </a:r>
            <a:endParaRPr lang="en-US" sz="1400" dirty="0"/>
          </a:p>
        </p:txBody>
      </p:sp>
      <p:sp>
        <p:nvSpPr>
          <p:cNvPr id="32" name="Freeform 31"/>
          <p:cNvSpPr/>
          <p:nvPr/>
        </p:nvSpPr>
        <p:spPr>
          <a:xfrm>
            <a:off x="5986959" y="5121444"/>
            <a:ext cx="980902" cy="222396"/>
          </a:xfrm>
          <a:custGeom>
            <a:avLst/>
            <a:gdLst>
              <a:gd name="connsiteX0" fmla="*/ 0 w 1770610"/>
              <a:gd name="connsiteY0" fmla="*/ 515389 h 756526"/>
              <a:gd name="connsiteX1" fmla="*/ 1246909 w 1770610"/>
              <a:gd name="connsiteY1" fmla="*/ 731520 h 756526"/>
              <a:gd name="connsiteX2" fmla="*/ 1770610 w 1770610"/>
              <a:gd name="connsiteY2" fmla="*/ 0 h 756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0610" h="756526">
                <a:moveTo>
                  <a:pt x="0" y="515389"/>
                </a:moveTo>
                <a:cubicBezTo>
                  <a:pt x="475903" y="666403"/>
                  <a:pt x="951807" y="817418"/>
                  <a:pt x="1246909" y="731520"/>
                </a:cubicBezTo>
                <a:cubicBezTo>
                  <a:pt x="1542011" y="645622"/>
                  <a:pt x="1656310" y="322811"/>
                  <a:pt x="1770610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463040" y="3046165"/>
            <a:ext cx="2327563" cy="185003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615440" y="3133898"/>
            <a:ext cx="2200102" cy="277926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872827" y="5544587"/>
            <a:ext cx="1366880" cy="9723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43170" y="5631311"/>
            <a:ext cx="1341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_owner = “124”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897766" y="6006290"/>
            <a:ext cx="1341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_balance = 5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986959" y="6295888"/>
            <a:ext cx="606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acc2</a:t>
            </a:r>
            <a:endParaRPr lang="en-US" sz="1400" dirty="0"/>
          </a:p>
        </p:txBody>
      </p:sp>
      <p:sp>
        <p:nvSpPr>
          <p:cNvPr id="18" name="Freeform 17"/>
          <p:cNvSpPr/>
          <p:nvPr/>
        </p:nvSpPr>
        <p:spPr>
          <a:xfrm>
            <a:off x="6103336" y="6381269"/>
            <a:ext cx="980902" cy="222396"/>
          </a:xfrm>
          <a:custGeom>
            <a:avLst/>
            <a:gdLst>
              <a:gd name="connsiteX0" fmla="*/ 0 w 1770610"/>
              <a:gd name="connsiteY0" fmla="*/ 515389 h 756526"/>
              <a:gd name="connsiteX1" fmla="*/ 1246909 w 1770610"/>
              <a:gd name="connsiteY1" fmla="*/ 731520 h 756526"/>
              <a:gd name="connsiteX2" fmla="*/ 1770610 w 1770610"/>
              <a:gd name="connsiteY2" fmla="*/ 0 h 756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0610" h="756526">
                <a:moveTo>
                  <a:pt x="0" y="515389"/>
                </a:moveTo>
                <a:cubicBezTo>
                  <a:pt x="475903" y="666403"/>
                  <a:pt x="951807" y="817418"/>
                  <a:pt x="1246909" y="731520"/>
                </a:cubicBezTo>
                <a:cubicBezTo>
                  <a:pt x="1542011" y="645622"/>
                  <a:pt x="1656310" y="322811"/>
                  <a:pt x="1770610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7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81050" y="9284"/>
            <a:ext cx="7886700" cy="10703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/>
              <a:t>BankAccount</a:t>
            </a:r>
            <a:r>
              <a:rPr lang="en-US" sz="3600" dirty="0" smtClean="0"/>
              <a:t> methods</a:t>
            </a:r>
            <a:endParaRPr lang="en-US" sz="36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92667" y="906381"/>
            <a:ext cx="7886700" cy="546116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onsolas" panose="020B0609020204030204" pitchFamily="49" charset="0"/>
              </a:rPr>
              <a:t>Defining the class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   </a:t>
            </a:r>
            <a:endParaRPr 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err="1" smtClean="0">
                <a:solidFill>
                  <a:srgbClr val="006699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__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__(self, owner, balance):  </a:t>
            </a:r>
            <a:endParaRPr 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._owner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owner  </a:t>
            </a:r>
            <a:endParaRPr 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._balance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balance 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deposit(self, amount):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self._balance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self._balance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+ amount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Instantiation – creating an instance of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acc1 =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BankAccount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(“123”, 10)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 acc1.deposit(20)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acc2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BankAccount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(“124”, 5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acc2.deposit(15)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 smtClean="0"/>
          </a:p>
        </p:txBody>
      </p:sp>
      <p:sp>
        <p:nvSpPr>
          <p:cNvPr id="28" name="Oval 27"/>
          <p:cNvSpPr/>
          <p:nvPr/>
        </p:nvSpPr>
        <p:spPr>
          <a:xfrm>
            <a:off x="6756450" y="4284762"/>
            <a:ext cx="1366880" cy="9723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26793" y="4371486"/>
            <a:ext cx="1341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_owner = “123”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6781389" y="4746465"/>
            <a:ext cx="1341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_balance = 10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5870582" y="5036063"/>
            <a:ext cx="606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acc1</a:t>
            </a:r>
            <a:endParaRPr lang="en-US" sz="1400" dirty="0"/>
          </a:p>
        </p:txBody>
      </p:sp>
      <p:sp>
        <p:nvSpPr>
          <p:cNvPr id="32" name="Freeform 31"/>
          <p:cNvSpPr/>
          <p:nvPr/>
        </p:nvSpPr>
        <p:spPr>
          <a:xfrm>
            <a:off x="5986959" y="5121444"/>
            <a:ext cx="980902" cy="222396"/>
          </a:xfrm>
          <a:custGeom>
            <a:avLst/>
            <a:gdLst>
              <a:gd name="connsiteX0" fmla="*/ 0 w 1770610"/>
              <a:gd name="connsiteY0" fmla="*/ 515389 h 756526"/>
              <a:gd name="connsiteX1" fmla="*/ 1246909 w 1770610"/>
              <a:gd name="connsiteY1" fmla="*/ 731520 h 756526"/>
              <a:gd name="connsiteX2" fmla="*/ 1770610 w 1770610"/>
              <a:gd name="connsiteY2" fmla="*/ 0 h 756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0610" h="756526">
                <a:moveTo>
                  <a:pt x="0" y="515389"/>
                </a:moveTo>
                <a:cubicBezTo>
                  <a:pt x="475903" y="666403"/>
                  <a:pt x="951807" y="817418"/>
                  <a:pt x="1246909" y="731520"/>
                </a:cubicBezTo>
                <a:cubicBezTo>
                  <a:pt x="1542011" y="645622"/>
                  <a:pt x="1656310" y="322811"/>
                  <a:pt x="1770610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872827" y="5544587"/>
            <a:ext cx="1366880" cy="9723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43170" y="5631311"/>
            <a:ext cx="1341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_owner = “124”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897766" y="6006290"/>
            <a:ext cx="1341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_balance = 5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986959" y="6295888"/>
            <a:ext cx="606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acc2</a:t>
            </a:r>
            <a:endParaRPr lang="en-US" sz="1400" dirty="0"/>
          </a:p>
        </p:txBody>
      </p:sp>
      <p:sp>
        <p:nvSpPr>
          <p:cNvPr id="18" name="Freeform 17"/>
          <p:cNvSpPr/>
          <p:nvPr/>
        </p:nvSpPr>
        <p:spPr>
          <a:xfrm>
            <a:off x="6103336" y="6381269"/>
            <a:ext cx="980902" cy="222396"/>
          </a:xfrm>
          <a:custGeom>
            <a:avLst/>
            <a:gdLst>
              <a:gd name="connsiteX0" fmla="*/ 0 w 1770610"/>
              <a:gd name="connsiteY0" fmla="*/ 515389 h 756526"/>
              <a:gd name="connsiteX1" fmla="*/ 1246909 w 1770610"/>
              <a:gd name="connsiteY1" fmla="*/ 731520 h 756526"/>
              <a:gd name="connsiteX2" fmla="*/ 1770610 w 1770610"/>
              <a:gd name="connsiteY2" fmla="*/ 0 h 756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0610" h="756526">
                <a:moveTo>
                  <a:pt x="0" y="515389"/>
                </a:moveTo>
                <a:cubicBezTo>
                  <a:pt x="475903" y="666403"/>
                  <a:pt x="951807" y="817418"/>
                  <a:pt x="1246909" y="731520"/>
                </a:cubicBezTo>
                <a:cubicBezTo>
                  <a:pt x="1542011" y="645622"/>
                  <a:pt x="1656310" y="322811"/>
                  <a:pt x="1770610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7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81050" y="9284"/>
            <a:ext cx="7886700" cy="10703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/>
              <a:t>BankAccount</a:t>
            </a:r>
            <a:r>
              <a:rPr lang="en-US" sz="3600" dirty="0" smtClean="0"/>
              <a:t> methods</a:t>
            </a:r>
            <a:endParaRPr lang="en-US" sz="36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92667" y="906381"/>
            <a:ext cx="7886700" cy="546116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onsolas" panose="020B0609020204030204" pitchFamily="49" charset="0"/>
              </a:rPr>
              <a:t>Defining the class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   </a:t>
            </a:r>
            <a:endParaRPr 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err="1" smtClean="0">
                <a:solidFill>
                  <a:srgbClr val="006699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__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__(self, owner, balance):  </a:t>
            </a:r>
            <a:endParaRPr 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._owner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owner  </a:t>
            </a:r>
            <a:endParaRPr 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._balance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balance 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deposit(self, amount):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self._balance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self._balance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+ amount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Instantiation – creating an instance of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acc1 =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BankAccount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(“123”, 10)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 acc1.deposit(20)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acc2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BankAccount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(“124”, 5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acc2.deposit(15)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 smtClean="0"/>
          </a:p>
        </p:txBody>
      </p:sp>
      <p:sp>
        <p:nvSpPr>
          <p:cNvPr id="28" name="Oval 27"/>
          <p:cNvSpPr/>
          <p:nvPr/>
        </p:nvSpPr>
        <p:spPr>
          <a:xfrm>
            <a:off x="6756450" y="4284762"/>
            <a:ext cx="1366880" cy="9723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26793" y="4371486"/>
            <a:ext cx="1341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_owner = “123”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6781389" y="4746465"/>
            <a:ext cx="1341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_balance = </a:t>
            </a:r>
            <a:r>
              <a:rPr lang="en-US" sz="1400" b="1" dirty="0" smtClean="0">
                <a:solidFill>
                  <a:srgbClr val="00B050"/>
                </a:solidFill>
              </a:rPr>
              <a:t>30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70582" y="5036063"/>
            <a:ext cx="606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acc1</a:t>
            </a:r>
            <a:endParaRPr lang="en-US" sz="1400" dirty="0"/>
          </a:p>
        </p:txBody>
      </p:sp>
      <p:sp>
        <p:nvSpPr>
          <p:cNvPr id="32" name="Freeform 31"/>
          <p:cNvSpPr/>
          <p:nvPr/>
        </p:nvSpPr>
        <p:spPr>
          <a:xfrm>
            <a:off x="5986959" y="5121444"/>
            <a:ext cx="980902" cy="222396"/>
          </a:xfrm>
          <a:custGeom>
            <a:avLst/>
            <a:gdLst>
              <a:gd name="connsiteX0" fmla="*/ 0 w 1770610"/>
              <a:gd name="connsiteY0" fmla="*/ 515389 h 756526"/>
              <a:gd name="connsiteX1" fmla="*/ 1246909 w 1770610"/>
              <a:gd name="connsiteY1" fmla="*/ 731520 h 756526"/>
              <a:gd name="connsiteX2" fmla="*/ 1770610 w 1770610"/>
              <a:gd name="connsiteY2" fmla="*/ 0 h 756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0610" h="756526">
                <a:moveTo>
                  <a:pt x="0" y="515389"/>
                </a:moveTo>
                <a:cubicBezTo>
                  <a:pt x="475903" y="666403"/>
                  <a:pt x="951807" y="817418"/>
                  <a:pt x="1246909" y="731520"/>
                </a:cubicBezTo>
                <a:cubicBezTo>
                  <a:pt x="1542011" y="645622"/>
                  <a:pt x="1656310" y="322811"/>
                  <a:pt x="1770610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872827" y="5544587"/>
            <a:ext cx="1366880" cy="9723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43170" y="5631311"/>
            <a:ext cx="1341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_owner = “124”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897766" y="6006290"/>
            <a:ext cx="1341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_balance = </a:t>
            </a:r>
            <a:r>
              <a:rPr lang="en-US" sz="1400" b="1" dirty="0" smtClean="0">
                <a:solidFill>
                  <a:srgbClr val="00B050"/>
                </a:solidFill>
              </a:rPr>
              <a:t>20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86959" y="6295888"/>
            <a:ext cx="606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acc2</a:t>
            </a:r>
            <a:endParaRPr lang="en-US" sz="1400" dirty="0"/>
          </a:p>
        </p:txBody>
      </p:sp>
      <p:sp>
        <p:nvSpPr>
          <p:cNvPr id="18" name="Freeform 17"/>
          <p:cNvSpPr/>
          <p:nvPr/>
        </p:nvSpPr>
        <p:spPr>
          <a:xfrm>
            <a:off x="6103336" y="6381269"/>
            <a:ext cx="980902" cy="222396"/>
          </a:xfrm>
          <a:custGeom>
            <a:avLst/>
            <a:gdLst>
              <a:gd name="connsiteX0" fmla="*/ 0 w 1770610"/>
              <a:gd name="connsiteY0" fmla="*/ 515389 h 756526"/>
              <a:gd name="connsiteX1" fmla="*/ 1246909 w 1770610"/>
              <a:gd name="connsiteY1" fmla="*/ 731520 h 756526"/>
              <a:gd name="connsiteX2" fmla="*/ 1770610 w 1770610"/>
              <a:gd name="connsiteY2" fmla="*/ 0 h 756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0610" h="756526">
                <a:moveTo>
                  <a:pt x="0" y="515389"/>
                </a:moveTo>
                <a:cubicBezTo>
                  <a:pt x="475903" y="666403"/>
                  <a:pt x="951807" y="817418"/>
                  <a:pt x="1246909" y="731520"/>
                </a:cubicBezTo>
                <a:cubicBezTo>
                  <a:pt x="1542011" y="645622"/>
                  <a:pt x="1656310" y="322811"/>
                  <a:pt x="1770610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3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81050" y="9284"/>
            <a:ext cx="7886700" cy="10703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/>
              <a:t>BankAccount</a:t>
            </a:r>
            <a:r>
              <a:rPr lang="en-US" sz="3600" dirty="0" smtClean="0"/>
              <a:t> methods</a:t>
            </a:r>
            <a:endParaRPr lang="en-US" sz="36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92667" y="906381"/>
            <a:ext cx="7886700" cy="546116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onsolas" panose="020B0609020204030204" pitchFamily="49" charset="0"/>
              </a:rPr>
              <a:t>Defining the class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   </a:t>
            </a:r>
            <a:endParaRPr 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err="1" smtClean="0">
                <a:solidFill>
                  <a:srgbClr val="006699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__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__(self, owner, balance):  </a:t>
            </a:r>
            <a:endParaRPr 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._owner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owner  </a:t>
            </a:r>
            <a:endParaRPr 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._balance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balance 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deposit(self, amount):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self._balance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self._balance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+ amount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withdraw(self,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amount):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self._balance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self._balance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amount</a:t>
            </a: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04115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81050" y="9284"/>
            <a:ext cx="7886700" cy="10703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/>
              <a:t>BankAccount</a:t>
            </a:r>
            <a:r>
              <a:rPr lang="en-US" sz="3600" dirty="0" smtClean="0"/>
              <a:t> module</a:t>
            </a:r>
            <a:endParaRPr lang="en-US" sz="36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037514" y="906381"/>
            <a:ext cx="4082675" cy="580199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 smtClean="0">
                <a:latin typeface="Consolas" panose="020B0609020204030204" pitchFamily="49" charset="0"/>
              </a:rPr>
              <a:t>bankaccount.py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   </a:t>
            </a:r>
            <a:endParaRPr lang="en-US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400" b="1" dirty="0">
                <a:solidFill>
                  <a:srgbClr val="006699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6699"/>
                </a:solidFill>
                <a:latin typeface="Consolas" panose="020B06090202040302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__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__(self, owner, balance):  </a:t>
            </a:r>
            <a:endParaRPr lang="en-US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._owner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owner  </a:t>
            </a:r>
            <a:endParaRPr lang="en-US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._balance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balance 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400" b="1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deposit(self, amount):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self._balance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+= amount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withdraw(self,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amount):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._balance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-= amount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4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2138" y="906381"/>
            <a:ext cx="4497186" cy="5801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500" b="1" dirty="0" smtClean="0">
                <a:latin typeface="Consolas" panose="020B0609020204030204" pitchFamily="49" charset="0"/>
              </a:rPr>
              <a:t>program.py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import </a:t>
            </a:r>
            <a:r>
              <a:rPr 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endParaRPr lang="en-US" sz="15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print(“Hello…”)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acc1 = </a:t>
            </a:r>
            <a:r>
              <a:rPr 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bankaccount.BankAccount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(“123”, 10)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acc2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bankaccount.BankAccount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(“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124”, 5)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acc1.deposit(20)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acc1.deposit(1)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acc2.withdraw(2)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acc2.deposit(9)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15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15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 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1500" dirty="0" smtClean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1500" dirty="0" smtClean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500" dirty="0" smtClean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1500" dirty="0" smtClean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979324" y="1079677"/>
            <a:ext cx="0" cy="52213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77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81050" y="9284"/>
            <a:ext cx="7886700" cy="10703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/>
              <a:t>BankAccount</a:t>
            </a:r>
            <a:r>
              <a:rPr lang="en-US" sz="3600" dirty="0" smtClean="0"/>
              <a:t> module</a:t>
            </a:r>
            <a:endParaRPr lang="en-US" sz="36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037514" y="906381"/>
            <a:ext cx="4082675" cy="580199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 smtClean="0">
                <a:latin typeface="Consolas" panose="020B0609020204030204" pitchFamily="49" charset="0"/>
              </a:rPr>
              <a:t>bankaccount.py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   </a:t>
            </a:r>
            <a:endParaRPr lang="en-US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400" b="1" dirty="0">
                <a:solidFill>
                  <a:srgbClr val="006699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6699"/>
                </a:solidFill>
                <a:latin typeface="Consolas" panose="020B06090202040302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__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__(self, owner, balance):  </a:t>
            </a:r>
            <a:endParaRPr lang="en-US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._owner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owner  </a:t>
            </a:r>
            <a:endParaRPr lang="en-US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._balance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balance 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400" b="1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deposit(self, amount):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self._balance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+= amount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withdraw(self,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amount):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._balance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-= amount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4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2138" y="906381"/>
            <a:ext cx="4497186" cy="5801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500" b="1" dirty="0" smtClean="0">
                <a:latin typeface="Consolas" panose="020B0609020204030204" pitchFamily="49" charset="0"/>
              </a:rPr>
              <a:t>program.py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from </a:t>
            </a:r>
            <a:r>
              <a:rPr 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import </a:t>
            </a:r>
            <a:r>
              <a:rPr 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endParaRPr lang="en-US" sz="15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print(“Hello…”)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acc1 = </a:t>
            </a:r>
            <a:r>
              <a:rPr 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(“123”, 10)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acc2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(“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124”, 5)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acc1.deposit(20)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acc1.deposit(1)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acc2.withdraw(2)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acc2.deposit(9)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15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15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 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1500" dirty="0" smtClean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1500" dirty="0" smtClean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500" dirty="0" smtClean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1500" dirty="0" smtClean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979324" y="1079677"/>
            <a:ext cx="0" cy="52213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61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Object oriented programming – Alan Kay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80655"/>
            <a:ext cx="7886700" cy="5428210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prstClr val="black"/>
                </a:solidFill>
              </a:rPr>
              <a:t>A program is a collection of </a:t>
            </a:r>
            <a:r>
              <a:rPr lang="en-US" sz="2400" b="1" i="1" dirty="0">
                <a:solidFill>
                  <a:schemeClr val="accent1"/>
                </a:solidFill>
              </a:rPr>
              <a:t>loosely connected </a:t>
            </a:r>
            <a:r>
              <a:rPr lang="en-US" sz="2400" dirty="0">
                <a:solidFill>
                  <a:prstClr val="black"/>
                </a:solidFill>
              </a:rPr>
              <a:t>objects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prstClr val="black"/>
                </a:solidFill>
              </a:rPr>
              <a:t>A computation proceeds by the </a:t>
            </a:r>
            <a:r>
              <a:rPr lang="en-US" sz="2400" b="1" i="1" dirty="0">
                <a:solidFill>
                  <a:schemeClr val="accent1"/>
                </a:solidFill>
              </a:rPr>
              <a:t>interaction</a:t>
            </a:r>
            <a:r>
              <a:rPr lang="en-US" sz="2400" dirty="0">
                <a:solidFill>
                  <a:prstClr val="black"/>
                </a:solidFill>
              </a:rPr>
              <a:t> between objects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prstClr val="black"/>
                </a:solidFill>
              </a:rPr>
              <a:t>Objects communicate with each other by sending and receiving </a:t>
            </a:r>
            <a:r>
              <a:rPr lang="en-US" sz="2400" b="1" i="1" dirty="0" smtClean="0">
                <a:solidFill>
                  <a:schemeClr val="accent1"/>
                </a:solidFill>
              </a:rPr>
              <a:t>messages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olidFill>
                  <a:prstClr val="black"/>
                </a:solidFill>
              </a:rPr>
              <a:t>A </a:t>
            </a:r>
            <a:r>
              <a:rPr lang="en-US" sz="2400" b="1" i="1" dirty="0">
                <a:solidFill>
                  <a:srgbClr val="5B9BD5"/>
                </a:solidFill>
              </a:rPr>
              <a:t>message</a:t>
            </a:r>
            <a:r>
              <a:rPr lang="en-US" sz="2400" dirty="0">
                <a:solidFill>
                  <a:prstClr val="black"/>
                </a:solidFill>
              </a:rPr>
              <a:t> is a request for an </a:t>
            </a:r>
            <a:r>
              <a:rPr lang="en-US" sz="2400" dirty="0" smtClean="0">
                <a:solidFill>
                  <a:prstClr val="black"/>
                </a:solidFill>
              </a:rPr>
              <a:t>action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olidFill>
                  <a:prstClr val="black"/>
                </a:solidFill>
              </a:rPr>
              <a:t>An object invokes a </a:t>
            </a:r>
            <a:r>
              <a:rPr lang="en-US" sz="2400" b="1" i="1" dirty="0" smtClean="0">
                <a:solidFill>
                  <a:schemeClr val="accent1"/>
                </a:solidFill>
              </a:rPr>
              <a:t>method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smtClean="0">
                <a:solidFill>
                  <a:prstClr val="black"/>
                </a:solidFill>
              </a:rPr>
              <a:t>in response to a message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Creating objects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80655"/>
            <a:ext cx="7886700" cy="5428210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olidFill>
                  <a:prstClr val="black"/>
                </a:solidFill>
              </a:rPr>
              <a:t>To create an object we need to know its (type) class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olidFill>
                  <a:prstClr val="black"/>
                </a:solidFill>
              </a:rPr>
              <a:t> class dictates behavior.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olidFill>
                  <a:prstClr val="black"/>
                </a:solidFill>
              </a:rPr>
              <a:t>Built-in types in Python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 err="1" smtClean="0">
                <a:solidFill>
                  <a:prstClr val="black"/>
                </a:solidFill>
              </a:rPr>
              <a:t>int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solidFill>
                  <a:prstClr val="black"/>
                </a:solidFill>
              </a:rPr>
              <a:t>f</a:t>
            </a:r>
            <a:r>
              <a:rPr lang="en-US" sz="2000" dirty="0" smtClean="0">
                <a:solidFill>
                  <a:prstClr val="black"/>
                </a:solidFill>
              </a:rPr>
              <a:t>loat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 err="1">
                <a:solidFill>
                  <a:prstClr val="black"/>
                </a:solidFill>
              </a:rPr>
              <a:t>s</a:t>
            </a:r>
            <a:r>
              <a:rPr lang="en-US" sz="2000" dirty="0" err="1" smtClean="0">
                <a:solidFill>
                  <a:prstClr val="black"/>
                </a:solidFill>
              </a:rPr>
              <a:t>tr</a:t>
            </a:r>
            <a:endParaRPr lang="en-US" sz="2000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solidFill>
                  <a:prstClr val="black"/>
                </a:solidFill>
              </a:rPr>
              <a:t>l</a:t>
            </a:r>
            <a:r>
              <a:rPr lang="en-US" sz="2000" dirty="0" smtClean="0">
                <a:solidFill>
                  <a:prstClr val="black"/>
                </a:solidFill>
              </a:rPr>
              <a:t>ist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tuple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 err="1" smtClean="0">
                <a:solidFill>
                  <a:prstClr val="black"/>
                </a:solidFill>
              </a:rPr>
              <a:t>dict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24030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Creating objects using literals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80655"/>
            <a:ext cx="7886700" cy="5428210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808030"/>
                </a:solidFill>
              </a:rPr>
              <a:t>=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8C00"/>
                </a:solidFill>
              </a:rPr>
              <a:t>5</a:t>
            </a:r>
            <a:r>
              <a:rPr lang="en-US" sz="2400" dirty="0" smtClean="0"/>
              <a:t> 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2400" dirty="0" smtClean="0"/>
              <a:t>b </a:t>
            </a:r>
            <a:r>
              <a:rPr lang="en-US" sz="2400" dirty="0" smtClean="0">
                <a:solidFill>
                  <a:srgbClr val="808030"/>
                </a:solidFill>
              </a:rPr>
              <a:t>=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8000"/>
                </a:solidFill>
              </a:rPr>
              <a:t>4.3</a:t>
            </a:r>
            <a:r>
              <a:rPr lang="en-US" sz="2400" dirty="0" smtClean="0"/>
              <a:t> 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2400" dirty="0" smtClean="0"/>
              <a:t>c </a:t>
            </a:r>
            <a:r>
              <a:rPr lang="en-US" sz="2400" dirty="0" smtClean="0">
                <a:solidFill>
                  <a:srgbClr val="808030"/>
                </a:solidFill>
              </a:rPr>
              <a:t>=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E6"/>
                </a:solidFill>
              </a:rPr>
              <a:t>"Hello"</a:t>
            </a:r>
            <a:r>
              <a:rPr lang="en-US" sz="2400" dirty="0" smtClean="0"/>
              <a:t> 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2400" dirty="0" smtClean="0"/>
              <a:t>d </a:t>
            </a:r>
            <a:r>
              <a:rPr lang="en-US" sz="2400" dirty="0" smtClean="0">
                <a:solidFill>
                  <a:srgbClr val="808030"/>
                </a:solidFill>
              </a:rPr>
              <a:t>=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808030"/>
                </a:solidFill>
              </a:rPr>
              <a:t>[]</a:t>
            </a:r>
            <a:r>
              <a:rPr lang="en-US" sz="2400" dirty="0" smtClean="0"/>
              <a:t> 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2400" dirty="0" smtClean="0"/>
              <a:t>e </a:t>
            </a:r>
            <a:r>
              <a:rPr lang="en-US" sz="2400" dirty="0" smtClean="0">
                <a:solidFill>
                  <a:srgbClr val="808030"/>
                </a:solidFill>
              </a:rPr>
              <a:t>=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808030"/>
                </a:solidFill>
              </a:rPr>
              <a:t>[</a:t>
            </a:r>
            <a:r>
              <a:rPr lang="en-US" sz="2400" dirty="0" smtClean="0">
                <a:solidFill>
                  <a:srgbClr val="008C00"/>
                </a:solidFill>
              </a:rPr>
              <a:t>23</a:t>
            </a:r>
            <a:r>
              <a:rPr lang="en-US" sz="2400" dirty="0" smtClean="0">
                <a:solidFill>
                  <a:srgbClr val="808030"/>
                </a:solidFill>
              </a:rPr>
              <a:t>,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8C00"/>
                </a:solidFill>
              </a:rPr>
              <a:t>14</a:t>
            </a:r>
            <a:r>
              <a:rPr lang="en-US" sz="2400" dirty="0" smtClean="0">
                <a:solidFill>
                  <a:srgbClr val="808030"/>
                </a:solidFill>
              </a:rPr>
              <a:t>,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8C00"/>
                </a:solidFill>
              </a:rPr>
              <a:t>10</a:t>
            </a:r>
            <a:r>
              <a:rPr lang="en-US" sz="2400" dirty="0" smtClean="0">
                <a:solidFill>
                  <a:srgbClr val="808030"/>
                </a:solidFill>
              </a:rPr>
              <a:t>]</a:t>
            </a:r>
            <a:r>
              <a:rPr lang="en-US" sz="2400" dirty="0" smtClean="0"/>
              <a:t> 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2400" dirty="0" smtClean="0"/>
              <a:t>f </a:t>
            </a:r>
            <a:r>
              <a:rPr lang="en-US" sz="2400" dirty="0" smtClean="0">
                <a:solidFill>
                  <a:srgbClr val="808030"/>
                </a:solidFill>
              </a:rPr>
              <a:t>=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800080"/>
                </a:solidFill>
              </a:rPr>
              <a:t>{</a:t>
            </a:r>
            <a:r>
              <a:rPr lang="en-US" sz="2400" dirty="0" smtClean="0">
                <a:solidFill>
                  <a:srgbClr val="008C00"/>
                </a:solidFill>
              </a:rPr>
              <a:t>1</a:t>
            </a:r>
            <a:r>
              <a:rPr lang="en-US" sz="2400" dirty="0" smtClean="0">
                <a:solidFill>
                  <a:srgbClr val="808030"/>
                </a:solidFill>
              </a:rPr>
              <a:t>:</a:t>
            </a:r>
            <a:r>
              <a:rPr lang="en-US" sz="2400" dirty="0" smtClean="0">
                <a:solidFill>
                  <a:srgbClr val="0000E6"/>
                </a:solidFill>
              </a:rPr>
              <a:t>"one"</a:t>
            </a:r>
            <a:r>
              <a:rPr lang="en-US" sz="2400" dirty="0" smtClean="0">
                <a:solidFill>
                  <a:srgbClr val="808030"/>
                </a:solidFill>
              </a:rPr>
              <a:t>,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8C00"/>
                </a:solidFill>
              </a:rPr>
              <a:t>2</a:t>
            </a:r>
            <a:r>
              <a:rPr lang="en-US" sz="2400" dirty="0" smtClean="0">
                <a:solidFill>
                  <a:srgbClr val="808030"/>
                </a:solidFill>
              </a:rPr>
              <a:t>:</a:t>
            </a:r>
            <a:r>
              <a:rPr lang="en-US" sz="2400" dirty="0" smtClean="0">
                <a:solidFill>
                  <a:srgbClr val="0000E6"/>
                </a:solidFill>
              </a:rPr>
              <a:t>"two"</a:t>
            </a:r>
            <a:r>
              <a:rPr lang="en-US" sz="2400" dirty="0" smtClean="0">
                <a:solidFill>
                  <a:srgbClr val="808030"/>
                </a:solidFill>
              </a:rPr>
              <a:t>,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8C00"/>
                </a:solidFill>
              </a:rPr>
              <a:t>3</a:t>
            </a:r>
            <a:r>
              <a:rPr lang="en-US" sz="2400" dirty="0" smtClean="0">
                <a:solidFill>
                  <a:srgbClr val="808030"/>
                </a:solidFill>
              </a:rPr>
              <a:t>:</a:t>
            </a:r>
            <a:r>
              <a:rPr lang="en-US" sz="2400" dirty="0" smtClean="0">
                <a:solidFill>
                  <a:srgbClr val="0000E6"/>
                </a:solidFill>
              </a:rPr>
              <a:t>"three"</a:t>
            </a:r>
            <a:r>
              <a:rPr lang="en-US" sz="2400" dirty="0" smtClean="0">
                <a:solidFill>
                  <a:srgbClr val="800080"/>
                </a:solidFill>
              </a:rPr>
              <a:t>}</a:t>
            </a:r>
            <a:r>
              <a:rPr lang="en-US" sz="2400" dirty="0" smtClean="0"/>
              <a:t> 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652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960989"/>
            <a:ext cx="2127429" cy="3388309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2400" dirty="0"/>
              <a:t>a </a:t>
            </a:r>
            <a:r>
              <a:rPr lang="en-US" sz="2400" dirty="0">
                <a:solidFill>
                  <a:srgbClr val="808030"/>
                </a:solidFill>
              </a:rPr>
              <a:t>=</a:t>
            </a:r>
            <a:r>
              <a:rPr lang="en-US" sz="2400" dirty="0"/>
              <a:t> </a:t>
            </a:r>
            <a:r>
              <a:rPr lang="en-US" sz="2400" dirty="0" err="1" smtClean="0"/>
              <a:t>int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8C00"/>
                </a:solidFill>
              </a:rPr>
              <a:t>5)</a:t>
            </a:r>
            <a:r>
              <a:rPr lang="en-US" sz="2400" dirty="0" smtClean="0"/>
              <a:t> 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2400" dirty="0" smtClean="0"/>
              <a:t>b </a:t>
            </a:r>
            <a:r>
              <a:rPr lang="en-US" sz="2400" dirty="0">
                <a:solidFill>
                  <a:srgbClr val="808030"/>
                </a:solidFill>
              </a:rPr>
              <a:t>=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400000"/>
                </a:solidFill>
              </a:rPr>
              <a:t>int</a:t>
            </a:r>
            <a:r>
              <a:rPr lang="en-US" sz="2400" dirty="0">
                <a:solidFill>
                  <a:srgbClr val="808030"/>
                </a:solidFill>
              </a:rPr>
              <a:t>(</a:t>
            </a:r>
            <a:r>
              <a:rPr lang="en-US" sz="2400" dirty="0">
                <a:solidFill>
                  <a:srgbClr val="008C00"/>
                </a:solidFill>
              </a:rPr>
              <a:t>4</a:t>
            </a:r>
            <a:r>
              <a:rPr lang="en-US" sz="2400" dirty="0">
                <a:solidFill>
                  <a:srgbClr val="808030"/>
                </a:solidFill>
              </a:rPr>
              <a:t>)</a:t>
            </a:r>
            <a:r>
              <a:rPr lang="en-US" sz="2400" dirty="0"/>
              <a:t> </a:t>
            </a:r>
            <a:endParaRPr lang="en-US" sz="2400" dirty="0" smtClean="0"/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2400" dirty="0" smtClean="0"/>
              <a:t>c </a:t>
            </a:r>
            <a:r>
              <a:rPr lang="en-US" sz="2400" dirty="0">
                <a:solidFill>
                  <a:srgbClr val="808030"/>
                </a:solidFill>
              </a:rPr>
              <a:t>=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400000"/>
                </a:solidFill>
              </a:rPr>
              <a:t>int</a:t>
            </a:r>
            <a:r>
              <a:rPr lang="en-US" sz="2400" dirty="0">
                <a:solidFill>
                  <a:srgbClr val="808030"/>
                </a:solidFill>
              </a:rPr>
              <a:t>(</a:t>
            </a:r>
            <a:r>
              <a:rPr lang="en-US" sz="2400" dirty="0"/>
              <a:t>b</a:t>
            </a:r>
            <a:r>
              <a:rPr lang="en-US" sz="2400" dirty="0">
                <a:solidFill>
                  <a:srgbClr val="808030"/>
                </a:solidFill>
              </a:rPr>
              <a:t>)</a:t>
            </a:r>
            <a:r>
              <a:rPr lang="en-US" sz="2400" dirty="0"/>
              <a:t> </a:t>
            </a:r>
            <a:endParaRPr lang="en-US" sz="2400" dirty="0" smtClean="0"/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2400" dirty="0" smtClean="0"/>
              <a:t>d </a:t>
            </a:r>
            <a:r>
              <a:rPr lang="en-US" sz="2400" dirty="0">
                <a:solidFill>
                  <a:srgbClr val="808030"/>
                </a:solidFill>
              </a:rPr>
              <a:t>=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400000"/>
                </a:solidFill>
              </a:rPr>
              <a:t>int</a:t>
            </a:r>
            <a:r>
              <a:rPr lang="en-US" sz="2400" dirty="0">
                <a:solidFill>
                  <a:srgbClr val="808030"/>
                </a:solidFill>
              </a:rPr>
              <a:t>(</a:t>
            </a:r>
            <a:r>
              <a:rPr lang="en-US" sz="2400" dirty="0">
                <a:solidFill>
                  <a:srgbClr val="008000"/>
                </a:solidFill>
              </a:rPr>
              <a:t>5.7</a:t>
            </a:r>
            <a:r>
              <a:rPr lang="en-US" sz="2400" dirty="0">
                <a:solidFill>
                  <a:srgbClr val="808030"/>
                </a:solidFill>
              </a:rPr>
              <a:t>)</a:t>
            </a:r>
            <a:r>
              <a:rPr lang="en-US" sz="2400" dirty="0"/>
              <a:t> </a:t>
            </a:r>
            <a:endParaRPr lang="en-US" sz="2400" dirty="0" smtClean="0"/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2400" dirty="0" smtClean="0"/>
              <a:t>e </a:t>
            </a:r>
            <a:r>
              <a:rPr lang="en-US" sz="2400" dirty="0">
                <a:solidFill>
                  <a:srgbClr val="808030"/>
                </a:solidFill>
              </a:rPr>
              <a:t>=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400000"/>
                </a:solidFill>
              </a:rPr>
              <a:t>int</a:t>
            </a:r>
            <a:r>
              <a:rPr lang="en-US" sz="2400" dirty="0">
                <a:solidFill>
                  <a:srgbClr val="808030"/>
                </a:solidFill>
              </a:rPr>
              <a:t>(</a:t>
            </a:r>
            <a:r>
              <a:rPr lang="en-US" sz="2400" dirty="0">
                <a:solidFill>
                  <a:srgbClr val="0000E6"/>
                </a:solidFill>
              </a:rPr>
              <a:t>"8"</a:t>
            </a:r>
            <a:r>
              <a:rPr lang="en-US" sz="2400" dirty="0">
                <a:solidFill>
                  <a:srgbClr val="808030"/>
                </a:solidFill>
              </a:rPr>
              <a:t>)</a:t>
            </a:r>
            <a:r>
              <a:rPr lang="en-US" sz="2400" dirty="0"/>
              <a:t> 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942554" y="2933083"/>
            <a:ext cx="3831733" cy="3557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2400" dirty="0" smtClean="0">
                <a:solidFill>
                  <a:prstClr val="black"/>
                </a:solidFill>
              </a:rPr>
              <a:t>a </a:t>
            </a:r>
            <a:r>
              <a:rPr lang="en-US" sz="2400" dirty="0">
                <a:solidFill>
                  <a:srgbClr val="808030"/>
                </a:solidFill>
              </a:rPr>
              <a:t>=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400000"/>
                </a:solidFill>
              </a:rPr>
              <a:t>list</a:t>
            </a:r>
            <a:r>
              <a:rPr lang="en-US" sz="2400" dirty="0">
                <a:solidFill>
                  <a:srgbClr val="808030"/>
                </a:solidFill>
              </a:rPr>
              <a:t>()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2400" dirty="0">
                <a:solidFill>
                  <a:prstClr val="black"/>
                </a:solidFill>
              </a:rPr>
              <a:t>b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808030"/>
                </a:solidFill>
              </a:rPr>
              <a:t>=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400000"/>
                </a:solidFill>
              </a:rPr>
              <a:t>list</a:t>
            </a:r>
            <a:r>
              <a:rPr lang="en-US" sz="2400" dirty="0">
                <a:solidFill>
                  <a:srgbClr val="808030"/>
                </a:solidFill>
              </a:rPr>
              <a:t>(</a:t>
            </a:r>
            <a:r>
              <a:rPr lang="en-US" sz="2400" dirty="0">
                <a:solidFill>
                  <a:srgbClr val="400000"/>
                </a:solidFill>
              </a:rPr>
              <a:t>range</a:t>
            </a:r>
            <a:r>
              <a:rPr lang="en-US" sz="2400" dirty="0">
                <a:solidFill>
                  <a:srgbClr val="808030"/>
                </a:solidFill>
              </a:rPr>
              <a:t>(</a:t>
            </a:r>
            <a:r>
              <a:rPr lang="en-US" sz="2400" dirty="0">
                <a:solidFill>
                  <a:srgbClr val="008C00"/>
                </a:solidFill>
              </a:rPr>
              <a:t>3</a:t>
            </a:r>
            <a:r>
              <a:rPr lang="en-US" sz="2400" dirty="0">
                <a:solidFill>
                  <a:srgbClr val="808030"/>
                </a:solidFill>
              </a:rPr>
              <a:t>))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2400" dirty="0">
                <a:solidFill>
                  <a:prstClr val="black"/>
                </a:solidFill>
              </a:rPr>
              <a:t>c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808030"/>
                </a:solidFill>
              </a:rPr>
              <a:t>=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400000"/>
                </a:solidFill>
              </a:rPr>
              <a:t>list</a:t>
            </a:r>
            <a:r>
              <a:rPr lang="en-US" sz="2400" dirty="0">
                <a:solidFill>
                  <a:srgbClr val="808030"/>
                </a:solidFill>
              </a:rPr>
              <a:t>(</a:t>
            </a:r>
            <a:r>
              <a:rPr lang="en-US" sz="2400" dirty="0">
                <a:solidFill>
                  <a:prstClr val="black"/>
                </a:solidFill>
              </a:rPr>
              <a:t>c</a:t>
            </a:r>
            <a:r>
              <a:rPr lang="en-US" sz="2400" dirty="0">
                <a:solidFill>
                  <a:srgbClr val="808030"/>
                </a:solidFill>
              </a:rPr>
              <a:t>)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2400" dirty="0" smtClean="0">
                <a:solidFill>
                  <a:prstClr val="black"/>
                </a:solidFill>
              </a:rPr>
              <a:t>d </a:t>
            </a:r>
            <a:r>
              <a:rPr lang="en-US" sz="2400" dirty="0">
                <a:solidFill>
                  <a:srgbClr val="808030"/>
                </a:solidFill>
              </a:rPr>
              <a:t>=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400000"/>
                </a:solidFill>
              </a:rPr>
              <a:t>list</a:t>
            </a:r>
            <a:r>
              <a:rPr lang="en-US" sz="2400" dirty="0">
                <a:solidFill>
                  <a:srgbClr val="808030"/>
                </a:solidFill>
              </a:rPr>
              <a:t>(</a:t>
            </a:r>
            <a:r>
              <a:rPr lang="en-US" sz="2400" dirty="0">
                <a:solidFill>
                  <a:srgbClr val="0000E6"/>
                </a:solidFill>
              </a:rPr>
              <a:t>"Hello"</a:t>
            </a:r>
            <a:r>
              <a:rPr lang="en-US" sz="2400" dirty="0">
                <a:solidFill>
                  <a:srgbClr val="808030"/>
                </a:solidFill>
              </a:rPr>
              <a:t>)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2400" dirty="0" smtClean="0">
                <a:solidFill>
                  <a:prstClr val="black"/>
                </a:solidFill>
              </a:rPr>
              <a:t>e </a:t>
            </a:r>
            <a:r>
              <a:rPr lang="en-US" sz="2400" dirty="0">
                <a:solidFill>
                  <a:srgbClr val="808030"/>
                </a:solidFill>
              </a:rPr>
              <a:t>=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400000"/>
                </a:solidFill>
              </a:rPr>
              <a:t>list</a:t>
            </a:r>
            <a:r>
              <a:rPr lang="en-US" sz="2400" dirty="0">
                <a:solidFill>
                  <a:srgbClr val="808030"/>
                </a:solidFill>
              </a:rPr>
              <a:t>(</a:t>
            </a:r>
            <a:r>
              <a:rPr lang="en-US" sz="2400" dirty="0">
                <a:solidFill>
                  <a:srgbClr val="008C00"/>
                </a:solidFill>
              </a:rPr>
              <a:t>2</a:t>
            </a:r>
            <a:r>
              <a:rPr lang="en-US" sz="2400" dirty="0">
                <a:solidFill>
                  <a:srgbClr val="44AADD"/>
                </a:solidFill>
              </a:rPr>
              <a:t>*</a:t>
            </a:r>
            <a:r>
              <a:rPr lang="en-US" sz="2400" dirty="0">
                <a:solidFill>
                  <a:prstClr val="black"/>
                </a:solidFill>
              </a:rPr>
              <a:t>x </a:t>
            </a:r>
            <a:r>
              <a:rPr lang="en-US" sz="2400" b="1" dirty="0">
                <a:solidFill>
                  <a:srgbClr val="800000"/>
                </a:solidFill>
              </a:rPr>
              <a:t>for</a:t>
            </a:r>
            <a:r>
              <a:rPr lang="en-US" sz="2400" dirty="0">
                <a:solidFill>
                  <a:prstClr val="black"/>
                </a:solidFill>
              </a:rPr>
              <a:t> x </a:t>
            </a:r>
            <a:r>
              <a:rPr lang="en-US" sz="2400" b="1" dirty="0">
                <a:solidFill>
                  <a:srgbClr val="800000"/>
                </a:solidFill>
              </a:rPr>
              <a:t>in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400000"/>
                </a:solidFill>
              </a:rPr>
              <a:t>range</a:t>
            </a:r>
            <a:r>
              <a:rPr lang="en-US" sz="2400" dirty="0">
                <a:solidFill>
                  <a:srgbClr val="808030"/>
                </a:solidFill>
              </a:rPr>
              <a:t>(</a:t>
            </a:r>
            <a:r>
              <a:rPr lang="en-US" sz="2400" dirty="0">
                <a:solidFill>
                  <a:srgbClr val="008C00"/>
                </a:solidFill>
              </a:rPr>
              <a:t>3</a:t>
            </a:r>
            <a:r>
              <a:rPr lang="en-US" sz="2400" dirty="0" smtClean="0">
                <a:solidFill>
                  <a:srgbClr val="808030"/>
                </a:solidFill>
              </a:rPr>
              <a:t>))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2400" dirty="0" smtClean="0"/>
              <a:t>f </a:t>
            </a:r>
            <a:r>
              <a:rPr lang="en-US" sz="2400" dirty="0">
                <a:solidFill>
                  <a:srgbClr val="808030"/>
                </a:solidFill>
              </a:rPr>
              <a:t>=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400000"/>
                </a:solidFill>
              </a:rPr>
              <a:t>list</a:t>
            </a:r>
            <a:r>
              <a:rPr lang="en-US" sz="2400" dirty="0">
                <a:solidFill>
                  <a:srgbClr val="808030"/>
                </a:solidFill>
              </a:rPr>
              <a:t>(</a:t>
            </a:r>
            <a:r>
              <a:rPr lang="en-US" sz="2400" dirty="0">
                <a:solidFill>
                  <a:srgbClr val="0000E6"/>
                </a:solidFill>
              </a:rPr>
              <a:t>"Hello"</a:t>
            </a:r>
            <a:r>
              <a:rPr lang="en-US" sz="2400" dirty="0">
                <a:solidFill>
                  <a:srgbClr val="808030"/>
                </a:solidFill>
              </a:rPr>
              <a:t>)</a:t>
            </a:r>
            <a:r>
              <a:rPr lang="en-US" sz="2400" dirty="0"/>
              <a:t> 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81050" y="9284"/>
            <a:ext cx="7886700" cy="10703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Creating objects using </a:t>
            </a:r>
            <a:r>
              <a:rPr lang="en-US" sz="3600" dirty="0" smtClean="0"/>
              <a:t>initializers</a:t>
            </a:r>
            <a:endParaRPr lang="en-US" sz="36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81050" y="1079677"/>
            <a:ext cx="7886700" cy="1490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olidFill>
                  <a:prstClr val="black"/>
                </a:solidFill>
              </a:rPr>
              <a:t>General form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sz="2400" dirty="0" smtClean="0">
                <a:solidFill>
                  <a:prstClr val="black"/>
                </a:solidFill>
              </a:rPr>
              <a:t>	variable = type(other object value)</a:t>
            </a:r>
          </a:p>
        </p:txBody>
      </p:sp>
    </p:spTree>
    <p:extLst>
      <p:ext uri="{BB962C8B-B14F-4D97-AF65-F5344CB8AC3E}">
        <p14:creationId xmlns:p14="http://schemas.microsoft.com/office/powerpoint/2010/main" val="321030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81050" y="9284"/>
            <a:ext cx="7886700" cy="10703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type &amp; </a:t>
            </a:r>
            <a:r>
              <a:rPr lang="en-US" sz="3600" dirty="0" err="1" smtClean="0"/>
              <a:t>isinstance</a:t>
            </a:r>
            <a:r>
              <a:rPr lang="en-US" sz="3600" dirty="0" smtClean="0"/>
              <a:t> functions</a:t>
            </a:r>
            <a:endParaRPr lang="en-US" sz="36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92667" y="1338644"/>
            <a:ext cx="7886700" cy="3308172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prstClr val="black"/>
                </a:solidFill>
              </a:rPr>
              <a:t>Use the type() function to ask for objects type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type(5)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rgbClr val="006699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   </a:t>
            </a:r>
            <a:endParaRPr lang="en-US" sz="2400" dirty="0" smtClean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prstClr val="black"/>
                </a:solidFill>
              </a:rPr>
              <a:t>Use the </a:t>
            </a:r>
            <a:r>
              <a:rPr lang="en-US" sz="2400" dirty="0" err="1" smtClean="0">
                <a:solidFill>
                  <a:prstClr val="black"/>
                </a:solidFill>
              </a:rPr>
              <a:t>isinstance</a:t>
            </a:r>
            <a:r>
              <a:rPr lang="en-US" sz="2400" dirty="0" smtClean="0">
                <a:solidFill>
                  <a:prstClr val="black"/>
                </a:solidFill>
              </a:rPr>
              <a:t>() function to ask if a given object is of a specified type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prstClr val="black"/>
                </a:solidFill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isinstance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float)  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False</a:t>
            </a:r>
            <a:endParaRPr lang="en-US" sz="2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79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027137" y="3980330"/>
            <a:ext cx="3095976" cy="2447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2400" dirty="0" smtClean="0">
                <a:solidFill>
                  <a:prstClr val="black"/>
                </a:solidFill>
              </a:rPr>
              <a:t>a </a:t>
            </a:r>
            <a:r>
              <a:rPr lang="en-US" sz="2400" dirty="0" smtClean="0">
                <a:solidFill>
                  <a:srgbClr val="808030"/>
                </a:solidFill>
              </a:rPr>
              <a:t>=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smtClean="0">
                <a:solidFill>
                  <a:srgbClr val="400000"/>
                </a:solidFill>
              </a:rPr>
              <a:t>list</a:t>
            </a:r>
            <a:r>
              <a:rPr lang="en-US" sz="2400" dirty="0" smtClean="0">
                <a:solidFill>
                  <a:srgbClr val="808030"/>
                </a:solidFill>
              </a:rPr>
              <a:t>()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2400" dirty="0" err="1" smtClean="0"/>
              <a:t>a</a:t>
            </a:r>
            <a:r>
              <a:rPr lang="en-US" sz="2400" dirty="0" err="1" smtClean="0">
                <a:solidFill>
                  <a:srgbClr val="808030"/>
                </a:solidFill>
              </a:rPr>
              <a:t>.</a:t>
            </a:r>
            <a:r>
              <a:rPr lang="en-US" sz="2400" dirty="0" err="1" smtClean="0"/>
              <a:t>append</a:t>
            </a:r>
            <a:r>
              <a:rPr lang="en-US" sz="2400" dirty="0" smtClean="0">
                <a:solidFill>
                  <a:srgbClr val="808030"/>
                </a:solidFill>
              </a:rPr>
              <a:t>(</a:t>
            </a:r>
            <a:r>
              <a:rPr lang="en-US" sz="2400" dirty="0" smtClean="0">
                <a:solidFill>
                  <a:srgbClr val="008C00"/>
                </a:solidFill>
              </a:rPr>
              <a:t>8</a:t>
            </a:r>
            <a:r>
              <a:rPr lang="en-US" sz="2400" dirty="0" smtClean="0">
                <a:solidFill>
                  <a:srgbClr val="808030"/>
                </a:solidFill>
              </a:rPr>
              <a:t>) </a:t>
            </a:r>
            <a:r>
              <a:rPr lang="en-US" sz="2400" i="1" dirty="0" err="1" smtClean="0">
                <a:solidFill>
                  <a:srgbClr val="00B050"/>
                </a:solidFill>
              </a:rPr>
              <a:t>mutator</a:t>
            </a:r>
            <a:r>
              <a:rPr lang="en-US" sz="2400" dirty="0" smtClean="0"/>
              <a:t> 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2400" dirty="0" err="1" smtClean="0"/>
              <a:t>a</a:t>
            </a:r>
            <a:r>
              <a:rPr lang="en-US" sz="2400" dirty="0" err="1" smtClean="0">
                <a:solidFill>
                  <a:srgbClr val="808030"/>
                </a:solidFill>
              </a:rPr>
              <a:t>.</a:t>
            </a:r>
            <a:r>
              <a:rPr lang="en-US" sz="2400" dirty="0" err="1" smtClean="0"/>
              <a:t>append</a:t>
            </a:r>
            <a:r>
              <a:rPr lang="en-US" sz="2400" dirty="0" smtClean="0">
                <a:solidFill>
                  <a:srgbClr val="808030"/>
                </a:solidFill>
              </a:rPr>
              <a:t>(</a:t>
            </a:r>
            <a:r>
              <a:rPr lang="en-US" sz="2400" dirty="0" smtClean="0">
                <a:solidFill>
                  <a:srgbClr val="008C00"/>
                </a:solidFill>
              </a:rPr>
              <a:t>4</a:t>
            </a:r>
            <a:r>
              <a:rPr lang="en-US" sz="2400" dirty="0">
                <a:solidFill>
                  <a:srgbClr val="808030"/>
                </a:solidFill>
              </a:rPr>
              <a:t>)</a:t>
            </a:r>
            <a:r>
              <a:rPr lang="en-US" sz="2400" dirty="0"/>
              <a:t> </a:t>
            </a:r>
            <a:endParaRPr lang="en-US" sz="2400" dirty="0" smtClean="0"/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2400" dirty="0" err="1" smtClean="0"/>
              <a:t>a</a:t>
            </a:r>
            <a:r>
              <a:rPr lang="en-US" sz="2400" dirty="0" err="1" smtClean="0">
                <a:solidFill>
                  <a:srgbClr val="808030"/>
                </a:solidFill>
              </a:rPr>
              <a:t>.</a:t>
            </a:r>
            <a:r>
              <a:rPr lang="en-US" sz="2400" dirty="0" err="1" smtClean="0"/>
              <a:t>reverse</a:t>
            </a:r>
            <a:r>
              <a:rPr lang="en-US" sz="2400" dirty="0">
                <a:solidFill>
                  <a:srgbClr val="808030"/>
                </a:solidFill>
              </a:rPr>
              <a:t>()</a:t>
            </a: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i="1" dirty="0" err="1" smtClean="0">
                <a:solidFill>
                  <a:srgbClr val="00B050"/>
                </a:solidFill>
              </a:rPr>
              <a:t>mutator</a:t>
            </a:r>
            <a:endParaRPr lang="en-US" sz="2400" i="1" dirty="0" smtClean="0">
              <a:solidFill>
                <a:srgbClr val="00B05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81050" y="9284"/>
            <a:ext cx="7886700" cy="10703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Calling methods on objects</a:t>
            </a:r>
            <a:endParaRPr lang="en-US" sz="36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92667" y="906382"/>
            <a:ext cx="7886700" cy="3127736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olidFill>
                  <a:prstClr val="black"/>
                </a:solidFill>
              </a:rPr>
              <a:t>General form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2400" dirty="0">
                <a:solidFill>
                  <a:prstClr val="black"/>
                </a:solidFill>
              </a:rPr>
              <a:t>	</a:t>
            </a:r>
            <a:r>
              <a:rPr lang="en-US" sz="2400" dirty="0" err="1" smtClean="0">
                <a:solidFill>
                  <a:prstClr val="black"/>
                </a:solidFill>
              </a:rPr>
              <a:t>objectName.method</a:t>
            </a:r>
            <a:r>
              <a:rPr lang="en-US" sz="2400" dirty="0" smtClean="0">
                <a:solidFill>
                  <a:prstClr val="black"/>
                </a:solidFill>
              </a:rPr>
              <a:t>(arguments)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prstClr val="black"/>
                </a:solidFill>
              </a:rPr>
              <a:t>A method that changes the object is called </a:t>
            </a:r>
            <a:r>
              <a:rPr lang="en-US" sz="2400" b="1" i="1" dirty="0" err="1" smtClean="0">
                <a:solidFill>
                  <a:schemeClr val="accent1"/>
                </a:solidFill>
              </a:rPr>
              <a:t>mutator</a:t>
            </a:r>
            <a:endParaRPr lang="en-US" sz="2400" b="1" i="1" dirty="0" smtClean="0">
              <a:solidFill>
                <a:schemeClr val="accent1"/>
              </a:solidFill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dirty="0" smtClean="0"/>
              <a:t>A method that accesses the state of the object but does not change it is called </a:t>
            </a:r>
            <a:r>
              <a:rPr lang="en-US" sz="2400" b="1" i="1" dirty="0" err="1" smtClean="0">
                <a:solidFill>
                  <a:schemeClr val="accent1"/>
                </a:solidFill>
              </a:rPr>
              <a:t>accessor</a:t>
            </a:r>
            <a:endParaRPr lang="en-US" sz="2400" b="1" i="1" dirty="0">
              <a:solidFill>
                <a:schemeClr val="accent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450568" y="4132730"/>
            <a:ext cx="3053352" cy="1515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2400" dirty="0" smtClean="0"/>
              <a:t>s </a:t>
            </a:r>
            <a:r>
              <a:rPr lang="en-US" sz="2400" dirty="0">
                <a:solidFill>
                  <a:srgbClr val="808030"/>
                </a:solidFill>
              </a:rPr>
              <a:t>=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E6"/>
                </a:solidFill>
              </a:rPr>
              <a:t>"Hello"</a:t>
            </a:r>
            <a:r>
              <a:rPr lang="en-US" sz="2400" dirty="0"/>
              <a:t> </a:t>
            </a:r>
            <a:endParaRPr lang="en-US" sz="2400" dirty="0" smtClean="0"/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2400" dirty="0" smtClean="0"/>
              <a:t>t </a:t>
            </a:r>
            <a:r>
              <a:rPr lang="en-US" sz="2400" dirty="0">
                <a:solidFill>
                  <a:srgbClr val="808030"/>
                </a:solidFill>
              </a:rPr>
              <a:t>=</a:t>
            </a:r>
            <a:r>
              <a:rPr lang="en-US" sz="2400" dirty="0"/>
              <a:t> </a:t>
            </a:r>
            <a:r>
              <a:rPr lang="en-US" sz="2400" dirty="0" err="1"/>
              <a:t>s</a:t>
            </a:r>
            <a:r>
              <a:rPr lang="en-US" sz="2400" dirty="0" err="1">
                <a:solidFill>
                  <a:srgbClr val="808030"/>
                </a:solidFill>
              </a:rPr>
              <a:t>.</a:t>
            </a:r>
            <a:r>
              <a:rPr lang="en-US" sz="2400" dirty="0" err="1"/>
              <a:t>upper</a:t>
            </a:r>
            <a:r>
              <a:rPr lang="en-US" sz="2400" dirty="0" smtClean="0">
                <a:solidFill>
                  <a:srgbClr val="808030"/>
                </a:solidFill>
              </a:rPr>
              <a:t>()   </a:t>
            </a:r>
            <a:r>
              <a:rPr lang="en-US" sz="2400" i="1" dirty="0" err="1" smtClean="0">
                <a:solidFill>
                  <a:srgbClr val="00B050"/>
                </a:solidFill>
              </a:rPr>
              <a:t>accessor</a:t>
            </a:r>
            <a:r>
              <a:rPr lang="en-US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832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9" grpId="0" build="p"/>
      <p:bldP spid="1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81050" y="9284"/>
            <a:ext cx="7886700" cy="10703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State and behavior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j-ea"/>
              <a:cs typeface="+mj-cs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65806453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ight Arrow 5"/>
          <p:cNvSpPr/>
          <p:nvPr/>
        </p:nvSpPr>
        <p:spPr>
          <a:xfrm rot="2336718">
            <a:off x="3633505" y="2876679"/>
            <a:ext cx="590964" cy="33251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5400000">
            <a:off x="4298685" y="2480440"/>
            <a:ext cx="590964" cy="33251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rot="8830720">
            <a:off x="4959680" y="2949639"/>
            <a:ext cx="590964" cy="33251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 rot="19671999">
            <a:off x="3637837" y="3647329"/>
            <a:ext cx="590964" cy="33251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 rot="16200000">
            <a:off x="4298685" y="4025617"/>
            <a:ext cx="590964" cy="33251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 rot="12543715">
            <a:off x="4977147" y="3656428"/>
            <a:ext cx="590964" cy="33251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527069" y="1397000"/>
            <a:ext cx="4148052" cy="4064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99258" y="2395387"/>
            <a:ext cx="2460567" cy="33250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9258" y="2143754"/>
            <a:ext cx="222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message + arguments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24689" y="1783545"/>
            <a:ext cx="3374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objectName.method1(arguments)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3163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6924</TotalTime>
  <Words>743</Words>
  <Application>Microsoft Office PowerPoint</Application>
  <PresentationFormat>On-screen Show (4:3)</PresentationFormat>
  <Paragraphs>377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Wingdings</vt:lpstr>
      <vt:lpstr>Office Theme</vt:lpstr>
      <vt:lpstr>Object Oriented Programming</vt:lpstr>
      <vt:lpstr>Object oriented programming – Alan Kay</vt:lpstr>
      <vt:lpstr>Object oriented programming – Alan Kay</vt:lpstr>
      <vt:lpstr>Creating objects</vt:lpstr>
      <vt:lpstr>Creating objects using literals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Meunier, Jeffrey</dc:creator>
  <cp:lastModifiedBy>Jbara, Ahmad</cp:lastModifiedBy>
  <cp:revision>221</cp:revision>
  <dcterms:created xsi:type="dcterms:W3CDTF">2016-09-06T14:21:52Z</dcterms:created>
  <dcterms:modified xsi:type="dcterms:W3CDTF">2019-02-05T16:36:32Z</dcterms:modified>
</cp:coreProperties>
</file>