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8" r:id="rId2"/>
    <p:sldId id="256" r:id="rId3"/>
    <p:sldId id="260" r:id="rId4"/>
    <p:sldId id="261" r:id="rId5"/>
  </p:sldIdLst>
  <p:sldSz cx="6400800" cy="5029200"/>
  <p:notesSz cx="6858000" cy="9144000"/>
  <p:defaultTextStyle>
    <a:defPPr>
      <a:defRPr lang="en-US"/>
    </a:defPPr>
    <a:lvl1pPr marL="0" algn="l" defTabSz="653064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1pPr>
    <a:lvl2pPr marL="326532" algn="l" defTabSz="653064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2pPr>
    <a:lvl3pPr marL="653064" algn="l" defTabSz="653064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3pPr>
    <a:lvl4pPr marL="979597" algn="l" defTabSz="653064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4pPr>
    <a:lvl5pPr marL="1306129" algn="l" defTabSz="653064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5pPr>
    <a:lvl6pPr marL="1632661" algn="l" defTabSz="653064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6pPr>
    <a:lvl7pPr marL="1959193" algn="l" defTabSz="653064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7pPr>
    <a:lvl8pPr marL="2285726" algn="l" defTabSz="653064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8pPr>
    <a:lvl9pPr marL="2612258" algn="l" defTabSz="653064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3"/>
    <p:restoredTop sz="94674"/>
  </p:normalViewPr>
  <p:slideViewPr>
    <p:cSldViewPr snapToGrid="0" snapToObjects="1">
      <p:cViewPr varScale="1">
        <p:scale>
          <a:sx n="169" d="100"/>
          <a:sy n="169" d="100"/>
        </p:scale>
        <p:origin x="20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823066"/>
            <a:ext cx="5440680" cy="1750907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2641495"/>
            <a:ext cx="4800600" cy="1214225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C812-8A65-0E4B-A4BE-BF869D2D73D1}" type="datetimeFigureOut">
              <a:rPr lang="en-US" smtClean="0"/>
              <a:t>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A9118-5879-3F47-94E2-17009A302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3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C812-8A65-0E4B-A4BE-BF869D2D73D1}" type="datetimeFigureOut">
              <a:rPr lang="en-US" smtClean="0"/>
              <a:t>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A9118-5879-3F47-94E2-17009A302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9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267758"/>
            <a:ext cx="1380173" cy="42620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267758"/>
            <a:ext cx="4060508" cy="426201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C812-8A65-0E4B-A4BE-BF869D2D73D1}" type="datetimeFigureOut">
              <a:rPr lang="en-US" smtClean="0"/>
              <a:t>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A9118-5879-3F47-94E2-17009A302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08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C812-8A65-0E4B-A4BE-BF869D2D73D1}" type="datetimeFigureOut">
              <a:rPr lang="en-US" smtClean="0"/>
              <a:t>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A9118-5879-3F47-94E2-17009A302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6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253809"/>
            <a:ext cx="5520690" cy="2092007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3365607"/>
            <a:ext cx="5520690" cy="1100137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C812-8A65-0E4B-A4BE-BF869D2D73D1}" type="datetimeFigureOut">
              <a:rPr lang="en-US" smtClean="0"/>
              <a:t>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A9118-5879-3F47-94E2-17009A302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34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338792"/>
            <a:ext cx="2720340" cy="31909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338792"/>
            <a:ext cx="2720340" cy="31909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C812-8A65-0E4B-A4BE-BF869D2D73D1}" type="datetimeFigureOut">
              <a:rPr lang="en-US" smtClean="0"/>
              <a:t>1/20/19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A9118-5879-3F47-94E2-17009A302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1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67759"/>
            <a:ext cx="5520690" cy="972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232853"/>
            <a:ext cx="2707838" cy="604202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1837055"/>
            <a:ext cx="2707838" cy="27020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232853"/>
            <a:ext cx="2721174" cy="604202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1837055"/>
            <a:ext cx="2721174" cy="27020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C812-8A65-0E4B-A4BE-BF869D2D73D1}" type="datetimeFigureOut">
              <a:rPr lang="en-US" smtClean="0"/>
              <a:t>1/20/19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A9118-5879-3F47-94E2-17009A302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C812-8A65-0E4B-A4BE-BF869D2D73D1}" type="datetimeFigureOut">
              <a:rPr lang="en-US" smtClean="0"/>
              <a:t>1/20/19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A9118-5879-3F47-94E2-17009A302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7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C812-8A65-0E4B-A4BE-BF869D2D73D1}" type="datetimeFigureOut">
              <a:rPr lang="en-US" smtClean="0"/>
              <a:t>1/20/19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A9118-5879-3F47-94E2-17009A302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0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35280"/>
            <a:ext cx="2064425" cy="117348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724113"/>
            <a:ext cx="3240405" cy="3573992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508760"/>
            <a:ext cx="2064425" cy="2795165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C812-8A65-0E4B-A4BE-BF869D2D73D1}" type="datetimeFigureOut">
              <a:rPr lang="en-US" smtClean="0"/>
              <a:t>1/20/19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A9118-5879-3F47-94E2-17009A302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7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35280"/>
            <a:ext cx="2064425" cy="117348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724113"/>
            <a:ext cx="3240405" cy="3573992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508760"/>
            <a:ext cx="2064425" cy="2795165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C812-8A65-0E4B-A4BE-BF869D2D73D1}" type="datetimeFigureOut">
              <a:rPr lang="en-US" smtClean="0"/>
              <a:t>1/20/19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A9118-5879-3F47-94E2-17009A302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66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267759"/>
            <a:ext cx="5520690" cy="97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338792"/>
            <a:ext cx="5520690" cy="319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4661325"/>
            <a:ext cx="144018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3C812-8A65-0E4B-A4BE-BF869D2D73D1}" type="datetimeFigureOut">
              <a:rPr lang="en-US" smtClean="0"/>
              <a:t>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4661325"/>
            <a:ext cx="216027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4661325"/>
            <a:ext cx="144018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A9118-5879-3F47-94E2-17009A302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45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7F016A-6D7E-0442-9944-0EE32C9E7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008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31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09BC06-C612-A540-AB8A-BDA67BEEB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-1"/>
            <a:ext cx="6400797" cy="5029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46AF53-203B-C349-8D0E-D1480FBB8E79}"/>
                  </a:ext>
                </a:extLst>
              </p:cNvPr>
              <p:cNvSpPr txBox="1"/>
              <p:nvPr/>
            </p:nvSpPr>
            <p:spPr>
              <a:xfrm>
                <a:off x="3284674" y="2818208"/>
                <a:ext cx="1476252" cy="3245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46AF53-203B-C349-8D0E-D1480FBB8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674" y="2818208"/>
                <a:ext cx="1476252" cy="324512"/>
              </a:xfrm>
              <a:prstGeom prst="rect">
                <a:avLst/>
              </a:prstGeom>
              <a:blipFill>
                <a:blip r:embed="rId3"/>
                <a:stretch>
                  <a:fillRect l="-5128" t="-19231" b="-4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F6E504-91D1-3446-8302-F990A2A1ED9C}"/>
              </a:ext>
            </a:extLst>
          </p:cNvPr>
          <p:cNvCxnSpPr>
            <a:cxnSpLocks/>
          </p:cNvCxnSpPr>
          <p:nvPr/>
        </p:nvCxnSpPr>
        <p:spPr>
          <a:xfrm>
            <a:off x="2621800" y="3033363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098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E6A667-6971-434E-AB7B-BD95251D4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00800" cy="5029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EF30C0E-81BA-CF44-87D0-B5EF01E404B5}"/>
                  </a:ext>
                </a:extLst>
              </p:cNvPr>
              <p:cNvSpPr/>
              <p:nvPr/>
            </p:nvSpPr>
            <p:spPr>
              <a:xfrm>
                <a:off x="3131964" y="3535829"/>
                <a:ext cx="4350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EF30C0E-81BA-CF44-87D0-B5EF01E404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964" y="3535829"/>
                <a:ext cx="435056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03BAACB-D4CA-C148-9B15-7F6BA0C028AF}"/>
                  </a:ext>
                </a:extLst>
              </p:cNvPr>
              <p:cNvSpPr/>
              <p:nvPr/>
            </p:nvSpPr>
            <p:spPr>
              <a:xfrm>
                <a:off x="3131964" y="2042458"/>
                <a:ext cx="4350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03BAACB-D4CA-C148-9B15-7F6BA0C028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964" y="2042458"/>
                <a:ext cx="435056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EBD8CA6-92D2-1141-AC9A-B9AE8132441F}"/>
                  </a:ext>
                </a:extLst>
              </p:cNvPr>
              <p:cNvSpPr/>
              <p:nvPr/>
            </p:nvSpPr>
            <p:spPr>
              <a:xfrm>
                <a:off x="3510656" y="2892451"/>
                <a:ext cx="4192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EBD8CA6-92D2-1141-AC9A-B9AE813244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656" y="2892451"/>
                <a:ext cx="4192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2318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939EAB-0701-BF43-9C1E-39308A5CC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008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54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</TotalTime>
  <Words>9</Words>
  <Application>Microsoft Macintosh PowerPoint</Application>
  <PresentationFormat>Custom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</cp:revision>
  <cp:lastPrinted>2018-12-07T03:07:03Z</cp:lastPrinted>
  <dcterms:created xsi:type="dcterms:W3CDTF">2018-12-06T01:26:06Z</dcterms:created>
  <dcterms:modified xsi:type="dcterms:W3CDTF">2019-01-20T10:36:12Z</dcterms:modified>
</cp:coreProperties>
</file>