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400800" cy="50292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30"/>
  </p:normalViewPr>
  <p:slideViewPr>
    <p:cSldViewPr snapToGrid="0" snapToObjects="1">
      <p:cViewPr varScale="1">
        <p:scale>
          <a:sx n="162" d="100"/>
          <a:sy n="16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3F76-7E3D-DE4D-BA1D-1F3179774A35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2B06-8028-5B41-9717-709D8687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05987-6644-4148-9869-F84241BB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5029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7C70B-DEB0-AC42-83C2-4A5E4B5C0025}"/>
              </a:ext>
            </a:extLst>
          </p:cNvPr>
          <p:cNvCxnSpPr>
            <a:cxnSpLocks/>
          </p:cNvCxnSpPr>
          <p:nvPr/>
        </p:nvCxnSpPr>
        <p:spPr>
          <a:xfrm>
            <a:off x="2120462" y="1357690"/>
            <a:ext cx="748862" cy="1022903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89C9-B9BA-E244-925D-5A68187CF5EC}"/>
                  </a:ext>
                </a:extLst>
              </p:cNvPr>
              <p:cNvSpPr txBox="1"/>
              <p:nvPr/>
            </p:nvSpPr>
            <p:spPr>
              <a:xfrm>
                <a:off x="915607" y="1111469"/>
                <a:ext cx="22847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389C9-B9BA-E244-925D-5A68187C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07" y="1111469"/>
                <a:ext cx="2284793" cy="246221"/>
              </a:xfrm>
              <a:prstGeom prst="rect">
                <a:avLst/>
              </a:prstGeom>
              <a:blipFill>
                <a:blip r:embed="rId3"/>
                <a:stretch>
                  <a:fillRect l="-1667" t="-1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FAA01-CD21-5D4B-B727-2AE93F4A0B28}"/>
                  </a:ext>
                </a:extLst>
              </p:cNvPr>
              <p:cNvSpPr txBox="1"/>
              <p:nvPr/>
            </p:nvSpPr>
            <p:spPr>
              <a:xfrm>
                <a:off x="2159876" y="3511107"/>
                <a:ext cx="16169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FAA01-CD21-5D4B-B727-2AE93F4A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76" y="3511107"/>
                <a:ext cx="1616918" cy="246221"/>
              </a:xfrm>
              <a:prstGeom prst="rect">
                <a:avLst/>
              </a:prstGeom>
              <a:blipFill>
                <a:blip r:embed="rId4"/>
                <a:stretch>
                  <a:fillRect l="-3906" t="-10000" r="-234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6485A6-33EC-9048-9F7F-5A60C0C58E35}"/>
                  </a:ext>
                </a:extLst>
              </p:cNvPr>
              <p:cNvSpPr/>
              <p:nvPr/>
            </p:nvSpPr>
            <p:spPr>
              <a:xfrm>
                <a:off x="4169746" y="2754284"/>
                <a:ext cx="18596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6485A6-33EC-9048-9F7F-5A60C0C58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46" y="2754284"/>
                <a:ext cx="1859612" cy="338554"/>
              </a:xfrm>
              <a:prstGeom prst="rect">
                <a:avLst/>
              </a:prstGeom>
              <a:blipFill>
                <a:blip r:embed="rId5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2019-01-21T07:31:47Z</cp:lastPrinted>
  <dcterms:created xsi:type="dcterms:W3CDTF">2019-01-21T07:21:39Z</dcterms:created>
  <dcterms:modified xsi:type="dcterms:W3CDTF">2019-01-21T08:24:02Z</dcterms:modified>
</cp:coreProperties>
</file>