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8"/>
  </p:notesMasterIdLst>
  <p:sldIdLst>
    <p:sldId id="256" r:id="rId2"/>
    <p:sldId id="366" r:id="rId3"/>
    <p:sldId id="364" r:id="rId4"/>
    <p:sldId id="363" r:id="rId5"/>
    <p:sldId id="362" r:id="rId6"/>
    <p:sldId id="285" r:id="rId7"/>
  </p:sldIdLst>
  <p:sldSz cx="12193588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933B"/>
    <a:srgbClr val="E46C0B"/>
    <a:srgbClr val="FEEBDA"/>
    <a:srgbClr val="E9EDF4"/>
    <a:srgbClr val="D0D8E8"/>
    <a:srgbClr val="48586F"/>
    <a:srgbClr val="00487E"/>
    <a:srgbClr val="004D86"/>
    <a:srgbClr val="00589A"/>
    <a:srgbClr val="112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35" autoAdjust="0"/>
    <p:restoredTop sz="96349" autoAdjust="0"/>
  </p:normalViewPr>
  <p:slideViewPr>
    <p:cSldViewPr snapToGrid="0">
      <p:cViewPr varScale="1">
        <p:scale>
          <a:sx n="114" d="100"/>
          <a:sy n="114" d="100"/>
        </p:scale>
        <p:origin x="69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請按這裡編輯備註格式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500E7EB-A4FF-499F-92D3-98926558AF2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705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59C6633-2AA0-49CE-BD49-38FED65C10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908A09E-2167-40C7-B222-9D2F81D9C4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053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500E7EB-A4FF-499F-92D3-98926558AF2A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9151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500E7EB-A4FF-499F-92D3-98926558AF2A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662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500E7EB-A4FF-499F-92D3-98926558AF2A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563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500E7EB-A4FF-499F-92D3-98926558AF2A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3205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93DBE6E5-0CC6-4E71-B209-C847ADAA231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412192E-8863-4D4E-A8B9-E33C5D2617C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6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6548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099" y="157018"/>
            <a:ext cx="10280598" cy="67425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6" y="172824"/>
            <a:ext cx="1572425" cy="598627"/>
          </a:xfrm>
          <a:prstGeom prst="rect">
            <a:avLst/>
          </a:prstGeom>
        </p:spPr>
      </p:pic>
      <p:sp>
        <p:nvSpPr>
          <p:cNvPr id="4" name="文字版面配置區 2"/>
          <p:cNvSpPr>
            <a:spLocks noGrp="1"/>
          </p:cNvSpPr>
          <p:nvPr>
            <p:ph idx="1"/>
          </p:nvPr>
        </p:nvSpPr>
        <p:spPr>
          <a:xfrm>
            <a:off x="205099" y="1150506"/>
            <a:ext cx="11776104" cy="549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 idx="10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282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rgbClr val="485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63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760" cy="914040"/>
          </a:xfrm>
          <a:prstGeom prst="rect">
            <a:avLst/>
          </a:prstGeom>
          <a:solidFill>
            <a:srgbClr val="48586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-17640" y="343080"/>
            <a:ext cx="8043480" cy="678960"/>
          </a:xfrm>
          <a:custGeom>
            <a:avLst/>
            <a:gdLst/>
            <a:ahLst/>
            <a:cxnLst/>
            <a:rect l="l" t="t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507960" y="6505560"/>
            <a:ext cx="2539800" cy="2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249382" y="120600"/>
            <a:ext cx="11333617" cy="701436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請按這裡編輯題名文字格式</a:t>
            </a:r>
            <a:endParaRPr lang="en-GB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請按這裡編輯大綱文字格式</a:t>
            </a:r>
            <a:r>
              <a:rPr lang="en-GB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lang="en-GB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4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82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54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18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1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988300"/>
            <a:ext cx="12193588" cy="8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zh-TW" altLang="en-US" sz="5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群體智慧期中報告規則</a:t>
            </a:r>
            <a:endParaRPr lang="en-US" altLang="zh-TW" sz="5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  <a:ea typeface="中黑體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69" y="5775777"/>
            <a:ext cx="2260426" cy="860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(1/4)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C3E219F-045B-4D92-7E74-CAC1A7C118E0}"/>
              </a:ext>
            </a:extLst>
          </p:cNvPr>
          <p:cNvSpPr txBox="1"/>
          <p:nvPr/>
        </p:nvSpPr>
        <p:spPr>
          <a:xfrm>
            <a:off x="205098" y="1045029"/>
            <a:ext cx="115906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/>
              <a:t>期中報告主題</a:t>
            </a:r>
            <a:endParaRPr kumimoji="1" lang="en-US" altLang="zh-TW" sz="2400" dirty="0"/>
          </a:p>
          <a:p>
            <a:pPr marL="342900" indent="-342900">
              <a:buFont typeface="Wingdings" pitchFamily="2" charset="2"/>
              <a:buChar char="l"/>
            </a:pPr>
            <a:r>
              <a:rPr kumimoji="1" lang="zh-TW" altLang="en-US" sz="2400" dirty="0"/>
              <a:t>實作一項超啟發式演算法解實參數單目標最佳化問題，演算法不限於上課所教的內容，測試共</a:t>
            </a:r>
            <a:r>
              <a:rPr kumimoji="1" lang="en-US" altLang="zh-TW" sz="2400" dirty="0"/>
              <a:t> 6</a:t>
            </a:r>
            <a:r>
              <a:rPr kumimoji="1" lang="zh-TW" altLang="en-US" sz="2400" dirty="0"/>
              <a:t> 個函數：</a:t>
            </a:r>
            <a:endParaRPr kumimoji="1" lang="en-US" altLang="zh-TW" sz="2400" dirty="0"/>
          </a:p>
          <a:p>
            <a:pPr marL="914400" lvl="1" indent="-457200">
              <a:buAutoNum type="arabicParenBoth"/>
            </a:pP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Ackley</a:t>
            </a:r>
          </a:p>
          <a:p>
            <a:pPr marL="914400" lvl="1" indent="-457200">
              <a:buAutoNum type="arabicParenBoth"/>
            </a:pP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Rastrigin</a:t>
            </a:r>
            <a:endParaRPr kumimoji="1"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arenBoth"/>
            </a:pP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HappyCat</a:t>
            </a:r>
            <a:endParaRPr kumimoji="1"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arenBoth"/>
            </a:pP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Rosenbrock</a:t>
            </a:r>
            <a:endParaRPr kumimoji="1"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Tx/>
              <a:buAutoNum type="arabicParenBoth"/>
            </a:pP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Zakharov</a:t>
            </a:r>
          </a:p>
          <a:p>
            <a:pPr marL="914400" lvl="1" indent="-457200">
              <a:buFontTx/>
              <a:buAutoNum type="arabicParenBoth"/>
            </a:pP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Michalewicz</a:t>
            </a:r>
            <a:endParaRPr kumimoji="1"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TW" sz="2400" dirty="0"/>
          </a:p>
          <a:p>
            <a:pPr marL="342900" indent="-342900">
              <a:buFont typeface="Wingdings" pitchFamily="2" charset="2"/>
              <a:buChar char="l"/>
            </a:pPr>
            <a:r>
              <a:rPr kumimoji="1" lang="zh-TW" altLang="en-US" sz="2400" dirty="0"/>
              <a:t>若同學實作之演算法為某演算法之改良，請額外測試原始版本之結果，</a:t>
            </a:r>
            <a:endParaRPr kumimoji="1" lang="en-US" altLang="zh-TW" sz="2400" dirty="0"/>
          </a:p>
          <a:p>
            <a:r>
              <a:rPr kumimoji="1" lang="zh-TW" altLang="en-US" sz="2400" dirty="0"/>
              <a:t>如：實作改良</a:t>
            </a:r>
            <a:r>
              <a:rPr kumimoji="1" lang="en-US" altLang="zh-TW" sz="2400" dirty="0"/>
              <a:t>PSO</a:t>
            </a:r>
            <a:r>
              <a:rPr kumimoji="1" lang="zh-TW" altLang="en-US" sz="2400" dirty="0"/>
              <a:t>，需另外實作原始</a:t>
            </a:r>
            <a:r>
              <a:rPr kumimoji="1" lang="en-US" altLang="zh-TW" sz="2400" dirty="0"/>
              <a:t>PSO</a:t>
            </a:r>
            <a:r>
              <a:rPr kumimoji="1" lang="zh-TW" altLang="en-US" sz="2400" dirty="0"/>
              <a:t>，並於報告時呈現兩演算法的差異。</a:t>
            </a:r>
            <a:endParaRPr kumimoji="1" lang="en-US" altLang="zh-TW" sz="2400" dirty="0"/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269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(2/4)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3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05380F-9C0B-AEAE-9720-198C76C356EE}"/>
              </a:ext>
            </a:extLst>
          </p:cNvPr>
          <p:cNvSpPr txBox="1"/>
          <p:nvPr/>
        </p:nvSpPr>
        <p:spPr>
          <a:xfrm>
            <a:off x="205098" y="1071152"/>
            <a:ext cx="116037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演算法執行規定：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1.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每一個測試函數皆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執行 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30 run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，每一個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run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可使用的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評估次數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(evaluations) 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為：維度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*10,000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次，</a:t>
            </a:r>
            <a:endParaRPr lang="en-US" altLang="zh-TW"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舉例而言，測試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維的函數時，僅可以使用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20,000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evaluations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維則可以使用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100,000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evaluations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，以此類推。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當演算法耗用完規定的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evaluations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後，停止該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run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的執行並紀錄結果。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2.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每一個測試函數皆分別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測試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30 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維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20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(3/4)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4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05380F-9C0B-AEAE-9720-198C76C356EE}"/>
              </a:ext>
            </a:extLst>
          </p:cNvPr>
          <p:cNvSpPr txBox="1"/>
          <p:nvPr/>
        </p:nvSpPr>
        <p:spPr>
          <a:xfrm>
            <a:off x="205098" y="1071152"/>
            <a:ext cx="918709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演算法輸出規定：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1.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請將每個測試函數的執行結果依照右圖格式輸出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每一列為一個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run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的執行結果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2.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輸出檔名請根據函數名稱及維度命名，如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函數名稱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維度</a:t>
            </a:r>
            <a:r>
              <a:rPr lang="en-US" altLang="zh-TW" sz="24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D.txt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(</a:t>
            </a:r>
            <a:r>
              <a:rPr lang="en-US" altLang="zh-TW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Ackley_10D.txt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，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函數名稱大小寫請遵照投影片上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第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頁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的格式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，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方便助教進行結果統整。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所有檔案放在同一個資料夾即可，若同學實作的演算法為某一演算法的改良版本，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請將兩個版本的結果分別放在不同資料夾</a:t>
            </a:r>
            <a:r>
              <a:rPr lang="zh-TW" altLang="en-US"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58CE83BF-41AB-1EC7-42DD-8E94E0BE1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620" y="1071152"/>
            <a:ext cx="1445681" cy="572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7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(4/4)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5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05380F-9C0B-AEAE-9720-198C76C356EE}"/>
              </a:ext>
            </a:extLst>
          </p:cNvPr>
          <p:cNvSpPr txBox="1"/>
          <p:nvPr/>
        </p:nvSpPr>
        <p:spPr>
          <a:xfrm>
            <a:off x="335728" y="1097278"/>
            <a:ext cx="113032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繳交檔案：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1.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書面報告，格式為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Two Column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報告當天請印出紙本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並在上台時交給老師。</a:t>
            </a:r>
          </a:p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2.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報告投影片</a:t>
            </a:r>
          </a:p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3.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程式碼</a:t>
            </a:r>
          </a:p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4. 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演算法執行輸出資料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(2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30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維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D7CA9CB-F589-D761-5911-4C2025CA5F3D}"/>
              </a:ext>
            </a:extLst>
          </p:cNvPr>
          <p:cNvSpPr txBox="1"/>
          <p:nvPr/>
        </p:nvSpPr>
        <p:spPr>
          <a:xfrm>
            <a:off x="335728" y="5529889"/>
            <a:ext cx="9293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以上檔案請壓縮後以檔名「學號</a:t>
            </a:r>
            <a:r>
              <a:rPr lang="en-US" altLang="zh-TW" sz="2400" dirty="0"/>
              <a:t>_</a:t>
            </a:r>
            <a:r>
              <a:rPr lang="zh-TW" altLang="en-US" sz="2400" dirty="0"/>
              <a:t>姓名</a:t>
            </a:r>
            <a:r>
              <a:rPr lang="en-US" altLang="zh-TW" sz="2400" dirty="0"/>
              <a:t>_</a:t>
            </a:r>
            <a:r>
              <a:rPr lang="zh-TW" altLang="en-US" sz="2400" dirty="0"/>
              <a:t>期中報告」上傳至網路大學</a:t>
            </a:r>
          </a:p>
        </p:txBody>
      </p:sp>
    </p:spTree>
    <p:extLst>
      <p:ext uri="{BB962C8B-B14F-4D97-AF65-F5344CB8AC3E}">
        <p14:creationId xmlns:p14="http://schemas.microsoft.com/office/powerpoint/2010/main" val="187925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5324972"/>
            <a:ext cx="12193588" cy="14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n-US" sz="80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Thank You ;-)</a:t>
            </a:r>
            <a:r>
              <a:rPr lang="en-US" sz="88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 </a:t>
            </a:r>
            <a:endParaRPr lang="en-US" sz="8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06" y="345294"/>
            <a:ext cx="7573775" cy="4829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17730</TotalTime>
  <Words>396</Words>
  <Application>Microsoft Office PowerPoint</Application>
  <PresentationFormat>Custom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Microsoft JhengHei</vt:lpstr>
      <vt:lpstr>Arial</vt:lpstr>
      <vt:lpstr>Arial Black</vt:lpstr>
      <vt:lpstr>Calibri</vt:lpstr>
      <vt:lpstr>Symbol</vt:lpstr>
      <vt:lpstr>Times New Roman</vt:lpstr>
      <vt:lpstr>Wingdings</vt:lpstr>
      <vt:lpstr>1_Office Theme</vt:lpstr>
      <vt:lpstr>PowerPoint Presentation</vt:lpstr>
      <vt:lpstr>(1/4)</vt:lpstr>
      <vt:lpstr>(2/4)</vt:lpstr>
      <vt:lpstr>(3/4)</vt:lpstr>
      <vt:lpstr>(4/4)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Economics:</dc:title>
  <dc:subject/>
  <dc:creator>Tsai Chun-Wei</dc:creator>
  <dc:description/>
  <cp:lastModifiedBy>M113040018</cp:lastModifiedBy>
  <cp:revision>1197</cp:revision>
  <cp:lastPrinted>1601-01-01T00:00:00Z</cp:lastPrinted>
  <dcterms:created xsi:type="dcterms:W3CDTF">2015-10-03T05:09:22Z</dcterms:created>
  <dcterms:modified xsi:type="dcterms:W3CDTF">2024-04-10T09:04:58Z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自訂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