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01" r:id="rId2"/>
    <p:sldId id="303" r:id="rId3"/>
    <p:sldId id="302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73654-CFA9-4AA9-ACB4-925D771D3727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4380D-4E90-4129-A03C-6A76B44F9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1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35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0EB4-A529-4335-9B3E-020BB0F9FF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1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2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9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68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1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75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0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8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3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3444-400B-4F95-85DF-CA301D8136BE}" type="datetimeFigureOut">
              <a:rPr lang="zh-CN" altLang="en-US" smtClean="0"/>
              <a:t>2019-10-7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E1C48-3ACB-4098-9401-C36E881B8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7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  <p:grpSp>
        <p:nvGrpSpPr>
          <p:cNvPr id="6" name="PA_组合 66"/>
          <p:cNvGrpSpPr/>
          <p:nvPr>
            <p:custDataLst>
              <p:tags r:id="rId1"/>
            </p:custDataLst>
          </p:nvPr>
        </p:nvGrpSpPr>
        <p:grpSpPr>
          <a:xfrm>
            <a:off x="8569013" y="6204950"/>
            <a:ext cx="3344164" cy="466096"/>
            <a:chOff x="7637775" y="5530041"/>
            <a:chExt cx="4000129" cy="646029"/>
          </a:xfrm>
        </p:grpSpPr>
        <p:sp>
          <p:nvSpPr>
            <p:cNvPr id="7" name="任意多边形 6"/>
            <p:cNvSpPr/>
            <p:nvPr/>
          </p:nvSpPr>
          <p:spPr>
            <a:xfrm>
              <a:off x="7637775" y="6096678"/>
              <a:ext cx="2494104" cy="79392"/>
            </a:xfrm>
            <a:custGeom>
              <a:avLst/>
              <a:gdLst>
                <a:gd name="connsiteX0" fmla="*/ 2569580 w 2569580"/>
                <a:gd name="connsiteY0" fmla="*/ 13982 h 95004"/>
                <a:gd name="connsiteX1" fmla="*/ 2187616 w 2569580"/>
                <a:gd name="connsiteY1" fmla="*/ 13982 h 95004"/>
                <a:gd name="connsiteX2" fmla="*/ 2118167 w 2569580"/>
                <a:gd name="connsiteY2" fmla="*/ 37131 h 95004"/>
                <a:gd name="connsiteX3" fmla="*/ 1481560 w 2569580"/>
                <a:gd name="connsiteY3" fmla="*/ 60280 h 95004"/>
                <a:gd name="connsiteX4" fmla="*/ 1388962 w 2569580"/>
                <a:gd name="connsiteY4" fmla="*/ 71855 h 95004"/>
                <a:gd name="connsiteX5" fmla="*/ 1307940 w 2569580"/>
                <a:gd name="connsiteY5" fmla="*/ 83430 h 95004"/>
                <a:gd name="connsiteX6" fmla="*/ 844952 w 2569580"/>
                <a:gd name="connsiteY6" fmla="*/ 71855 h 95004"/>
                <a:gd name="connsiteX7" fmla="*/ 775504 w 2569580"/>
                <a:gd name="connsiteY7" fmla="*/ 48706 h 95004"/>
                <a:gd name="connsiteX8" fmla="*/ 740780 w 2569580"/>
                <a:gd name="connsiteY8" fmla="*/ 37131 h 95004"/>
                <a:gd name="connsiteX9" fmla="*/ 254643 w 2569580"/>
                <a:gd name="connsiteY9" fmla="*/ 48706 h 95004"/>
                <a:gd name="connsiteX10" fmla="*/ 219919 w 2569580"/>
                <a:gd name="connsiteY10" fmla="*/ 60280 h 95004"/>
                <a:gd name="connsiteX11" fmla="*/ 196770 w 2569580"/>
                <a:gd name="connsiteY11" fmla="*/ 95004 h 95004"/>
                <a:gd name="connsiteX12" fmla="*/ 0 w 2569580"/>
                <a:gd name="connsiteY12" fmla="*/ 83430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41747 w 2541747"/>
                <a:gd name="connsiteY0" fmla="*/ 13982 h 95004"/>
                <a:gd name="connsiteX1" fmla="*/ 2159783 w 2541747"/>
                <a:gd name="connsiteY1" fmla="*/ 13982 h 95004"/>
                <a:gd name="connsiteX2" fmla="*/ 2090334 w 2541747"/>
                <a:gd name="connsiteY2" fmla="*/ 37131 h 95004"/>
                <a:gd name="connsiteX3" fmla="*/ 1453727 w 2541747"/>
                <a:gd name="connsiteY3" fmla="*/ 60280 h 95004"/>
                <a:gd name="connsiteX4" fmla="*/ 1361129 w 2541747"/>
                <a:gd name="connsiteY4" fmla="*/ 71855 h 95004"/>
                <a:gd name="connsiteX5" fmla="*/ 1280107 w 2541747"/>
                <a:gd name="connsiteY5" fmla="*/ 83430 h 95004"/>
                <a:gd name="connsiteX6" fmla="*/ 817119 w 2541747"/>
                <a:gd name="connsiteY6" fmla="*/ 71855 h 95004"/>
                <a:gd name="connsiteX7" fmla="*/ 747671 w 2541747"/>
                <a:gd name="connsiteY7" fmla="*/ 48706 h 95004"/>
                <a:gd name="connsiteX8" fmla="*/ 712947 w 2541747"/>
                <a:gd name="connsiteY8" fmla="*/ 37131 h 95004"/>
                <a:gd name="connsiteX9" fmla="*/ 226810 w 2541747"/>
                <a:gd name="connsiteY9" fmla="*/ 48706 h 95004"/>
                <a:gd name="connsiteX10" fmla="*/ 192086 w 2541747"/>
                <a:gd name="connsiteY10" fmla="*/ 60280 h 95004"/>
                <a:gd name="connsiteX11" fmla="*/ 168937 w 2541747"/>
                <a:gd name="connsiteY11" fmla="*/ 95004 h 95004"/>
                <a:gd name="connsiteX12" fmla="*/ 0 w 2541747"/>
                <a:gd name="connsiteY12" fmla="*/ 24815 h 95004"/>
                <a:gd name="connsiteX0" fmla="*/ 2537771 w 2537771"/>
                <a:gd name="connsiteY0" fmla="*/ 13982 h 95004"/>
                <a:gd name="connsiteX1" fmla="*/ 2155807 w 2537771"/>
                <a:gd name="connsiteY1" fmla="*/ 13982 h 95004"/>
                <a:gd name="connsiteX2" fmla="*/ 2086358 w 2537771"/>
                <a:gd name="connsiteY2" fmla="*/ 37131 h 95004"/>
                <a:gd name="connsiteX3" fmla="*/ 1449751 w 2537771"/>
                <a:gd name="connsiteY3" fmla="*/ 60280 h 95004"/>
                <a:gd name="connsiteX4" fmla="*/ 1357153 w 2537771"/>
                <a:gd name="connsiteY4" fmla="*/ 71855 h 95004"/>
                <a:gd name="connsiteX5" fmla="*/ 1276131 w 2537771"/>
                <a:gd name="connsiteY5" fmla="*/ 83430 h 95004"/>
                <a:gd name="connsiteX6" fmla="*/ 813143 w 2537771"/>
                <a:gd name="connsiteY6" fmla="*/ 71855 h 95004"/>
                <a:gd name="connsiteX7" fmla="*/ 743695 w 2537771"/>
                <a:gd name="connsiteY7" fmla="*/ 48706 h 95004"/>
                <a:gd name="connsiteX8" fmla="*/ 708971 w 2537771"/>
                <a:gd name="connsiteY8" fmla="*/ 37131 h 95004"/>
                <a:gd name="connsiteX9" fmla="*/ 222834 w 2537771"/>
                <a:gd name="connsiteY9" fmla="*/ 48706 h 95004"/>
                <a:gd name="connsiteX10" fmla="*/ 188110 w 2537771"/>
                <a:gd name="connsiteY10" fmla="*/ 60280 h 95004"/>
                <a:gd name="connsiteX11" fmla="*/ 164961 w 2537771"/>
                <a:gd name="connsiteY11" fmla="*/ 95004 h 95004"/>
                <a:gd name="connsiteX12" fmla="*/ 0 w 2537771"/>
                <a:gd name="connsiteY12" fmla="*/ 1369 h 95004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22834 w 2537771"/>
                <a:gd name="connsiteY9" fmla="*/ 48706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8110 w 2537771"/>
                <a:gd name="connsiteY10" fmla="*/ 60280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708971 w 2537771"/>
                <a:gd name="connsiteY8" fmla="*/ 37131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3695 w 2537771"/>
                <a:gd name="connsiteY7" fmla="*/ 48706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605592 w 2537771"/>
                <a:gd name="connsiteY8" fmla="*/ 60577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430"/>
                <a:gd name="connsiteX1" fmla="*/ 2155807 w 2537771"/>
                <a:gd name="connsiteY1" fmla="*/ 13982 h 83430"/>
                <a:gd name="connsiteX2" fmla="*/ 2086358 w 2537771"/>
                <a:gd name="connsiteY2" fmla="*/ 37131 h 83430"/>
                <a:gd name="connsiteX3" fmla="*/ 1449751 w 2537771"/>
                <a:gd name="connsiteY3" fmla="*/ 60280 h 83430"/>
                <a:gd name="connsiteX4" fmla="*/ 1357153 w 2537771"/>
                <a:gd name="connsiteY4" fmla="*/ 71855 h 83430"/>
                <a:gd name="connsiteX5" fmla="*/ 1276131 w 2537771"/>
                <a:gd name="connsiteY5" fmla="*/ 83430 h 83430"/>
                <a:gd name="connsiteX6" fmla="*/ 813143 w 2537771"/>
                <a:gd name="connsiteY6" fmla="*/ 71855 h 83430"/>
                <a:gd name="connsiteX7" fmla="*/ 747671 w 2537771"/>
                <a:gd name="connsiteY7" fmla="*/ 60429 h 83430"/>
                <a:gd name="connsiteX8" fmla="*/ 526070 w 2537771"/>
                <a:gd name="connsiteY8" fmla="*/ 33224 h 83430"/>
                <a:gd name="connsiteX9" fmla="*/ 254643 w 2537771"/>
                <a:gd name="connsiteY9" fmla="*/ 72152 h 83430"/>
                <a:gd name="connsiteX10" fmla="*/ 180158 w 2537771"/>
                <a:gd name="connsiteY10" fmla="*/ 48557 h 83430"/>
                <a:gd name="connsiteX11" fmla="*/ 93392 w 2537771"/>
                <a:gd name="connsiteY11" fmla="*/ 83281 h 83430"/>
                <a:gd name="connsiteX12" fmla="*/ 0 w 2537771"/>
                <a:gd name="connsiteY12" fmla="*/ 1369 h 83430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3934"/>
                <a:gd name="connsiteX1" fmla="*/ 2155807 w 2537771"/>
                <a:gd name="connsiteY1" fmla="*/ 13982 h 83934"/>
                <a:gd name="connsiteX2" fmla="*/ 2086358 w 2537771"/>
                <a:gd name="connsiteY2" fmla="*/ 37131 h 83934"/>
                <a:gd name="connsiteX3" fmla="*/ 1449751 w 2537771"/>
                <a:gd name="connsiteY3" fmla="*/ 60280 h 83934"/>
                <a:gd name="connsiteX4" fmla="*/ 1357153 w 2537771"/>
                <a:gd name="connsiteY4" fmla="*/ 71855 h 83934"/>
                <a:gd name="connsiteX5" fmla="*/ 1276131 w 2537771"/>
                <a:gd name="connsiteY5" fmla="*/ 83430 h 83934"/>
                <a:gd name="connsiteX6" fmla="*/ 960259 w 2537771"/>
                <a:gd name="connsiteY6" fmla="*/ 79670 h 83934"/>
                <a:gd name="connsiteX7" fmla="*/ 747671 w 2537771"/>
                <a:gd name="connsiteY7" fmla="*/ 60429 h 83934"/>
                <a:gd name="connsiteX8" fmla="*/ 526070 w 2537771"/>
                <a:gd name="connsiteY8" fmla="*/ 33224 h 83934"/>
                <a:gd name="connsiteX9" fmla="*/ 254643 w 2537771"/>
                <a:gd name="connsiteY9" fmla="*/ 72152 h 83934"/>
                <a:gd name="connsiteX10" fmla="*/ 180158 w 2537771"/>
                <a:gd name="connsiteY10" fmla="*/ 48557 h 83934"/>
                <a:gd name="connsiteX11" fmla="*/ 93392 w 2537771"/>
                <a:gd name="connsiteY11" fmla="*/ 83281 h 83934"/>
                <a:gd name="connsiteX12" fmla="*/ 0 w 2537771"/>
                <a:gd name="connsiteY12" fmla="*/ 1369 h 83934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449751 w 2537771"/>
                <a:gd name="connsiteY3" fmla="*/ 60280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5357"/>
                <a:gd name="connsiteX1" fmla="*/ 2155807 w 2537771"/>
                <a:gd name="connsiteY1" fmla="*/ 13982 h 85357"/>
                <a:gd name="connsiteX2" fmla="*/ 2086358 w 2537771"/>
                <a:gd name="connsiteY2" fmla="*/ 37131 h 85357"/>
                <a:gd name="connsiteX3" fmla="*/ 1604819 w 2537771"/>
                <a:gd name="connsiteY3" fmla="*/ 72003 h 85357"/>
                <a:gd name="connsiteX4" fmla="*/ 1365106 w 2537771"/>
                <a:gd name="connsiteY4" fmla="*/ 52317 h 85357"/>
                <a:gd name="connsiteX5" fmla="*/ 1276131 w 2537771"/>
                <a:gd name="connsiteY5" fmla="*/ 83430 h 85357"/>
                <a:gd name="connsiteX6" fmla="*/ 960259 w 2537771"/>
                <a:gd name="connsiteY6" fmla="*/ 79670 h 85357"/>
                <a:gd name="connsiteX7" fmla="*/ 747671 w 2537771"/>
                <a:gd name="connsiteY7" fmla="*/ 60429 h 85357"/>
                <a:gd name="connsiteX8" fmla="*/ 526070 w 2537771"/>
                <a:gd name="connsiteY8" fmla="*/ 33224 h 85357"/>
                <a:gd name="connsiteX9" fmla="*/ 254643 w 2537771"/>
                <a:gd name="connsiteY9" fmla="*/ 72152 h 85357"/>
                <a:gd name="connsiteX10" fmla="*/ 180158 w 2537771"/>
                <a:gd name="connsiteY10" fmla="*/ 48557 h 85357"/>
                <a:gd name="connsiteX11" fmla="*/ 93392 w 2537771"/>
                <a:gd name="connsiteY11" fmla="*/ 83281 h 85357"/>
                <a:gd name="connsiteX12" fmla="*/ 0 w 2537771"/>
                <a:gd name="connsiteY12" fmla="*/ 1369 h 85357"/>
                <a:gd name="connsiteX0" fmla="*/ 2537771 w 2537771"/>
                <a:gd name="connsiteY0" fmla="*/ 13982 h 83281"/>
                <a:gd name="connsiteX1" fmla="*/ 2155807 w 2537771"/>
                <a:gd name="connsiteY1" fmla="*/ 13982 h 83281"/>
                <a:gd name="connsiteX2" fmla="*/ 2086358 w 2537771"/>
                <a:gd name="connsiteY2" fmla="*/ 37131 h 83281"/>
                <a:gd name="connsiteX3" fmla="*/ 1604819 w 2537771"/>
                <a:gd name="connsiteY3" fmla="*/ 72003 h 83281"/>
                <a:gd name="connsiteX4" fmla="*/ 1365106 w 2537771"/>
                <a:gd name="connsiteY4" fmla="*/ 52317 h 83281"/>
                <a:gd name="connsiteX5" fmla="*/ 1188657 w 2537771"/>
                <a:gd name="connsiteY5" fmla="*/ 71707 h 83281"/>
                <a:gd name="connsiteX6" fmla="*/ 960259 w 2537771"/>
                <a:gd name="connsiteY6" fmla="*/ 79670 h 83281"/>
                <a:gd name="connsiteX7" fmla="*/ 747671 w 2537771"/>
                <a:gd name="connsiteY7" fmla="*/ 60429 h 83281"/>
                <a:gd name="connsiteX8" fmla="*/ 526070 w 2537771"/>
                <a:gd name="connsiteY8" fmla="*/ 33224 h 83281"/>
                <a:gd name="connsiteX9" fmla="*/ 254643 w 2537771"/>
                <a:gd name="connsiteY9" fmla="*/ 72152 h 83281"/>
                <a:gd name="connsiteX10" fmla="*/ 180158 w 2537771"/>
                <a:gd name="connsiteY10" fmla="*/ 48557 h 83281"/>
                <a:gd name="connsiteX11" fmla="*/ 93392 w 2537771"/>
                <a:gd name="connsiteY11" fmla="*/ 83281 h 83281"/>
                <a:gd name="connsiteX12" fmla="*/ 0 w 2537771"/>
                <a:gd name="connsiteY12" fmla="*/ 1369 h 83281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86358 w 2537771"/>
                <a:gd name="connsiteY2" fmla="*/ 35762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81912"/>
                <a:gd name="connsiteX1" fmla="*/ 2191592 w 2537771"/>
                <a:gd name="connsiteY1" fmla="*/ 39967 h 81912"/>
                <a:gd name="connsiteX2" fmla="*/ 2054548 w 2537771"/>
                <a:gd name="connsiteY2" fmla="*/ 27946 h 81912"/>
                <a:gd name="connsiteX3" fmla="*/ 1604819 w 2537771"/>
                <a:gd name="connsiteY3" fmla="*/ 70634 h 81912"/>
                <a:gd name="connsiteX4" fmla="*/ 1365106 w 2537771"/>
                <a:gd name="connsiteY4" fmla="*/ 50948 h 81912"/>
                <a:gd name="connsiteX5" fmla="*/ 1188657 w 2537771"/>
                <a:gd name="connsiteY5" fmla="*/ 70338 h 81912"/>
                <a:gd name="connsiteX6" fmla="*/ 960259 w 2537771"/>
                <a:gd name="connsiteY6" fmla="*/ 78301 h 81912"/>
                <a:gd name="connsiteX7" fmla="*/ 747671 w 2537771"/>
                <a:gd name="connsiteY7" fmla="*/ 59060 h 81912"/>
                <a:gd name="connsiteX8" fmla="*/ 526070 w 2537771"/>
                <a:gd name="connsiteY8" fmla="*/ 31855 h 81912"/>
                <a:gd name="connsiteX9" fmla="*/ 254643 w 2537771"/>
                <a:gd name="connsiteY9" fmla="*/ 70783 h 81912"/>
                <a:gd name="connsiteX10" fmla="*/ 180158 w 2537771"/>
                <a:gd name="connsiteY10" fmla="*/ 47188 h 81912"/>
                <a:gd name="connsiteX11" fmla="*/ 93392 w 2537771"/>
                <a:gd name="connsiteY11" fmla="*/ 81912 h 81912"/>
                <a:gd name="connsiteX12" fmla="*/ 0 w 2537771"/>
                <a:gd name="connsiteY12" fmla="*/ 0 h 81912"/>
                <a:gd name="connsiteX0" fmla="*/ 2537771 w 2537771"/>
                <a:gd name="connsiteY0" fmla="*/ 12613 h 79392"/>
                <a:gd name="connsiteX1" fmla="*/ 2191592 w 2537771"/>
                <a:gd name="connsiteY1" fmla="*/ 39967 h 79392"/>
                <a:gd name="connsiteX2" fmla="*/ 2054548 w 2537771"/>
                <a:gd name="connsiteY2" fmla="*/ 27946 h 79392"/>
                <a:gd name="connsiteX3" fmla="*/ 1604819 w 2537771"/>
                <a:gd name="connsiteY3" fmla="*/ 70634 h 79392"/>
                <a:gd name="connsiteX4" fmla="*/ 1365106 w 2537771"/>
                <a:gd name="connsiteY4" fmla="*/ 50948 h 79392"/>
                <a:gd name="connsiteX5" fmla="*/ 1188657 w 2537771"/>
                <a:gd name="connsiteY5" fmla="*/ 70338 h 79392"/>
                <a:gd name="connsiteX6" fmla="*/ 960259 w 2537771"/>
                <a:gd name="connsiteY6" fmla="*/ 78301 h 79392"/>
                <a:gd name="connsiteX7" fmla="*/ 747671 w 2537771"/>
                <a:gd name="connsiteY7" fmla="*/ 59060 h 79392"/>
                <a:gd name="connsiteX8" fmla="*/ 526070 w 2537771"/>
                <a:gd name="connsiteY8" fmla="*/ 31855 h 79392"/>
                <a:gd name="connsiteX9" fmla="*/ 254643 w 2537771"/>
                <a:gd name="connsiteY9" fmla="*/ 70783 h 79392"/>
                <a:gd name="connsiteX10" fmla="*/ 180158 w 2537771"/>
                <a:gd name="connsiteY10" fmla="*/ 47188 h 79392"/>
                <a:gd name="connsiteX11" fmla="*/ 105320 w 2537771"/>
                <a:gd name="connsiteY11" fmla="*/ 62373 h 79392"/>
                <a:gd name="connsiteX12" fmla="*/ 0 w 2537771"/>
                <a:gd name="connsiteY12" fmla="*/ 0 h 7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7771" h="79392">
                  <a:moveTo>
                    <a:pt x="2537771" y="12613"/>
                  </a:moveTo>
                  <a:cubicBezTo>
                    <a:pt x="2372259" y="-2434"/>
                    <a:pt x="2272129" y="37412"/>
                    <a:pt x="2191592" y="39967"/>
                  </a:cubicBezTo>
                  <a:cubicBezTo>
                    <a:pt x="2111055" y="42522"/>
                    <a:pt x="2152344" y="22835"/>
                    <a:pt x="2054548" y="27946"/>
                  </a:cubicBezTo>
                  <a:cubicBezTo>
                    <a:pt x="1956753" y="33057"/>
                    <a:pt x="2056264" y="56072"/>
                    <a:pt x="1604819" y="70634"/>
                  </a:cubicBezTo>
                  <a:cubicBezTo>
                    <a:pt x="1524915" y="64072"/>
                    <a:pt x="1434466" y="50997"/>
                    <a:pt x="1365106" y="50948"/>
                  </a:cubicBezTo>
                  <a:cubicBezTo>
                    <a:pt x="1295746" y="50899"/>
                    <a:pt x="1256132" y="65779"/>
                    <a:pt x="1188657" y="70338"/>
                  </a:cubicBezTo>
                  <a:cubicBezTo>
                    <a:pt x="1121183" y="74897"/>
                    <a:pt x="1114588" y="82159"/>
                    <a:pt x="960259" y="78301"/>
                  </a:cubicBezTo>
                  <a:cubicBezTo>
                    <a:pt x="937110" y="70585"/>
                    <a:pt x="820036" y="66801"/>
                    <a:pt x="747671" y="59060"/>
                  </a:cubicBezTo>
                  <a:cubicBezTo>
                    <a:pt x="675306" y="51319"/>
                    <a:pt x="608241" y="29901"/>
                    <a:pt x="526070" y="31855"/>
                  </a:cubicBezTo>
                  <a:cubicBezTo>
                    <a:pt x="443899" y="33809"/>
                    <a:pt x="312295" y="68228"/>
                    <a:pt x="254643" y="70783"/>
                  </a:cubicBezTo>
                  <a:cubicBezTo>
                    <a:pt x="196991" y="73338"/>
                    <a:pt x="205045" y="48590"/>
                    <a:pt x="180158" y="47188"/>
                  </a:cubicBezTo>
                  <a:cubicBezTo>
                    <a:pt x="155271" y="45786"/>
                    <a:pt x="113036" y="50798"/>
                    <a:pt x="105320" y="62373"/>
                  </a:cubicBezTo>
                  <a:cubicBezTo>
                    <a:pt x="49008" y="38977"/>
                    <a:pt x="8599" y="82012"/>
                    <a:pt x="0" y="0"/>
                  </a:cubicBezTo>
                </a:path>
              </a:pathLst>
            </a:custGeom>
            <a:noFill/>
            <a:ln w="3492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" name="Freeform 118"/>
            <p:cNvSpPr>
              <a:spLocks noEditPoints="1"/>
            </p:cNvSpPr>
            <p:nvPr/>
          </p:nvSpPr>
          <p:spPr bwMode="auto">
            <a:xfrm flipH="1">
              <a:off x="10124063" y="5530041"/>
              <a:ext cx="1513841" cy="619089"/>
            </a:xfrm>
            <a:custGeom>
              <a:avLst/>
              <a:gdLst>
                <a:gd name="T0" fmla="*/ 250 w 257"/>
                <a:gd name="T1" fmla="*/ 87 h 92"/>
                <a:gd name="T2" fmla="*/ 215 w 257"/>
                <a:gd name="T3" fmla="*/ 84 h 92"/>
                <a:gd name="T4" fmla="*/ 204 w 257"/>
                <a:gd name="T5" fmla="*/ 87 h 92"/>
                <a:gd name="T6" fmla="*/ 146 w 257"/>
                <a:gd name="T7" fmla="*/ 88 h 92"/>
                <a:gd name="T8" fmla="*/ 116 w 257"/>
                <a:gd name="T9" fmla="*/ 85 h 92"/>
                <a:gd name="T10" fmla="*/ 54 w 257"/>
                <a:gd name="T11" fmla="*/ 54 h 92"/>
                <a:gd name="T12" fmla="*/ 2 w 257"/>
                <a:gd name="T13" fmla="*/ 30 h 92"/>
                <a:gd name="T14" fmla="*/ 16 w 257"/>
                <a:gd name="T15" fmla="*/ 0 h 92"/>
                <a:gd name="T16" fmla="*/ 42 w 257"/>
                <a:gd name="T17" fmla="*/ 12 h 92"/>
                <a:gd name="T18" fmla="*/ 78 w 257"/>
                <a:gd name="T19" fmla="*/ 31 h 92"/>
                <a:gd name="T20" fmla="*/ 134 w 257"/>
                <a:gd name="T21" fmla="*/ 61 h 92"/>
                <a:gd name="T22" fmla="*/ 171 w 257"/>
                <a:gd name="T23" fmla="*/ 84 h 92"/>
                <a:gd name="T24" fmla="*/ 186 w 257"/>
                <a:gd name="T25" fmla="*/ 72 h 92"/>
                <a:gd name="T26" fmla="*/ 206 w 257"/>
                <a:gd name="T27" fmla="*/ 71 h 92"/>
                <a:gd name="T28" fmla="*/ 225 w 257"/>
                <a:gd name="T29" fmla="*/ 79 h 92"/>
                <a:gd name="T30" fmla="*/ 254 w 257"/>
                <a:gd name="T31" fmla="*/ 82 h 92"/>
                <a:gd name="T32" fmla="*/ 237 w 257"/>
                <a:gd name="T33" fmla="*/ 80 h 92"/>
                <a:gd name="T34" fmla="*/ 217 w 257"/>
                <a:gd name="T35" fmla="*/ 82 h 92"/>
                <a:gd name="T36" fmla="*/ 244 w 257"/>
                <a:gd name="T37" fmla="*/ 82 h 92"/>
                <a:gd name="T38" fmla="*/ 187 w 257"/>
                <a:gd name="T39" fmla="*/ 70 h 92"/>
                <a:gd name="T40" fmla="*/ 188 w 257"/>
                <a:gd name="T41" fmla="*/ 86 h 92"/>
                <a:gd name="T42" fmla="*/ 158 w 257"/>
                <a:gd name="T43" fmla="*/ 84 h 92"/>
                <a:gd name="T44" fmla="*/ 172 w 257"/>
                <a:gd name="T45" fmla="*/ 87 h 92"/>
                <a:gd name="T46" fmla="*/ 195 w 257"/>
                <a:gd name="T47" fmla="*/ 74 h 92"/>
                <a:gd name="T48" fmla="*/ 202 w 257"/>
                <a:gd name="T49" fmla="*/ 72 h 92"/>
                <a:gd name="T50" fmla="*/ 211 w 257"/>
                <a:gd name="T51" fmla="*/ 78 h 92"/>
                <a:gd name="T52" fmla="*/ 148 w 257"/>
                <a:gd name="T53" fmla="*/ 85 h 92"/>
                <a:gd name="T54" fmla="*/ 132 w 257"/>
                <a:gd name="T55" fmla="*/ 72 h 92"/>
                <a:gd name="T56" fmla="*/ 139 w 257"/>
                <a:gd name="T57" fmla="*/ 85 h 92"/>
                <a:gd name="T58" fmla="*/ 122 w 257"/>
                <a:gd name="T59" fmla="*/ 58 h 92"/>
                <a:gd name="T60" fmla="*/ 130 w 257"/>
                <a:gd name="T61" fmla="*/ 71 h 92"/>
                <a:gd name="T62" fmla="*/ 70 w 257"/>
                <a:gd name="T63" fmla="*/ 56 h 92"/>
                <a:gd name="T64" fmla="*/ 110 w 257"/>
                <a:gd name="T65" fmla="*/ 76 h 92"/>
                <a:gd name="T66" fmla="*/ 120 w 257"/>
                <a:gd name="T67" fmla="*/ 57 h 92"/>
                <a:gd name="T68" fmla="*/ 74 w 257"/>
                <a:gd name="T69" fmla="*/ 31 h 92"/>
                <a:gd name="T70" fmla="*/ 111 w 257"/>
                <a:gd name="T71" fmla="*/ 55 h 92"/>
                <a:gd name="T72" fmla="*/ 91 w 257"/>
                <a:gd name="T73" fmla="*/ 60 h 92"/>
                <a:gd name="T74" fmla="*/ 53 w 257"/>
                <a:gd name="T75" fmla="*/ 37 h 92"/>
                <a:gd name="T76" fmla="*/ 34 w 257"/>
                <a:gd name="T77" fmla="*/ 10 h 92"/>
                <a:gd name="T78" fmla="*/ 112 w 257"/>
                <a:gd name="T79" fmla="*/ 59 h 92"/>
                <a:gd name="T80" fmla="*/ 77 w 257"/>
                <a:gd name="T81" fmla="*/ 39 h 92"/>
                <a:gd name="T82" fmla="*/ 49 w 257"/>
                <a:gd name="T83" fmla="*/ 22 h 92"/>
                <a:gd name="T84" fmla="*/ 58 w 257"/>
                <a:gd name="T85" fmla="*/ 39 h 92"/>
                <a:gd name="T86" fmla="*/ 113 w 257"/>
                <a:gd name="T87" fmla="*/ 60 h 92"/>
                <a:gd name="T88" fmla="*/ 110 w 257"/>
                <a:gd name="T89" fmla="*/ 78 h 92"/>
                <a:gd name="T90" fmla="*/ 67 w 257"/>
                <a:gd name="T91" fmla="*/ 57 h 92"/>
                <a:gd name="T92" fmla="*/ 21 w 257"/>
                <a:gd name="T93" fmla="*/ 38 h 92"/>
                <a:gd name="T94" fmla="*/ 102 w 257"/>
                <a:gd name="T95" fmla="*/ 75 h 92"/>
                <a:gd name="T96" fmla="*/ 32 w 257"/>
                <a:gd name="T97" fmla="*/ 8 h 92"/>
                <a:gd name="T98" fmla="*/ 18 w 257"/>
                <a:gd name="T99" fmla="*/ 37 h 92"/>
                <a:gd name="T100" fmla="*/ 8 w 257"/>
                <a:gd name="T101" fmla="*/ 9 h 92"/>
                <a:gd name="T102" fmla="*/ 7 w 257"/>
                <a:gd name="T103" fmla="*/ 28 h 92"/>
                <a:gd name="T104" fmla="*/ 20 w 257"/>
                <a:gd name="T105" fmla="*/ 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7" h="92">
                  <a:moveTo>
                    <a:pt x="256" y="83"/>
                  </a:moveTo>
                  <a:cubicBezTo>
                    <a:pt x="256" y="84"/>
                    <a:pt x="257" y="87"/>
                    <a:pt x="256" y="89"/>
                  </a:cubicBezTo>
                  <a:cubicBezTo>
                    <a:pt x="253" y="89"/>
                    <a:pt x="253" y="88"/>
                    <a:pt x="250" y="87"/>
                  </a:cubicBezTo>
                  <a:cubicBezTo>
                    <a:pt x="244" y="86"/>
                    <a:pt x="238" y="83"/>
                    <a:pt x="231" y="84"/>
                  </a:cubicBezTo>
                  <a:cubicBezTo>
                    <a:pt x="229" y="84"/>
                    <a:pt x="227" y="86"/>
                    <a:pt x="225" y="86"/>
                  </a:cubicBezTo>
                  <a:cubicBezTo>
                    <a:pt x="221" y="86"/>
                    <a:pt x="219" y="84"/>
                    <a:pt x="215" y="84"/>
                  </a:cubicBezTo>
                  <a:cubicBezTo>
                    <a:pt x="212" y="82"/>
                    <a:pt x="208" y="79"/>
                    <a:pt x="205" y="76"/>
                  </a:cubicBezTo>
                  <a:cubicBezTo>
                    <a:pt x="206" y="79"/>
                    <a:pt x="208" y="81"/>
                    <a:pt x="208" y="84"/>
                  </a:cubicBezTo>
                  <a:cubicBezTo>
                    <a:pt x="207" y="86"/>
                    <a:pt x="205" y="86"/>
                    <a:pt x="204" y="87"/>
                  </a:cubicBezTo>
                  <a:cubicBezTo>
                    <a:pt x="196" y="87"/>
                    <a:pt x="189" y="90"/>
                    <a:pt x="183" y="91"/>
                  </a:cubicBezTo>
                  <a:cubicBezTo>
                    <a:pt x="172" y="91"/>
                    <a:pt x="163" y="85"/>
                    <a:pt x="152" y="86"/>
                  </a:cubicBezTo>
                  <a:cubicBezTo>
                    <a:pt x="150" y="87"/>
                    <a:pt x="148" y="88"/>
                    <a:pt x="146" y="88"/>
                  </a:cubicBezTo>
                  <a:cubicBezTo>
                    <a:pt x="142" y="88"/>
                    <a:pt x="138" y="87"/>
                    <a:pt x="134" y="87"/>
                  </a:cubicBezTo>
                  <a:cubicBezTo>
                    <a:pt x="130" y="87"/>
                    <a:pt x="125" y="86"/>
                    <a:pt x="121" y="86"/>
                  </a:cubicBezTo>
                  <a:cubicBezTo>
                    <a:pt x="119" y="87"/>
                    <a:pt x="117" y="87"/>
                    <a:pt x="116" y="85"/>
                  </a:cubicBezTo>
                  <a:cubicBezTo>
                    <a:pt x="105" y="79"/>
                    <a:pt x="94" y="73"/>
                    <a:pt x="83" y="67"/>
                  </a:cubicBezTo>
                  <a:cubicBezTo>
                    <a:pt x="79" y="65"/>
                    <a:pt x="76" y="63"/>
                    <a:pt x="72" y="61"/>
                  </a:cubicBezTo>
                  <a:cubicBezTo>
                    <a:pt x="66" y="59"/>
                    <a:pt x="60" y="57"/>
                    <a:pt x="54" y="54"/>
                  </a:cubicBezTo>
                  <a:cubicBezTo>
                    <a:pt x="43" y="49"/>
                    <a:pt x="31" y="46"/>
                    <a:pt x="21" y="40"/>
                  </a:cubicBezTo>
                  <a:cubicBezTo>
                    <a:pt x="17" y="38"/>
                    <a:pt x="12" y="36"/>
                    <a:pt x="8" y="34"/>
                  </a:cubicBezTo>
                  <a:cubicBezTo>
                    <a:pt x="6" y="32"/>
                    <a:pt x="4" y="32"/>
                    <a:pt x="2" y="30"/>
                  </a:cubicBezTo>
                  <a:cubicBezTo>
                    <a:pt x="1" y="28"/>
                    <a:pt x="0" y="26"/>
                    <a:pt x="0" y="24"/>
                  </a:cubicBezTo>
                  <a:cubicBezTo>
                    <a:pt x="0" y="18"/>
                    <a:pt x="5" y="9"/>
                    <a:pt x="8" y="5"/>
                  </a:cubicBezTo>
                  <a:cubicBezTo>
                    <a:pt x="10" y="3"/>
                    <a:pt x="13" y="1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6" y="3"/>
                    <a:pt x="33" y="7"/>
                    <a:pt x="39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45" y="13"/>
                    <a:pt x="48" y="15"/>
                    <a:pt x="52" y="17"/>
                  </a:cubicBezTo>
                  <a:cubicBezTo>
                    <a:pt x="58" y="20"/>
                    <a:pt x="64" y="23"/>
                    <a:pt x="70" y="26"/>
                  </a:cubicBezTo>
                  <a:cubicBezTo>
                    <a:pt x="73" y="28"/>
                    <a:pt x="75" y="30"/>
                    <a:pt x="78" y="31"/>
                  </a:cubicBezTo>
                  <a:cubicBezTo>
                    <a:pt x="91" y="39"/>
                    <a:pt x="104" y="46"/>
                    <a:pt x="117" y="53"/>
                  </a:cubicBezTo>
                  <a:cubicBezTo>
                    <a:pt x="120" y="55"/>
                    <a:pt x="123" y="56"/>
                    <a:pt x="126" y="57"/>
                  </a:cubicBezTo>
                  <a:cubicBezTo>
                    <a:pt x="128" y="59"/>
                    <a:pt x="131" y="61"/>
                    <a:pt x="134" y="61"/>
                  </a:cubicBezTo>
                  <a:cubicBezTo>
                    <a:pt x="139" y="68"/>
                    <a:pt x="145" y="74"/>
                    <a:pt x="150" y="82"/>
                  </a:cubicBezTo>
                  <a:cubicBezTo>
                    <a:pt x="153" y="81"/>
                    <a:pt x="157" y="82"/>
                    <a:pt x="162" y="82"/>
                  </a:cubicBezTo>
                  <a:cubicBezTo>
                    <a:pt x="165" y="82"/>
                    <a:pt x="168" y="83"/>
                    <a:pt x="171" y="84"/>
                  </a:cubicBezTo>
                  <a:cubicBezTo>
                    <a:pt x="176" y="84"/>
                    <a:pt x="181" y="84"/>
                    <a:pt x="185" y="84"/>
                  </a:cubicBezTo>
                  <a:cubicBezTo>
                    <a:pt x="191" y="85"/>
                    <a:pt x="196" y="83"/>
                    <a:pt x="200" y="80"/>
                  </a:cubicBezTo>
                  <a:cubicBezTo>
                    <a:pt x="198" y="75"/>
                    <a:pt x="188" y="78"/>
                    <a:pt x="186" y="72"/>
                  </a:cubicBezTo>
                  <a:cubicBezTo>
                    <a:pt x="185" y="67"/>
                    <a:pt x="190" y="65"/>
                    <a:pt x="195" y="66"/>
                  </a:cubicBezTo>
                  <a:cubicBezTo>
                    <a:pt x="196" y="66"/>
                    <a:pt x="197" y="66"/>
                    <a:pt x="198" y="67"/>
                  </a:cubicBezTo>
                  <a:cubicBezTo>
                    <a:pt x="201" y="68"/>
                    <a:pt x="203" y="70"/>
                    <a:pt x="206" y="71"/>
                  </a:cubicBezTo>
                  <a:cubicBezTo>
                    <a:pt x="208" y="73"/>
                    <a:pt x="211" y="76"/>
                    <a:pt x="213" y="77"/>
                  </a:cubicBezTo>
                  <a:cubicBezTo>
                    <a:pt x="214" y="78"/>
                    <a:pt x="216" y="78"/>
                    <a:pt x="218" y="79"/>
                  </a:cubicBezTo>
                  <a:cubicBezTo>
                    <a:pt x="221" y="80"/>
                    <a:pt x="222" y="80"/>
                    <a:pt x="225" y="79"/>
                  </a:cubicBezTo>
                  <a:cubicBezTo>
                    <a:pt x="228" y="79"/>
                    <a:pt x="232" y="78"/>
                    <a:pt x="235" y="78"/>
                  </a:cubicBezTo>
                  <a:cubicBezTo>
                    <a:pt x="238" y="78"/>
                    <a:pt x="242" y="80"/>
                    <a:pt x="246" y="81"/>
                  </a:cubicBezTo>
                  <a:cubicBezTo>
                    <a:pt x="249" y="82"/>
                    <a:pt x="253" y="82"/>
                    <a:pt x="254" y="82"/>
                  </a:cubicBezTo>
                  <a:cubicBezTo>
                    <a:pt x="255" y="83"/>
                    <a:pt x="255" y="82"/>
                    <a:pt x="256" y="83"/>
                  </a:cubicBezTo>
                  <a:close/>
                  <a:moveTo>
                    <a:pt x="244" y="82"/>
                  </a:moveTo>
                  <a:cubicBezTo>
                    <a:pt x="242" y="82"/>
                    <a:pt x="239" y="81"/>
                    <a:pt x="237" y="80"/>
                  </a:cubicBezTo>
                  <a:cubicBezTo>
                    <a:pt x="231" y="80"/>
                    <a:pt x="226" y="82"/>
                    <a:pt x="221" y="82"/>
                  </a:cubicBezTo>
                  <a:cubicBezTo>
                    <a:pt x="217" y="81"/>
                    <a:pt x="215" y="80"/>
                    <a:pt x="212" y="79"/>
                  </a:cubicBezTo>
                  <a:cubicBezTo>
                    <a:pt x="213" y="80"/>
                    <a:pt x="215" y="82"/>
                    <a:pt x="217" y="82"/>
                  </a:cubicBezTo>
                  <a:cubicBezTo>
                    <a:pt x="223" y="84"/>
                    <a:pt x="227" y="82"/>
                    <a:pt x="232" y="82"/>
                  </a:cubicBezTo>
                  <a:cubicBezTo>
                    <a:pt x="241" y="81"/>
                    <a:pt x="247" y="85"/>
                    <a:pt x="254" y="86"/>
                  </a:cubicBezTo>
                  <a:cubicBezTo>
                    <a:pt x="254" y="82"/>
                    <a:pt x="249" y="83"/>
                    <a:pt x="244" y="82"/>
                  </a:cubicBezTo>
                  <a:close/>
                  <a:moveTo>
                    <a:pt x="205" y="74"/>
                  </a:moveTo>
                  <a:cubicBezTo>
                    <a:pt x="204" y="71"/>
                    <a:pt x="201" y="70"/>
                    <a:pt x="198" y="69"/>
                  </a:cubicBezTo>
                  <a:cubicBezTo>
                    <a:pt x="195" y="68"/>
                    <a:pt x="188" y="65"/>
                    <a:pt x="187" y="70"/>
                  </a:cubicBezTo>
                  <a:cubicBezTo>
                    <a:pt x="187" y="75"/>
                    <a:pt x="194" y="74"/>
                    <a:pt x="198" y="76"/>
                  </a:cubicBezTo>
                  <a:cubicBezTo>
                    <a:pt x="200" y="76"/>
                    <a:pt x="203" y="79"/>
                    <a:pt x="203" y="81"/>
                  </a:cubicBezTo>
                  <a:cubicBezTo>
                    <a:pt x="202" y="83"/>
                    <a:pt x="192" y="86"/>
                    <a:pt x="188" y="86"/>
                  </a:cubicBezTo>
                  <a:cubicBezTo>
                    <a:pt x="183" y="86"/>
                    <a:pt x="178" y="86"/>
                    <a:pt x="174" y="85"/>
                  </a:cubicBezTo>
                  <a:cubicBezTo>
                    <a:pt x="170" y="85"/>
                    <a:pt x="165" y="83"/>
                    <a:pt x="161" y="83"/>
                  </a:cubicBezTo>
                  <a:cubicBezTo>
                    <a:pt x="160" y="83"/>
                    <a:pt x="159" y="84"/>
                    <a:pt x="158" y="84"/>
                  </a:cubicBezTo>
                  <a:cubicBezTo>
                    <a:pt x="155" y="83"/>
                    <a:pt x="152" y="82"/>
                    <a:pt x="151" y="85"/>
                  </a:cubicBezTo>
                  <a:cubicBezTo>
                    <a:pt x="155" y="85"/>
                    <a:pt x="160" y="85"/>
                    <a:pt x="164" y="85"/>
                  </a:cubicBezTo>
                  <a:cubicBezTo>
                    <a:pt x="167" y="86"/>
                    <a:pt x="169" y="88"/>
                    <a:pt x="172" y="87"/>
                  </a:cubicBezTo>
                  <a:cubicBezTo>
                    <a:pt x="184" y="92"/>
                    <a:pt x="193" y="85"/>
                    <a:pt x="205" y="85"/>
                  </a:cubicBezTo>
                  <a:cubicBezTo>
                    <a:pt x="208" y="82"/>
                    <a:pt x="204" y="79"/>
                    <a:pt x="203" y="77"/>
                  </a:cubicBezTo>
                  <a:cubicBezTo>
                    <a:pt x="200" y="76"/>
                    <a:pt x="198" y="74"/>
                    <a:pt x="195" y="74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3"/>
                    <a:pt x="192" y="72"/>
                    <a:pt x="193" y="70"/>
                  </a:cubicBezTo>
                  <a:cubicBezTo>
                    <a:pt x="197" y="68"/>
                    <a:pt x="200" y="72"/>
                    <a:pt x="202" y="72"/>
                  </a:cubicBezTo>
                  <a:cubicBezTo>
                    <a:pt x="203" y="73"/>
                    <a:pt x="205" y="74"/>
                    <a:pt x="207" y="75"/>
                  </a:cubicBezTo>
                  <a:cubicBezTo>
                    <a:pt x="208" y="76"/>
                    <a:pt x="210" y="78"/>
                    <a:pt x="212" y="78"/>
                  </a:cubicBezTo>
                  <a:cubicBezTo>
                    <a:pt x="211" y="78"/>
                    <a:pt x="211" y="78"/>
                    <a:pt x="211" y="78"/>
                  </a:cubicBezTo>
                  <a:cubicBezTo>
                    <a:pt x="209" y="76"/>
                    <a:pt x="208" y="74"/>
                    <a:pt x="205" y="74"/>
                  </a:cubicBezTo>
                  <a:close/>
                  <a:moveTo>
                    <a:pt x="139" y="85"/>
                  </a:moveTo>
                  <a:cubicBezTo>
                    <a:pt x="142" y="85"/>
                    <a:pt x="147" y="87"/>
                    <a:pt x="148" y="85"/>
                  </a:cubicBezTo>
                  <a:cubicBezTo>
                    <a:pt x="148" y="84"/>
                    <a:pt x="148" y="84"/>
                    <a:pt x="148" y="84"/>
                  </a:cubicBezTo>
                  <a:cubicBezTo>
                    <a:pt x="144" y="77"/>
                    <a:pt x="140" y="69"/>
                    <a:pt x="133" y="64"/>
                  </a:cubicBezTo>
                  <a:cubicBezTo>
                    <a:pt x="132" y="67"/>
                    <a:pt x="133" y="69"/>
                    <a:pt x="132" y="72"/>
                  </a:cubicBezTo>
                  <a:cubicBezTo>
                    <a:pt x="132" y="77"/>
                    <a:pt x="128" y="80"/>
                    <a:pt x="126" y="83"/>
                  </a:cubicBezTo>
                  <a:cubicBezTo>
                    <a:pt x="125" y="83"/>
                    <a:pt x="123" y="84"/>
                    <a:pt x="124" y="85"/>
                  </a:cubicBezTo>
                  <a:cubicBezTo>
                    <a:pt x="128" y="85"/>
                    <a:pt x="134" y="84"/>
                    <a:pt x="139" y="85"/>
                  </a:cubicBezTo>
                  <a:close/>
                  <a:moveTo>
                    <a:pt x="130" y="71"/>
                  </a:moveTo>
                  <a:cubicBezTo>
                    <a:pt x="131" y="68"/>
                    <a:pt x="131" y="65"/>
                    <a:pt x="130" y="62"/>
                  </a:cubicBezTo>
                  <a:cubicBezTo>
                    <a:pt x="127" y="61"/>
                    <a:pt x="125" y="58"/>
                    <a:pt x="122" y="58"/>
                  </a:cubicBezTo>
                  <a:cubicBezTo>
                    <a:pt x="123" y="68"/>
                    <a:pt x="120" y="76"/>
                    <a:pt x="112" y="80"/>
                  </a:cubicBezTo>
                  <a:cubicBezTo>
                    <a:pt x="114" y="82"/>
                    <a:pt x="117" y="83"/>
                    <a:pt x="120" y="84"/>
                  </a:cubicBezTo>
                  <a:cubicBezTo>
                    <a:pt x="124" y="81"/>
                    <a:pt x="130" y="78"/>
                    <a:pt x="130" y="71"/>
                  </a:cubicBezTo>
                  <a:close/>
                  <a:moveTo>
                    <a:pt x="41" y="41"/>
                  </a:moveTo>
                  <a:cubicBezTo>
                    <a:pt x="45" y="43"/>
                    <a:pt x="49" y="45"/>
                    <a:pt x="54" y="47"/>
                  </a:cubicBezTo>
                  <a:cubicBezTo>
                    <a:pt x="59" y="50"/>
                    <a:pt x="64" y="54"/>
                    <a:pt x="70" y="56"/>
                  </a:cubicBezTo>
                  <a:cubicBezTo>
                    <a:pt x="75" y="58"/>
                    <a:pt x="80" y="61"/>
                    <a:pt x="86" y="64"/>
                  </a:cubicBezTo>
                  <a:cubicBezTo>
                    <a:pt x="91" y="66"/>
                    <a:pt x="96" y="69"/>
                    <a:pt x="102" y="71"/>
                  </a:cubicBezTo>
                  <a:cubicBezTo>
                    <a:pt x="105" y="73"/>
                    <a:pt x="108" y="75"/>
                    <a:pt x="110" y="76"/>
                  </a:cubicBezTo>
                  <a:cubicBezTo>
                    <a:pt x="111" y="76"/>
                    <a:pt x="113" y="76"/>
                    <a:pt x="113" y="76"/>
                  </a:cubicBezTo>
                  <a:cubicBezTo>
                    <a:pt x="115" y="76"/>
                    <a:pt x="118" y="73"/>
                    <a:pt x="119" y="71"/>
                  </a:cubicBezTo>
                  <a:cubicBezTo>
                    <a:pt x="121" y="66"/>
                    <a:pt x="121" y="61"/>
                    <a:pt x="120" y="57"/>
                  </a:cubicBezTo>
                  <a:cubicBezTo>
                    <a:pt x="112" y="52"/>
                    <a:pt x="104" y="48"/>
                    <a:pt x="97" y="44"/>
                  </a:cubicBezTo>
                  <a:cubicBezTo>
                    <a:pt x="94" y="43"/>
                    <a:pt x="92" y="41"/>
                    <a:pt x="89" y="39"/>
                  </a:cubicBezTo>
                  <a:cubicBezTo>
                    <a:pt x="84" y="37"/>
                    <a:pt x="79" y="34"/>
                    <a:pt x="74" y="31"/>
                  </a:cubicBezTo>
                  <a:cubicBezTo>
                    <a:pt x="68" y="28"/>
                    <a:pt x="62" y="24"/>
                    <a:pt x="56" y="21"/>
                  </a:cubicBezTo>
                  <a:cubicBezTo>
                    <a:pt x="55" y="21"/>
                    <a:pt x="54" y="20"/>
                    <a:pt x="53" y="20"/>
                  </a:cubicBezTo>
                  <a:cubicBezTo>
                    <a:pt x="71" y="34"/>
                    <a:pt x="90" y="45"/>
                    <a:pt x="111" y="55"/>
                  </a:cubicBezTo>
                  <a:cubicBezTo>
                    <a:pt x="111" y="56"/>
                    <a:pt x="112" y="56"/>
                    <a:pt x="113" y="56"/>
                  </a:cubicBezTo>
                  <a:cubicBezTo>
                    <a:pt x="113" y="58"/>
                    <a:pt x="114" y="59"/>
                    <a:pt x="115" y="60"/>
                  </a:cubicBezTo>
                  <a:cubicBezTo>
                    <a:pt x="112" y="70"/>
                    <a:pt x="98" y="64"/>
                    <a:pt x="91" y="60"/>
                  </a:cubicBezTo>
                  <a:cubicBezTo>
                    <a:pt x="84" y="57"/>
                    <a:pt x="77" y="53"/>
                    <a:pt x="70" y="49"/>
                  </a:cubicBezTo>
                  <a:cubicBezTo>
                    <a:pt x="66" y="47"/>
                    <a:pt x="62" y="45"/>
                    <a:pt x="60" y="43"/>
                  </a:cubicBezTo>
                  <a:cubicBezTo>
                    <a:pt x="58" y="42"/>
                    <a:pt x="55" y="39"/>
                    <a:pt x="53" y="37"/>
                  </a:cubicBezTo>
                  <a:cubicBezTo>
                    <a:pt x="51" y="35"/>
                    <a:pt x="48" y="33"/>
                    <a:pt x="46" y="31"/>
                  </a:cubicBezTo>
                  <a:cubicBezTo>
                    <a:pt x="42" y="26"/>
                    <a:pt x="46" y="19"/>
                    <a:pt x="51" y="18"/>
                  </a:cubicBezTo>
                  <a:cubicBezTo>
                    <a:pt x="45" y="16"/>
                    <a:pt x="40" y="12"/>
                    <a:pt x="34" y="10"/>
                  </a:cubicBezTo>
                  <a:cubicBezTo>
                    <a:pt x="37" y="19"/>
                    <a:pt x="31" y="26"/>
                    <a:pt x="27" y="33"/>
                  </a:cubicBezTo>
                  <a:cubicBezTo>
                    <a:pt x="31" y="36"/>
                    <a:pt x="37" y="38"/>
                    <a:pt x="41" y="41"/>
                  </a:cubicBezTo>
                  <a:close/>
                  <a:moveTo>
                    <a:pt x="112" y="59"/>
                  </a:moveTo>
                  <a:cubicBezTo>
                    <a:pt x="111" y="57"/>
                    <a:pt x="107" y="56"/>
                    <a:pt x="106" y="55"/>
                  </a:cubicBezTo>
                  <a:cubicBezTo>
                    <a:pt x="101" y="51"/>
                    <a:pt x="96" y="50"/>
                    <a:pt x="91" y="47"/>
                  </a:cubicBezTo>
                  <a:cubicBezTo>
                    <a:pt x="86" y="44"/>
                    <a:pt x="82" y="42"/>
                    <a:pt x="77" y="39"/>
                  </a:cubicBezTo>
                  <a:cubicBezTo>
                    <a:pt x="72" y="36"/>
                    <a:pt x="68" y="33"/>
                    <a:pt x="63" y="30"/>
                  </a:cubicBezTo>
                  <a:cubicBezTo>
                    <a:pt x="61" y="28"/>
                    <a:pt x="59" y="27"/>
                    <a:pt x="56" y="25"/>
                  </a:cubicBezTo>
                  <a:cubicBezTo>
                    <a:pt x="54" y="24"/>
                    <a:pt x="51" y="21"/>
                    <a:pt x="49" y="22"/>
                  </a:cubicBezTo>
                  <a:cubicBezTo>
                    <a:pt x="47" y="22"/>
                    <a:pt x="46" y="26"/>
                    <a:pt x="46" y="28"/>
                  </a:cubicBezTo>
                  <a:cubicBezTo>
                    <a:pt x="47" y="29"/>
                    <a:pt x="50" y="32"/>
                    <a:pt x="52" y="34"/>
                  </a:cubicBezTo>
                  <a:cubicBezTo>
                    <a:pt x="54" y="36"/>
                    <a:pt x="56" y="37"/>
                    <a:pt x="58" y="39"/>
                  </a:cubicBezTo>
                  <a:cubicBezTo>
                    <a:pt x="67" y="46"/>
                    <a:pt x="77" y="50"/>
                    <a:pt x="87" y="56"/>
                  </a:cubicBezTo>
                  <a:cubicBezTo>
                    <a:pt x="94" y="60"/>
                    <a:pt x="102" y="65"/>
                    <a:pt x="111" y="62"/>
                  </a:cubicBezTo>
                  <a:cubicBezTo>
                    <a:pt x="112" y="62"/>
                    <a:pt x="113" y="61"/>
                    <a:pt x="113" y="60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3" y="59"/>
                    <a:pt x="113" y="59"/>
                    <a:pt x="112" y="59"/>
                  </a:cubicBezTo>
                  <a:close/>
                  <a:moveTo>
                    <a:pt x="110" y="78"/>
                  </a:moveTo>
                  <a:cubicBezTo>
                    <a:pt x="107" y="76"/>
                    <a:pt x="103" y="74"/>
                    <a:pt x="99" y="72"/>
                  </a:cubicBezTo>
                  <a:cubicBezTo>
                    <a:pt x="95" y="71"/>
                    <a:pt x="91" y="69"/>
                    <a:pt x="88" y="67"/>
                  </a:cubicBezTo>
                  <a:cubicBezTo>
                    <a:pt x="81" y="63"/>
                    <a:pt x="74" y="60"/>
                    <a:pt x="67" y="57"/>
                  </a:cubicBezTo>
                  <a:cubicBezTo>
                    <a:pt x="60" y="53"/>
                    <a:pt x="53" y="49"/>
                    <a:pt x="46" y="46"/>
                  </a:cubicBezTo>
                  <a:cubicBezTo>
                    <a:pt x="39" y="42"/>
                    <a:pt x="33" y="38"/>
                    <a:pt x="26" y="35"/>
                  </a:cubicBezTo>
                  <a:cubicBezTo>
                    <a:pt x="25" y="35"/>
                    <a:pt x="22" y="37"/>
                    <a:pt x="21" y="38"/>
                  </a:cubicBezTo>
                  <a:cubicBezTo>
                    <a:pt x="32" y="44"/>
                    <a:pt x="45" y="48"/>
                    <a:pt x="56" y="53"/>
                  </a:cubicBezTo>
                  <a:cubicBezTo>
                    <a:pt x="64" y="57"/>
                    <a:pt x="73" y="59"/>
                    <a:pt x="80" y="63"/>
                  </a:cubicBezTo>
                  <a:cubicBezTo>
                    <a:pt x="88" y="67"/>
                    <a:pt x="95" y="71"/>
                    <a:pt x="102" y="75"/>
                  </a:cubicBezTo>
                  <a:cubicBezTo>
                    <a:pt x="105" y="77"/>
                    <a:pt x="107" y="79"/>
                    <a:pt x="110" y="78"/>
                  </a:cubicBezTo>
                  <a:cubicBezTo>
                    <a:pt x="110" y="78"/>
                    <a:pt x="110" y="78"/>
                    <a:pt x="110" y="78"/>
                  </a:cubicBezTo>
                  <a:close/>
                  <a:moveTo>
                    <a:pt x="32" y="8"/>
                  </a:moveTo>
                  <a:cubicBezTo>
                    <a:pt x="28" y="7"/>
                    <a:pt x="25" y="5"/>
                    <a:pt x="22" y="3"/>
                  </a:cubicBezTo>
                  <a:cubicBezTo>
                    <a:pt x="23" y="16"/>
                    <a:pt x="15" y="26"/>
                    <a:pt x="7" y="31"/>
                  </a:cubicBezTo>
                  <a:cubicBezTo>
                    <a:pt x="11" y="33"/>
                    <a:pt x="15" y="35"/>
                    <a:pt x="18" y="37"/>
                  </a:cubicBezTo>
                  <a:cubicBezTo>
                    <a:pt x="27" y="32"/>
                    <a:pt x="35" y="20"/>
                    <a:pt x="32" y="8"/>
                  </a:cubicBezTo>
                  <a:close/>
                  <a:moveTo>
                    <a:pt x="9" y="8"/>
                  </a:moveTo>
                  <a:cubicBezTo>
                    <a:pt x="9" y="8"/>
                    <a:pt x="8" y="9"/>
                    <a:pt x="8" y="9"/>
                  </a:cubicBezTo>
                  <a:cubicBezTo>
                    <a:pt x="7" y="11"/>
                    <a:pt x="6" y="12"/>
                    <a:pt x="5" y="14"/>
                  </a:cubicBezTo>
                  <a:cubicBezTo>
                    <a:pt x="4" y="16"/>
                    <a:pt x="3" y="18"/>
                    <a:pt x="2" y="20"/>
                  </a:cubicBezTo>
                  <a:cubicBezTo>
                    <a:pt x="1" y="24"/>
                    <a:pt x="3" y="30"/>
                    <a:pt x="7" y="28"/>
                  </a:cubicBezTo>
                  <a:cubicBezTo>
                    <a:pt x="10" y="27"/>
                    <a:pt x="11" y="25"/>
                    <a:pt x="13" y="22"/>
                  </a:cubicBezTo>
                  <a:cubicBezTo>
                    <a:pt x="15" y="21"/>
                    <a:pt x="16" y="20"/>
                    <a:pt x="17" y="18"/>
                  </a:cubicBezTo>
                  <a:cubicBezTo>
                    <a:pt x="19" y="15"/>
                    <a:pt x="20" y="9"/>
                    <a:pt x="20" y="4"/>
                  </a:cubicBezTo>
                  <a:cubicBezTo>
                    <a:pt x="20" y="4"/>
                    <a:pt x="18" y="3"/>
                    <a:pt x="18" y="2"/>
                  </a:cubicBezTo>
                  <a:cubicBezTo>
                    <a:pt x="14" y="3"/>
                    <a:pt x="12" y="5"/>
                    <a:pt x="9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Arial"/>
                <a:ea typeface="微软雅黑"/>
                <a:sym typeface="Arial"/>
              </a:endParaRPr>
            </a:p>
          </p:txBody>
        </p:sp>
      </p:grpSp>
      <p:sp>
        <p:nvSpPr>
          <p:cNvPr id="9" name="PA_文本框 63"/>
          <p:cNvSpPr txBox="1"/>
          <p:nvPr>
            <p:custDataLst>
              <p:tags r:id="rId2"/>
            </p:custDataLst>
          </p:nvPr>
        </p:nvSpPr>
        <p:spPr>
          <a:xfrm>
            <a:off x="4823857" y="5371601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mic Sans MS" panose="030F0702030302020204" pitchFamily="66" charset="0"/>
                <a:ea typeface="微软雅黑"/>
                <a:cs typeface="方正苏新诗柳楷简体-yolan" panose="02000000000000000000" pitchFamily="2" charset="-122"/>
                <a:sym typeface="Arial"/>
              </a:rPr>
              <a:t>Python</a:t>
            </a:r>
            <a:r>
              <a:rPr lang="zh-CN" altLang="en-US" sz="3600" dirty="0">
                <a:latin typeface="汉仪粗圆简" panose="02010600000101010101" pitchFamily="2" charset="-122"/>
                <a:ea typeface="汉仪粗圆简" panose="02010600000101010101" pitchFamily="2" charset="-122"/>
                <a:cs typeface="方正苏新诗柳楷简体-yolan" panose="02000000000000000000" pitchFamily="2" charset="-122"/>
                <a:sym typeface="Arial"/>
              </a:rPr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95758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00">
        <p:fade/>
      </p:transition>
    </mc:Choice>
    <mc:Fallback xmlns=""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42A33E-9D41-4C79-BB02-F7FF98DE8795}"/>
              </a:ext>
            </a:extLst>
          </p:cNvPr>
          <p:cNvSpPr txBox="1"/>
          <p:nvPr/>
        </p:nvSpPr>
        <p:spPr>
          <a:xfrm>
            <a:off x="2325330" y="1905506"/>
            <a:ext cx="75413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2.</a:t>
            </a:r>
            <a:r>
              <a:rPr lang="zh-CN" altLang="zh-CN" sz="3200" b="1" dirty="0"/>
              <a:t>异常。使用类似</a:t>
            </a:r>
            <a:r>
              <a:rPr lang="en-US" altLang="zh-CN" sz="3200" b="1" dirty="0"/>
              <a:t>readTextFile.py </a:t>
            </a:r>
            <a:r>
              <a:rPr lang="zh-CN" altLang="zh-CN" sz="3200" b="1" dirty="0"/>
              <a:t>中异常处理的方法取代</a:t>
            </a:r>
            <a:r>
              <a:rPr lang="en-US" altLang="zh-CN" sz="3200" b="1" dirty="0"/>
              <a:t> makeTextFile.py </a:t>
            </a:r>
            <a:r>
              <a:rPr lang="zh-CN" altLang="zh-CN" sz="3200" b="1" dirty="0"/>
              <a:t>中 对 </a:t>
            </a:r>
            <a:r>
              <a:rPr lang="en-US" altLang="zh-CN" sz="3200" b="1" dirty="0" err="1"/>
              <a:t>os.path.exists</a:t>
            </a:r>
            <a:r>
              <a:rPr lang="en-US" altLang="zh-CN" sz="3200" b="1" dirty="0"/>
              <a:t>()</a:t>
            </a:r>
            <a:r>
              <a:rPr lang="zh-CN" altLang="zh-CN" sz="3200" b="1" dirty="0"/>
              <a:t>的调用。反过来， 用</a:t>
            </a:r>
            <a:r>
              <a:rPr lang="en-US" altLang="zh-CN" sz="3200" b="1" dirty="0" err="1"/>
              <a:t>os.path.exists</a:t>
            </a:r>
            <a:r>
              <a:rPr lang="en-US" altLang="zh-CN" sz="3200" b="1" dirty="0"/>
              <a:t>()</a:t>
            </a:r>
            <a:r>
              <a:rPr lang="zh-CN" altLang="zh-CN" sz="3200" b="1" dirty="0"/>
              <a:t>取代</a:t>
            </a:r>
            <a:r>
              <a:rPr lang="en-US" altLang="zh-CN" sz="3200" b="1" dirty="0"/>
              <a:t>readTextFile.py </a:t>
            </a:r>
            <a:r>
              <a:rPr lang="zh-CN" altLang="zh-CN" sz="3200" b="1" dirty="0"/>
              <a:t>中的异常处理方法。</a:t>
            </a:r>
            <a:endParaRPr lang="zh-CN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1336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145675F-29BF-4719-A6FE-66423B395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580" y="1791223"/>
            <a:ext cx="5172008" cy="4271178"/>
          </a:xfrm>
          <a:prstGeom prst="rect">
            <a:avLst/>
          </a:prstGeom>
        </p:spPr>
      </p:pic>
      <p:sp>
        <p:nvSpPr>
          <p:cNvPr id="5" name="PA_文本框 63">
            <a:extLst>
              <a:ext uri="{FF2B5EF4-FFF2-40B4-BE49-F238E27FC236}">
                <a16:creationId xmlns:a16="http://schemas.microsoft.com/office/drawing/2014/main" id="{640525B5-DBC5-4859-9F80-041DE687DC9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175580" y="884089"/>
            <a:ext cx="3172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omic Sans MS" panose="030F0702030302020204" pitchFamily="66" charset="0"/>
                <a:ea typeface="微软雅黑"/>
                <a:cs typeface="方正苏新诗柳楷简体-yolan" panose="02000000000000000000" pitchFamily="2" charset="-122"/>
                <a:sym typeface="Arial"/>
              </a:rPr>
              <a:t>try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方正苏新诗柳楷简体-yolan" panose="02000000000000000000" pitchFamily="2" charset="-122"/>
                <a:sym typeface="Arial"/>
              </a:rPr>
              <a:t>语句的操作</a:t>
            </a:r>
          </a:p>
        </p:txBody>
      </p:sp>
    </p:spTree>
    <p:extLst>
      <p:ext uri="{BB962C8B-B14F-4D97-AF65-F5344CB8AC3E}">
        <p14:creationId xmlns:p14="http://schemas.microsoft.com/office/powerpoint/2010/main" val="10662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21869" y="200660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7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58207" y="180364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点击添加目录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84649" y="1355250"/>
            <a:ext cx="26516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Contents</a:t>
            </a:r>
            <a:endParaRPr kumimoji="1"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微软雅黑"/>
              <a:cs typeface="DFPShaoNvW5-GB" charset="-122"/>
              <a:sym typeface="Arial"/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776735" y="1717949"/>
            <a:ext cx="714896" cy="842464"/>
            <a:chOff x="6528664" y="1618363"/>
            <a:chExt cx="714896" cy="842464"/>
          </a:xfrm>
        </p:grpSpPr>
        <p:sp>
          <p:nvSpPr>
            <p:cNvPr id="27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1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8202522" y="290620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点击添加目录</a:t>
            </a:r>
          </a:p>
        </p:txBody>
      </p:sp>
      <p:grpSp>
        <p:nvGrpSpPr>
          <p:cNvPr id="73" name="组 72"/>
          <p:cNvGrpSpPr/>
          <p:nvPr/>
        </p:nvGrpSpPr>
        <p:grpSpPr>
          <a:xfrm>
            <a:off x="7321050" y="2817795"/>
            <a:ext cx="714896" cy="842464"/>
            <a:chOff x="6528664" y="1618363"/>
            <a:chExt cx="714896" cy="842464"/>
          </a:xfrm>
        </p:grpSpPr>
        <p:sp>
          <p:nvSpPr>
            <p:cNvPr id="74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>
                  <a:latin typeface="Arial"/>
                  <a:ea typeface="微软雅黑"/>
                  <a:cs typeface="DFPShaoNvW5-GB" charset="-122"/>
                  <a:sym typeface="Arial"/>
                </a:rPr>
                <a:t>2</a:t>
              </a:r>
              <a:endParaRPr kumimoji="1" lang="zh-CN" altLang="en-US" sz="240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708184" y="425559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点击添加目录</a:t>
            </a:r>
          </a:p>
        </p:txBody>
      </p:sp>
      <p:grpSp>
        <p:nvGrpSpPr>
          <p:cNvPr id="77" name="组 76"/>
          <p:cNvGrpSpPr/>
          <p:nvPr/>
        </p:nvGrpSpPr>
        <p:grpSpPr>
          <a:xfrm>
            <a:off x="6826712" y="4095976"/>
            <a:ext cx="714896" cy="842464"/>
            <a:chOff x="6528664" y="1618363"/>
            <a:chExt cx="714896" cy="842464"/>
          </a:xfrm>
        </p:grpSpPr>
        <p:sp>
          <p:nvSpPr>
            <p:cNvPr id="78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3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8396089" y="538471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tx2">
                    <a:lumMod val="75000"/>
                  </a:schemeClr>
                </a:solidFill>
                <a:latin typeface="Arial"/>
                <a:ea typeface="微软雅黑"/>
                <a:cs typeface="DFPShaoNvW5-GB" charset="-122"/>
                <a:sym typeface="Arial"/>
              </a:rPr>
              <a:t>点击添加目录</a:t>
            </a:r>
          </a:p>
        </p:txBody>
      </p:sp>
      <p:grpSp>
        <p:nvGrpSpPr>
          <p:cNvPr id="81" name="组 80"/>
          <p:cNvGrpSpPr/>
          <p:nvPr/>
        </p:nvGrpSpPr>
        <p:grpSpPr>
          <a:xfrm>
            <a:off x="7514617" y="5299019"/>
            <a:ext cx="714896" cy="842464"/>
            <a:chOff x="6528664" y="1618363"/>
            <a:chExt cx="714896" cy="842464"/>
          </a:xfrm>
        </p:grpSpPr>
        <p:sp>
          <p:nvSpPr>
            <p:cNvPr id="82" name="chenying0907 232"/>
            <p:cNvSpPr/>
            <p:nvPr/>
          </p:nvSpPr>
          <p:spPr>
            <a:xfrm>
              <a:off x="6528664" y="1618363"/>
              <a:ext cx="714896" cy="84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919"/>
                  </a:moveTo>
                  <a:cubicBezTo>
                    <a:pt x="5348" y="11844"/>
                    <a:pt x="8764" y="3907"/>
                    <a:pt x="11380" y="0"/>
                  </a:cubicBezTo>
                  <a:cubicBezTo>
                    <a:pt x="11376" y="5932"/>
                    <a:pt x="16649" y="9489"/>
                    <a:pt x="21600" y="13177"/>
                  </a:cubicBezTo>
                  <a:cubicBezTo>
                    <a:pt x="16544" y="13853"/>
                    <a:pt x="13668" y="17355"/>
                    <a:pt x="11962" y="21600"/>
                  </a:cubicBezTo>
                  <a:cubicBezTo>
                    <a:pt x="10717" y="16355"/>
                    <a:pt x="5962" y="13260"/>
                    <a:pt x="0" y="1201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rial"/>
                <a:ea typeface="微软雅黑"/>
                <a:sym typeface="Arial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6722231" y="1808762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微软雅黑"/>
                  <a:cs typeface="DFPShaoNvW5-GB" charset="-122"/>
                  <a:sym typeface="Arial"/>
                </a:rPr>
                <a:t>4</a:t>
              </a:r>
              <a:endParaRPr kumimoji="1" lang="zh-CN" altLang="en-US" sz="2400" dirty="0">
                <a:latin typeface="Arial"/>
                <a:ea typeface="微软雅黑"/>
                <a:cs typeface="DFPShaoNvW5-GB" charset="-122"/>
                <a:sym typeface="Arial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DB26949-8412-444E-ADA2-40330840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1" y="1138176"/>
            <a:ext cx="5794210" cy="50502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1C7589-3C3A-40DB-9ABA-9F6EA73E5BC7}"/>
              </a:ext>
            </a:extLst>
          </p:cNvPr>
          <p:cNvSpPr txBox="1"/>
          <p:nvPr/>
        </p:nvSpPr>
        <p:spPr>
          <a:xfrm>
            <a:off x="267891" y="613675"/>
            <a:ext cx="291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maketextfile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B15684-7915-49B3-A622-BA8A0B7E0B70}"/>
              </a:ext>
            </a:extLst>
          </p:cNvPr>
          <p:cNvSpPr txBox="1"/>
          <p:nvPr/>
        </p:nvSpPr>
        <p:spPr>
          <a:xfrm>
            <a:off x="6284956" y="617440"/>
            <a:ext cx="2910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readtextfile</a:t>
            </a:r>
            <a:endParaRPr lang="zh-CN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7F3627E-EC54-4502-B8FD-BB27EB421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92" y="1139527"/>
            <a:ext cx="5628946" cy="50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00">
        <p:random/>
      </p:transition>
    </mc:Choice>
    <mc:Fallback xmlns=""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2" grpId="0"/>
      <p:bldP spid="76" grpId="0"/>
      <p:bldP spid="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74</Words>
  <Application>Microsoft Office PowerPoint</Application>
  <PresentationFormat>宽屏</PresentationFormat>
  <Paragraphs>17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汉仪粗圆简</vt:lpstr>
      <vt:lpstr>黑体</vt:lpstr>
      <vt:lpstr>Arial</vt:lpstr>
      <vt:lpstr>Calibri</vt:lpstr>
      <vt:lpstr>Calibri Light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</dc:creator>
  <cp:lastModifiedBy>Yang</cp:lastModifiedBy>
  <cp:revision>3</cp:revision>
  <dcterms:created xsi:type="dcterms:W3CDTF">2019-10-07T02:32:17Z</dcterms:created>
  <dcterms:modified xsi:type="dcterms:W3CDTF">2019-10-07T02:55:01Z</dcterms:modified>
</cp:coreProperties>
</file>